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li Babu Dhandapani" userId="b164ef9b0a584fd5" providerId="LiveId" clId="{08F68E62-66E9-4129-A9C5-286B12D961D2}"/>
    <pc:docChg chg="addSld modSld">
      <pc:chgData name="Dilli Babu Dhandapani" userId="b164ef9b0a584fd5" providerId="LiveId" clId="{08F68E62-66E9-4129-A9C5-286B12D961D2}" dt="2025-03-26T17:40:12.031" v="21" actId="1076"/>
      <pc:docMkLst>
        <pc:docMk/>
      </pc:docMkLst>
      <pc:sldChg chg="addSp modSp add mod">
        <pc:chgData name="Dilli Babu Dhandapani" userId="b164ef9b0a584fd5" providerId="LiveId" clId="{08F68E62-66E9-4129-A9C5-286B12D961D2}" dt="2025-03-26T17:40:12.031" v="21" actId="1076"/>
        <pc:sldMkLst>
          <pc:docMk/>
          <pc:sldMk cId="595336335" sldId="257"/>
        </pc:sldMkLst>
        <pc:spChg chg="mod">
          <ac:chgData name="Dilli Babu Dhandapani" userId="b164ef9b0a584fd5" providerId="LiveId" clId="{08F68E62-66E9-4129-A9C5-286B12D961D2}" dt="2025-03-26T17:39:27.061" v="17" actId="14100"/>
          <ac:spMkLst>
            <pc:docMk/>
            <pc:sldMk cId="595336335" sldId="257"/>
            <ac:spMk id="3" creationId="{915DD40F-EC78-B466-8D9A-78CE6ACF08B3}"/>
          </ac:spMkLst>
        </pc:spChg>
        <pc:picChg chg="add mod">
          <ac:chgData name="Dilli Babu Dhandapani" userId="b164ef9b0a584fd5" providerId="LiveId" clId="{08F68E62-66E9-4129-A9C5-286B12D961D2}" dt="2025-03-26T17:40:12.031" v="21" actId="1076"/>
          <ac:picMkLst>
            <pc:docMk/>
            <pc:sldMk cId="595336335" sldId="257"/>
            <ac:picMk id="4" creationId="{BF973002-B1D8-C00F-C4A6-3F0B02B73B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D948-AE69-03C7-1293-FE377B8EF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87053-7082-4F6D-E82A-DB76CF6E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852B-92D1-D68C-1BDF-B10B4465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E4AE-2CCD-4C20-8249-DC67787D6BD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2BE6-ED9A-B392-A2AC-7B40B403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6D4E-F52F-910F-AB85-2C7977FA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A43D-BD3B-46D9-97C5-E599A82F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47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EB6B-F7AB-CB7F-E4CF-86065F09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78B0D-3A9F-56A7-403E-0B8BCEEFA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412C-995C-9170-7894-B1DF08D2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E4AE-2CCD-4C20-8249-DC67787D6BD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020E-CDCD-C1A0-AAF8-C9C551A4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E1E4-4430-1988-8870-95C04B62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A43D-BD3B-46D9-97C5-E599A82F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1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6F33-140A-32AE-8150-6B74461CC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5D49E-AD16-5E64-6C58-79B7DD6CD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4F31-305A-8ECD-445C-8154E754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E4AE-2CCD-4C20-8249-DC67787D6BD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A451-7682-017B-3E40-AC6C9363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10FF-94C3-6874-7BF5-9C48AC3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A43D-BD3B-46D9-97C5-E599A82F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11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49C2-14EF-262C-947C-0015118E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E1E1-8510-237F-55FF-FA468030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C5BF-6FD2-5EDB-F4A8-7DC47A4D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E4AE-2CCD-4C20-8249-DC67787D6BD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A5EB-855F-DEE4-1DBB-DCED6C1F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6627-B388-C931-CA33-1E28A76B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A43D-BD3B-46D9-97C5-E599A82F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5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E19E-A7D0-94DF-9326-01B2AEBA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0F0B-7307-86BB-39FA-037CC80D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4E77-5C7F-2A12-DEB0-4374330F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E4AE-2CCD-4C20-8249-DC67787D6BD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6D84-9984-9EAF-9649-8BBCC890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C23F1-E469-6133-3EBB-ED15D110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A43D-BD3B-46D9-97C5-E599A82F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9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A689-2D6F-1401-1302-F68708AE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3551-0191-A703-88B3-492FCB6E7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591A7-3521-AED9-3204-48ACB80B8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E6574-98B2-5225-9EB7-0F3C2821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E4AE-2CCD-4C20-8249-DC67787D6BD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A1EA-02D0-2E2E-105C-199BE6FB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C08C9-D42D-FE98-FA19-164961FB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A43D-BD3B-46D9-97C5-E599A82F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7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FEC8-54E2-0DC3-413D-C4B5F56D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6BCB-0111-3103-5007-2B5CBB69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F4EC-0CF0-70C2-32A0-3674DC138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740C4-5958-DEF2-BDEC-8101494C9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B66A-5D68-8FB1-2922-CABDCF0AF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18248-36D0-CD5F-E4CA-42E4EE65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E4AE-2CCD-4C20-8249-DC67787D6BD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515A2-4425-80E5-20CD-42B34A82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69D6E-24A2-B4D1-6E06-DF10E08C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A43D-BD3B-46D9-97C5-E599A82F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2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CCBB-3172-8DAF-7EBE-81738B35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511D0-19A0-2118-1B2E-C7B6EB98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E4AE-2CCD-4C20-8249-DC67787D6BD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67865-894F-072F-0D3F-F79D5557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AABC1-84AB-B094-1930-4F890FD9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A43D-BD3B-46D9-97C5-E599A82F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C112E-6891-BB11-A3C0-72AD072B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E4AE-2CCD-4C20-8249-DC67787D6BD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96884-9CF6-F607-7AA4-369DE31A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0229-3085-B193-3A91-46A9E903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A43D-BD3B-46D9-97C5-E599A82F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6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EAE1-FAF5-80B4-3045-076A07AD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F5B7-E683-142A-31E3-66D915CCC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1E9EC-C46D-1A4B-F52C-DB5FB47DB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48835-265E-FF9A-24C1-ED97DD1B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E4AE-2CCD-4C20-8249-DC67787D6BD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B88EB-DD57-8DB4-CB6A-56A702B5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5FAB-1E1F-DCC8-69F1-64DEBC4F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A43D-BD3B-46D9-97C5-E599A82F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0014-AD3F-6B83-8A8C-28540C28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CFDCF-7D8B-7DF4-A979-789EA77F0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8F9B-AA7A-7017-D86F-0AF3E7D56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3C711-91D3-B07E-5912-9D4F3D2C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E4AE-2CCD-4C20-8249-DC67787D6BD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4C504-DCA8-34C7-D532-B6D951A1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3722-3658-28FA-B58F-C1390319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A43D-BD3B-46D9-97C5-E599A82F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09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A0D93-FFB0-CE0C-6B1A-A93CA469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8C0C4-EFF2-8200-073B-9109E9A0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01A9-A8FB-1A89-FFD2-67940C783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CE4AE-2CCD-4C20-8249-DC67787D6BD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1281-9A54-92BB-2471-57B4A21FA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C498-A740-DED5-FCC8-E7B344C78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85A43D-BD3B-46D9-97C5-E599A82F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3A7D3A-1AF6-7F5C-B7C0-96C2B3CD9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50" y="515938"/>
            <a:ext cx="10245090" cy="4604702"/>
          </a:xfrm>
        </p:spPr>
        <p:txBody>
          <a:bodyPr>
            <a:normAutofit/>
          </a:bodyPr>
          <a:lstStyle/>
          <a:p>
            <a:r>
              <a:rPr lang="en-IN" b="1" dirty="0"/>
              <a:t>Approach</a:t>
            </a:r>
          </a:p>
          <a:p>
            <a:pPr marL="457200" indent="-457200" algn="l">
              <a:buAutoNum type="arabicPeriod"/>
            </a:pPr>
            <a:r>
              <a:rPr lang="en-IN" dirty="0"/>
              <a:t>Using the Easy OCR the PDF/Image will convert to the text output</a:t>
            </a:r>
          </a:p>
          <a:p>
            <a:pPr marL="457200" indent="-457200" algn="l">
              <a:buAutoNum type="arabicPeriod"/>
            </a:pPr>
            <a:r>
              <a:rPr lang="en-IN" dirty="0"/>
              <a:t>Based on the preconfigured set of rules classifications on the Request and Sub Request type which needs to be sent the LLM for prompting and training.</a:t>
            </a:r>
          </a:p>
          <a:p>
            <a:pPr marL="457200" indent="-457200" algn="l">
              <a:buAutoNum type="arabicPeriod"/>
            </a:pPr>
            <a:r>
              <a:rPr lang="en-IN" dirty="0"/>
              <a:t>LLM Model used : ChatGPT 3.5 </a:t>
            </a:r>
          </a:p>
          <a:p>
            <a:pPr marL="457200" indent="-457200" algn="l">
              <a:buAutoNum type="arabicPeriod"/>
            </a:pPr>
            <a:r>
              <a:rPr lang="en-IN" dirty="0"/>
              <a:t>Output Structure : Dictionary ( Key and Value Pairs)</a:t>
            </a:r>
          </a:p>
          <a:p>
            <a:pPr marL="457200" indent="-457200" algn="l">
              <a:buAutoNum type="arabicPeriod"/>
            </a:pPr>
            <a:r>
              <a:rPr lang="en-IN" dirty="0"/>
              <a:t>LLM responds back with required output.</a:t>
            </a:r>
          </a:p>
          <a:p>
            <a:pPr marL="457200" indent="-457200" algn="l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35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ECB34-C610-F46F-0A15-B5C474465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5DD40F-EC78-B466-8D9A-78CE6ACF0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50" y="515938"/>
            <a:ext cx="10245090" cy="700214"/>
          </a:xfrm>
        </p:spPr>
        <p:txBody>
          <a:bodyPr>
            <a:normAutofit/>
          </a:bodyPr>
          <a:lstStyle/>
          <a:p>
            <a:r>
              <a:rPr lang="en-IN" b="1" dirty="0"/>
              <a:t>Sample Output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73002-B1D8-C00F-C4A6-3F0B02B73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8" y="866045"/>
            <a:ext cx="9510754" cy="47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Dilli Babu Dhandapani</dc:creator>
  <cp:lastModifiedBy>Dilli Babu Dhandapani</cp:lastModifiedBy>
  <cp:revision>1</cp:revision>
  <dcterms:created xsi:type="dcterms:W3CDTF">2025-03-26T15:51:39Z</dcterms:created>
  <dcterms:modified xsi:type="dcterms:W3CDTF">2025-03-26T17:40:13Z</dcterms:modified>
</cp:coreProperties>
</file>