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AA93-7502-1B3A-2FCC-5FF31647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735A2-B72A-D1EE-CD24-11495BF0D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7AEB-D73C-85D3-0C82-8C6668B5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3325-7526-DE73-9E52-86DC2922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DC59-2943-6B30-CB04-DCFA67F2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68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AB63-6585-0BE4-7EBE-C5B82264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8E37E-BFFC-0526-A409-209CF3E93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1A11-C145-7EBA-AEC9-65067A22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EA25-C11F-59C1-36FD-50E085E1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2224-7E82-1942-5380-E79B55BB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33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C85EC4-7B08-CF6F-22E1-5133669E8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272FC-2B35-10F8-8341-676A39C8A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53285-82F5-9953-007C-A38CE406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510E-30A3-8FDF-11AE-25C2593E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FD56-7DC3-8E8E-8B02-C24FF581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3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2499-8797-EA74-B5AF-FE11D044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59276-B242-C437-F4C5-B016FF19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F0B9-EF48-DFC5-697C-1D6A5FAD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C7322-9B31-04C1-1678-7CC5CFA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7EEF-FEB7-0C6C-D7B4-9091F7AD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D545-BA2D-6783-4DFD-4673BC5F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49C44-E706-77F1-FBEE-C04309F35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89B3-B8BC-115A-7AD8-BB0BF0B4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DAB6-CE6B-BADE-F8E2-CFC3A73F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1E62E-5017-668C-2CE5-E3E385F1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8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7100-7D4A-0CA7-F571-0C582A7B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5202-77E1-74E9-7540-4A0CCE3BA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137B3-DC1D-FB7D-D5AA-C190DEB7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43FF-0284-72A2-DBB7-CCFE2A05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746B9-4AAA-1810-EA62-9977C812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74B19-445C-9BE9-D605-AB10B9F7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0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FC2F-6C8C-966C-1A08-D3E27557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D026A-1FD6-2582-44EB-931F3544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C7CDE-90EF-29BD-B4DA-BF569E756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FD7BC-FBE6-7395-B8F3-4AABB7D38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E8F0A-41A9-C72E-D8BD-C47F4A51D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9ECA5-F30A-4835-62F0-9F508A56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59F25-5810-67F4-F6E5-47F1EC8F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8A089-B69B-0CC9-608D-64E3DA0C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3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4BA8-51D8-7D81-A49A-D662DE05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E6C29-6DC2-78D4-32A1-D04A7AD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1EF0A-DF20-330A-21A5-9483954E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3C5BC-235D-DA31-C41C-4123CF49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8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59303-D3A0-BAE9-93DA-8ABEBF2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4C78B-A8A1-8CCA-9A24-C371A5C8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A4B7B-5EED-460B-6B2B-F8B5128DF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2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47033-602A-BD13-1EC8-7B3161CB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9314-F8B6-7643-3BD9-34B30B1F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653A8-3C39-FF22-504C-2A37F08A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2B29-AD79-FDA3-81DF-F53F147C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7661C-B829-78DD-0CDA-8076FD52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63BBE-437D-1BF4-29BD-E26303A3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1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CB8D-9B3F-EA58-D47A-3F73CE43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4382D-A546-6C45-CDB5-EA57B9CE4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150E0-8F45-C73D-C9D4-FD12ED65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7E6F6-7C7D-9567-C25C-A0273017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12C9-F627-9544-44D5-5ED71A9C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5660A-CF76-7D00-6980-DB7CED0D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2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8670E-11FE-5D4D-71FD-A582442C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8C22-4E5E-54A4-E2F1-6C04846D0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E4C6-8B0C-9A96-40BD-510E60826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642BA-455D-4050-A8FA-0C2906D65DCF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9073C-C299-2939-E335-D1215D471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5A55-D305-2F99-D87D-7143A61AE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1D55-58F3-4701-9122-28FE6064E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7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C3A0-A0AC-4F83-FB80-74EBBFF65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Team Supervised Learner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20648-CF30-87C9-5DC5-09C3AF81F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 AI-Based Email Classification and OCR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0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ADD0-FEB0-988E-40B1-4FEAB4B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29CE-6B6F-1C28-D9E1-0CE58E45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Gemini LLM</a:t>
            </a:r>
          </a:p>
          <a:p>
            <a:r>
              <a:rPr lang="en-IN" dirty="0"/>
              <a:t>Python</a:t>
            </a:r>
          </a:p>
          <a:p>
            <a:r>
              <a:rPr lang="en-IN" dirty="0"/>
              <a:t>PostgreSQL</a:t>
            </a:r>
          </a:p>
          <a:p>
            <a:r>
              <a:rPr lang="en-IN" dirty="0"/>
              <a:t>Cosine Similarity and embedding</a:t>
            </a:r>
          </a:p>
          <a:p>
            <a:r>
              <a:rPr lang="en-IN" dirty="0"/>
              <a:t>Sentence Transformer</a:t>
            </a:r>
          </a:p>
          <a:p>
            <a:endParaRPr lang="en-IN" dirty="0"/>
          </a:p>
          <a:p>
            <a:r>
              <a:rPr lang="en-IN" dirty="0"/>
              <a:t>*Tried using </a:t>
            </a:r>
            <a:r>
              <a:rPr lang="en-IN" dirty="0" err="1"/>
              <a:t>LLAMAIndex</a:t>
            </a:r>
            <a:r>
              <a:rPr lang="en-IN" dirty="0"/>
              <a:t> for </a:t>
            </a:r>
            <a:r>
              <a:rPr lang="en-IN" dirty="0" err="1"/>
              <a:t>duplicatin</a:t>
            </a:r>
            <a:r>
              <a:rPr lang="en-IN" dirty="0"/>
              <a:t> and chaining prompt also. That could be potential enhancement we </a:t>
            </a:r>
            <a:r>
              <a:rPr lang="en-IN"/>
              <a:t>will do.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35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3A9A-AE1B-3F74-8048-2AC26328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FD76-C466-90F9-98C3-F22F1411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Please find in the Architecture.md </a:t>
            </a:r>
            <a:r>
              <a:rPr lang="en-IN"/>
              <a:t>file withing code repo</a:t>
            </a:r>
          </a:p>
        </p:txBody>
      </p:sp>
    </p:spTree>
    <p:extLst>
      <p:ext uri="{BB962C8B-B14F-4D97-AF65-F5344CB8AC3E}">
        <p14:creationId xmlns:p14="http://schemas.microsoft.com/office/powerpoint/2010/main" val="2090012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Team Supervised Learner</vt:lpstr>
      <vt:lpstr>Technology used</vt:lpstr>
      <vt:lpstr>Proposed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Hasmukh</dc:creator>
  <cp:lastModifiedBy>Hasmukh</cp:lastModifiedBy>
  <cp:revision>4</cp:revision>
  <dcterms:created xsi:type="dcterms:W3CDTF">2025-03-26T15:06:54Z</dcterms:created>
  <dcterms:modified xsi:type="dcterms:W3CDTF">2025-03-26T15:16:32Z</dcterms:modified>
</cp:coreProperties>
</file>