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9" r:id="rId3"/>
    <p:sldId id="266" r:id="rId4"/>
    <p:sldId id="260" r:id="rId5"/>
    <p:sldId id="261" r:id="rId6"/>
    <p:sldId id="264" r:id="rId7"/>
    <p:sldId id="268" r:id="rId8"/>
    <p:sldId id="269" r:id="rId9"/>
    <p:sldId id="26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86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0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54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1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70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87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6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5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9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17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56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1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AI-Powered Email Classification &amp; OCR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dirty="0"/>
              <a:t>Team: </a:t>
            </a:r>
            <a:r>
              <a:rPr lang="en-IN" dirty="0"/>
              <a:t>T2-10F5</a:t>
            </a:r>
            <a:endParaRPr dirty="0"/>
          </a:p>
          <a:p>
            <a:r>
              <a:rPr dirty="0"/>
              <a:t>Challenge: Automating financial email triage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Fine-tuning the model with more data</a:t>
            </a:r>
          </a:p>
          <a:p>
            <a:r>
              <a:rPr dirty="0"/>
              <a:t>Integration with real-time banking workflows</a:t>
            </a:r>
          </a:p>
          <a:p>
            <a:r>
              <a:rPr dirty="0"/>
              <a:t>Improving OCR for better text extraction</a:t>
            </a:r>
            <a:endParaRPr lang="en-IN" dirty="0"/>
          </a:p>
          <a:p>
            <a:r>
              <a:rPr lang="en-IN" dirty="0"/>
              <a:t>Backend to store previous emails for better “duplicate” comparison and training purposes.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AI-powered pipeline for email classification</a:t>
            </a:r>
          </a:p>
          <a:p>
            <a:r>
              <a:rPr dirty="0"/>
              <a:t>NLP, OCR, &amp; deep learning for text extraction</a:t>
            </a:r>
          </a:p>
          <a:p>
            <a:r>
              <a:rPr dirty="0"/>
              <a:t>LLMs &amp; fine-tuned models for intent recognition</a:t>
            </a:r>
          </a:p>
          <a:p>
            <a:r>
              <a:rPr dirty="0"/>
              <a:t>Duplicate detection with sentence embeddings</a:t>
            </a:r>
            <a:endParaRPr lang="en-IN" dirty="0"/>
          </a:p>
          <a:p>
            <a:r>
              <a:rPr lang="en-IN" dirty="0"/>
              <a:t>Duplicate email overview : with duplication percentage and Intent identification of the re-sent email (For easier decision making)</a:t>
            </a:r>
          </a:p>
          <a:p>
            <a:r>
              <a:rPr lang="en-IN" dirty="0"/>
              <a:t>Fine-tuning model based on information from LLM calls ; scheduled every night / based on frequency.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E389-5B52-1584-9651-2CFDF3E2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3A91-E4FD-4501-07FF-958E036B9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User Interface to add and maintain new request and sub-request types</a:t>
            </a:r>
          </a:p>
          <a:p>
            <a:r>
              <a:rPr lang="en-IN" dirty="0"/>
              <a:t>Auto training model to save cost on external calls</a:t>
            </a:r>
          </a:p>
          <a:p>
            <a:r>
              <a:rPr lang="en-IN" dirty="0"/>
              <a:t>Local classification model in absence of external LLM</a:t>
            </a:r>
          </a:p>
          <a:p>
            <a:r>
              <a:rPr lang="en-IN" dirty="0"/>
              <a:t>In depth email classification including attachment</a:t>
            </a:r>
          </a:p>
          <a:p>
            <a:r>
              <a:rPr lang="en-IN" dirty="0"/>
              <a:t>Provide hints for routing the email to destination team</a:t>
            </a:r>
          </a:p>
          <a:p>
            <a:r>
              <a:rPr lang="en-IN" dirty="0"/>
              <a:t>Duplicate recognition and hints on duplicate email (With intent of re-send email)</a:t>
            </a:r>
          </a:p>
        </p:txBody>
      </p:sp>
    </p:spTree>
    <p:extLst>
      <p:ext uri="{BB962C8B-B14F-4D97-AF65-F5344CB8AC3E}">
        <p14:creationId xmlns:p14="http://schemas.microsoft.com/office/powerpoint/2010/main" val="261536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 &amp;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Ingestion layer: PDFs, DOCs, EMLs processed</a:t>
            </a:r>
          </a:p>
          <a:p>
            <a:r>
              <a:t>NLP Pipeline: Preprocessing, Named Entity Recognition (NER), LLM Classification</a:t>
            </a:r>
          </a:p>
          <a:p>
            <a:r>
              <a:t>Duplicate detection using SentenceTransformer</a:t>
            </a:r>
          </a:p>
          <a:p>
            <a:r>
              <a:t>Output: Classified requests assigned to teams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Python, Spacy, Transformers (Hugging Face)</a:t>
            </a:r>
          </a:p>
          <a:p>
            <a:r>
              <a:t>SentenceTransformers for embeddings</a:t>
            </a:r>
          </a:p>
          <a:p>
            <a:r>
              <a:t>DeepSeek API for classification</a:t>
            </a:r>
          </a:p>
          <a:p>
            <a:r>
              <a:t>pdfplumber, pytesseract for OCR</a:t>
            </a:r>
          </a:p>
          <a:p>
            <a:r>
              <a:t>Logging, dotenv, requests for integrations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Output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Example email classifications</a:t>
            </a:r>
          </a:p>
          <a:p>
            <a:r>
              <a:rPr dirty="0"/>
              <a:t>Confidence scores, detected duplicates</a:t>
            </a:r>
          </a:p>
          <a:p>
            <a:r>
              <a:rPr dirty="0"/>
              <a:t>Assigned team &amp; priority levels</a:t>
            </a:r>
            <a:endParaRPr lang="en-IN" dirty="0"/>
          </a:p>
          <a:p>
            <a:endParaRPr lang="en-IN" dirty="0"/>
          </a:p>
          <a:p>
            <a:r>
              <a:rPr lang="en-IN" dirty="0"/>
              <a:t>JSON output: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018EB34-47D9-0FB4-FFBA-8995CC84A6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117668"/>
              </p:ext>
            </p:extLst>
          </p:nvPr>
        </p:nvGraphicFramePr>
        <p:xfrm>
          <a:off x="729343" y="3848894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914597" imgH="806311" progId="Package">
                  <p:embed/>
                </p:oleObj>
              </mc:Choice>
              <mc:Fallback>
                <p:oleObj name="Packager Shell Object" showAsIcon="1" r:id="rId2" imgW="914597" imgH="806311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9343" y="3848894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D9FD-5272-DBF7-014A-9EABA31A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289EA-1355-A0D6-6AA9-1B8ECB670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Duplicate file:</a:t>
            </a:r>
          </a:p>
          <a:p>
            <a:endParaRPr lang="en-IN" dirty="0"/>
          </a:p>
          <a:p>
            <a:pPr>
              <a:lnSpc>
                <a:spcPts val="1425"/>
              </a:lnSpc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"duplicate": true,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   "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duplicate_of</a:t>
            </a:r>
            <a:r>
              <a:rPr lang="en-IN" b="0" dirty="0">
                <a:effectLst/>
                <a:latin typeface="Consolas" panose="020B0609020204030204" pitchFamily="49" charset="0"/>
              </a:rPr>
              <a:t>": "Shravan\n\n[Attachment: 2023.11.10_CANTO R FITZGERA 24FEB21.pdf]\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nSubject</a:t>
            </a:r>
            <a:r>
              <a:rPr lang="en-IN" b="0" dirty="0">
                <a:effectLst/>
                <a:latin typeface="Consolas" panose="020B0609020204030204" pitchFamily="49" charset="0"/>
              </a:rPr>
              <a:t>: Request for Money Movement Inbound\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nDear</a:t>
            </a:r>
            <a:r>
              <a:rPr lang="en-IN" b="0" dirty="0">
                <a:effectLst/>
                <a:latin typeface="Consolas" panose="020B0609020204030204" pitchFamily="49" charset="0"/>
              </a:rPr>
              <a:t> Team,\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nI</a:t>
            </a:r>
            <a:r>
              <a:rPr lang="en-IN" b="0" dirty="0">
                <a:effectLst/>
                <a:latin typeface="Consolas" panose="020B0609020204030204" pitchFamily="49" charset="0"/>
              </a:rPr>
              <a:t> would like to request a money movement for the following transaction:\n- Amount: $10,000\n- Type: Principal + Interest\n- Date: 24FEB21\n- Account: CANTO R FITZGERA\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nPlease</a:t>
            </a:r>
            <a:r>
              <a:rPr lang="en-IN" b="0" dirty="0">
                <a:effectLst/>
                <a:latin typeface="Consolas" panose="020B0609020204030204" pitchFamily="49" charset="0"/>
              </a:rPr>
              <a:t> process this request at the earliest.\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nBest</a:t>
            </a:r>
            <a:r>
              <a:rPr lang="en-IN" b="0" dirty="0">
                <a:effectLst/>
                <a:latin typeface="Consolas" panose="020B0609020204030204" pitchFamily="49" charset="0"/>
              </a:rPr>
              <a:t> regards,\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nJohn</a:t>
            </a:r>
            <a:r>
              <a:rPr lang="en-IN" b="0" dirty="0">
                <a:effectLst/>
                <a:latin typeface="Consolas" panose="020B0609020204030204" pitchFamily="49" charset="0"/>
              </a:rPr>
              <a:t> Doe",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   "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similarity_score</a:t>
            </a:r>
            <a:r>
              <a:rPr lang="en-IN" b="0" dirty="0">
                <a:effectLst/>
                <a:latin typeface="Consolas" panose="020B0609020204030204" pitchFamily="49" charset="0"/>
              </a:rPr>
              <a:t>": 1.0,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   "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change_analysis</a:t>
            </a:r>
            <a:r>
              <a:rPr lang="en-IN" b="0" dirty="0">
                <a:effectLst/>
                <a:latin typeface="Consolas" panose="020B0609020204030204" pitchFamily="49" charset="0"/>
              </a:rPr>
              <a:t>": {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     "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important_changes</a:t>
            </a:r>
            <a:r>
              <a:rPr lang="en-IN" b="0" dirty="0">
                <a:effectLst/>
                <a:latin typeface="Consolas" panose="020B0609020204030204" pitchFamily="49" charset="0"/>
              </a:rPr>
              <a:t>": false,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     "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changes_summary</a:t>
            </a:r>
            <a:r>
              <a:rPr lang="en-IN" b="0" dirty="0">
                <a:effectLst/>
                <a:latin typeface="Consolas" panose="020B0609020204030204" pitchFamily="49" charset="0"/>
              </a:rPr>
              <a:t>": "No significant changes detected",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     "intent": "Other"</a:t>
            </a:r>
          </a:p>
          <a:p>
            <a:pPr>
              <a:lnSpc>
                <a:spcPts val="1425"/>
              </a:lnSpc>
            </a:pPr>
            <a:r>
              <a:rPr lang="en-IN" b="0" dirty="0"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7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4C05-244F-5966-1E95-2A52B88D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27F6F-A5AB-69DD-6C18-B995F67B5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3" y="2015733"/>
            <a:ext cx="7881257" cy="3450613"/>
          </a:xfrm>
        </p:spPr>
        <p:txBody>
          <a:bodyPr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"classification": {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"label": "Money Movement Inbound",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"subtype": "Principal + Interest",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"score": 0.95,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"reasoning": "The email explicitly states a 'Request for Money Movement Inbound' in the subject and details a transaction involving a transfer of funds ($10,000) into the specified account (CANTO R FITZGERA) on 24FEB21",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"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llm_entities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": {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  "amount": "$10,000",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  "date": "24FEB21",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  "account": "CANTO R FITZGERA",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loan_id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": null,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current_rate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": null,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requested_rate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": null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}</a:t>
            </a:r>
          </a:p>
          <a:p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204215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7CC5-3986-4960-2133-2248E803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  to manage request and sub-request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1CEEAF-FF1C-1D24-4951-9D5FEA953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818" y="2016125"/>
            <a:ext cx="6132689" cy="3449638"/>
          </a:xfrm>
        </p:spPr>
      </p:pic>
    </p:spTree>
    <p:extLst>
      <p:ext uri="{BB962C8B-B14F-4D97-AF65-F5344CB8AC3E}">
        <p14:creationId xmlns:p14="http://schemas.microsoft.com/office/powerpoint/2010/main" val="24728425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79</TotalTime>
  <Words>540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Gill Sans MT</vt:lpstr>
      <vt:lpstr>Gallery</vt:lpstr>
      <vt:lpstr>Packager Shell Object</vt:lpstr>
      <vt:lpstr>AI-Powered Email Classification &amp; OCR Solution</vt:lpstr>
      <vt:lpstr>Solution Overview</vt:lpstr>
      <vt:lpstr>Key features</vt:lpstr>
      <vt:lpstr>System Design &amp; Architecture</vt:lpstr>
      <vt:lpstr>Tools &amp; Technologies Used</vt:lpstr>
      <vt:lpstr>Sample Output &amp; Results</vt:lpstr>
      <vt:lpstr>Sample responses</vt:lpstr>
      <vt:lpstr>Sample responses</vt:lpstr>
      <vt:lpstr>User Interface  to manage request and sub-request type</vt:lpstr>
      <vt:lpstr>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shravankumar mudrebettu</dc:creator>
  <cp:keywords/>
  <dc:description>generated using python-pptx</dc:description>
  <cp:lastModifiedBy>SOWJANYA MS</cp:lastModifiedBy>
  <cp:revision>10</cp:revision>
  <dcterms:created xsi:type="dcterms:W3CDTF">2013-01-27T09:14:16Z</dcterms:created>
  <dcterms:modified xsi:type="dcterms:W3CDTF">2025-03-26T17:21:39Z</dcterms:modified>
  <cp:category/>
</cp:coreProperties>
</file>