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FA760-A2D1-404A-AD35-60413B8C14C7}" v="26" dt="2025-03-26T19:11:54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avankumar mudrebettu" userId="56e404a613cbb6a9" providerId="LiveId" clId="{25DFA760-A2D1-404A-AD35-60413B8C14C7}"/>
    <pc:docChg chg="undo custSel addSld delSld modSld">
      <pc:chgData name="shravankumar mudrebettu" userId="56e404a613cbb6a9" providerId="LiveId" clId="{25DFA760-A2D1-404A-AD35-60413B8C14C7}" dt="2025-03-26T19:16:41.482" v="1866" actId="20577"/>
      <pc:docMkLst>
        <pc:docMk/>
      </pc:docMkLst>
      <pc:sldChg chg="delSp modSp mod setBg">
        <pc:chgData name="shravankumar mudrebettu" userId="56e404a613cbb6a9" providerId="LiveId" clId="{25DFA760-A2D1-404A-AD35-60413B8C14C7}" dt="2025-03-26T14:38:35.094" v="18" actId="478"/>
        <pc:sldMkLst>
          <pc:docMk/>
          <pc:sldMk cId="3340333234" sldId="256"/>
        </pc:sldMkLst>
        <pc:spChg chg="mod">
          <ac:chgData name="shravankumar mudrebettu" userId="56e404a613cbb6a9" providerId="LiveId" clId="{25DFA760-A2D1-404A-AD35-60413B8C14C7}" dt="2025-03-26T14:38:24.024" v="17" actId="20577"/>
          <ac:spMkLst>
            <pc:docMk/>
            <pc:sldMk cId="3340333234" sldId="256"/>
            <ac:spMk id="2" creationId="{205D0199-EA77-79BE-40F6-452BB8458F87}"/>
          </ac:spMkLst>
        </pc:spChg>
        <pc:spChg chg="del mod">
          <ac:chgData name="shravankumar mudrebettu" userId="56e404a613cbb6a9" providerId="LiveId" clId="{25DFA760-A2D1-404A-AD35-60413B8C14C7}" dt="2025-03-26T14:38:35.094" v="18" actId="478"/>
          <ac:spMkLst>
            <pc:docMk/>
            <pc:sldMk cId="3340333234" sldId="256"/>
            <ac:spMk id="3" creationId="{4837D308-10E0-C4BE-D3C3-5EE7EC02E1D6}"/>
          </ac:spMkLst>
        </pc:spChg>
      </pc:sldChg>
      <pc:sldChg chg="addSp delSp modSp new mod">
        <pc:chgData name="shravankumar mudrebettu" userId="56e404a613cbb6a9" providerId="LiveId" clId="{25DFA760-A2D1-404A-AD35-60413B8C14C7}" dt="2025-03-26T19:04:17.717" v="731" actId="255"/>
        <pc:sldMkLst>
          <pc:docMk/>
          <pc:sldMk cId="4003874609" sldId="257"/>
        </pc:sldMkLst>
        <pc:spChg chg="mod">
          <ac:chgData name="shravankumar mudrebettu" userId="56e404a613cbb6a9" providerId="LiveId" clId="{25DFA760-A2D1-404A-AD35-60413B8C14C7}" dt="2025-03-26T18:52:19.991" v="332" actId="255"/>
          <ac:spMkLst>
            <pc:docMk/>
            <pc:sldMk cId="4003874609" sldId="257"/>
            <ac:spMk id="2" creationId="{D7A7C52A-074F-7495-9877-E9C7C683C87C}"/>
          </ac:spMkLst>
        </pc:spChg>
        <pc:spChg chg="del">
          <ac:chgData name="shravankumar mudrebettu" userId="56e404a613cbb6a9" providerId="LiveId" clId="{25DFA760-A2D1-404A-AD35-60413B8C14C7}" dt="2025-03-26T14:39:42.863" v="31" actId="478"/>
          <ac:spMkLst>
            <pc:docMk/>
            <pc:sldMk cId="4003874609" sldId="257"/>
            <ac:spMk id="3" creationId="{16B4CB31-9C8B-BD02-F9CC-40747D94CCE6}"/>
          </ac:spMkLst>
        </pc:spChg>
        <pc:spChg chg="add mod">
          <ac:chgData name="shravankumar mudrebettu" userId="56e404a613cbb6a9" providerId="LiveId" clId="{25DFA760-A2D1-404A-AD35-60413B8C14C7}" dt="2025-03-26T18:52:00.139" v="330" actId="164"/>
          <ac:spMkLst>
            <pc:docMk/>
            <pc:sldMk cId="4003874609" sldId="257"/>
            <ac:spMk id="3" creationId="{85D07FDC-A813-6432-0529-40BE6EEE9BD3}"/>
          </ac:spMkLst>
        </pc:spChg>
        <pc:spChg chg="add mod">
          <ac:chgData name="shravankumar mudrebettu" userId="56e404a613cbb6a9" providerId="LiveId" clId="{25DFA760-A2D1-404A-AD35-60413B8C14C7}" dt="2025-03-26T18:52:00.139" v="330" actId="164"/>
          <ac:spMkLst>
            <pc:docMk/>
            <pc:sldMk cId="4003874609" sldId="257"/>
            <ac:spMk id="4" creationId="{04971351-A03D-7D47-F39D-3DD2748D1C06}"/>
          </ac:spMkLst>
        </pc:spChg>
        <pc:spChg chg="add mod">
          <ac:chgData name="shravankumar mudrebettu" userId="56e404a613cbb6a9" providerId="LiveId" clId="{25DFA760-A2D1-404A-AD35-60413B8C14C7}" dt="2025-03-26T18:52:00.139" v="330" actId="164"/>
          <ac:spMkLst>
            <pc:docMk/>
            <pc:sldMk cId="4003874609" sldId="257"/>
            <ac:spMk id="5" creationId="{17188E39-D8CF-2DD3-B6AC-34922455F417}"/>
          </ac:spMkLst>
        </pc:spChg>
        <pc:spChg chg="add mod">
          <ac:chgData name="shravankumar mudrebettu" userId="56e404a613cbb6a9" providerId="LiveId" clId="{25DFA760-A2D1-404A-AD35-60413B8C14C7}" dt="2025-03-26T18:52:00.139" v="330" actId="164"/>
          <ac:spMkLst>
            <pc:docMk/>
            <pc:sldMk cId="4003874609" sldId="257"/>
            <ac:spMk id="6" creationId="{2D1E59F1-E075-8049-83C4-DFF8F0616623}"/>
          </ac:spMkLst>
        </pc:spChg>
        <pc:spChg chg="add mod">
          <ac:chgData name="shravankumar mudrebettu" userId="56e404a613cbb6a9" providerId="LiveId" clId="{25DFA760-A2D1-404A-AD35-60413B8C14C7}" dt="2025-03-26T18:52:00.139" v="330" actId="164"/>
          <ac:spMkLst>
            <pc:docMk/>
            <pc:sldMk cId="4003874609" sldId="257"/>
            <ac:spMk id="7" creationId="{8D464A02-B82B-82F7-93D5-3C053FAC8B9C}"/>
          </ac:spMkLst>
        </pc:spChg>
        <pc:spChg chg="add mod ord">
          <ac:chgData name="shravankumar mudrebettu" userId="56e404a613cbb6a9" providerId="LiveId" clId="{25DFA760-A2D1-404A-AD35-60413B8C14C7}" dt="2025-03-26T18:52:00.139" v="330" actId="164"/>
          <ac:spMkLst>
            <pc:docMk/>
            <pc:sldMk cId="4003874609" sldId="257"/>
            <ac:spMk id="8" creationId="{7C6B01AF-EC9D-82A8-4DCF-E2891BAB28DE}"/>
          </ac:spMkLst>
        </pc:spChg>
        <pc:spChg chg="add mod">
          <ac:chgData name="shravankumar mudrebettu" userId="56e404a613cbb6a9" providerId="LiveId" clId="{25DFA760-A2D1-404A-AD35-60413B8C14C7}" dt="2025-03-26T18:52:00.139" v="330" actId="164"/>
          <ac:spMkLst>
            <pc:docMk/>
            <pc:sldMk cId="4003874609" sldId="257"/>
            <ac:spMk id="9" creationId="{AB0E13A6-1E82-1BF6-C6B7-EA318A4B2203}"/>
          </ac:spMkLst>
        </pc:spChg>
        <pc:spChg chg="add mod">
          <ac:chgData name="shravankumar mudrebettu" userId="56e404a613cbb6a9" providerId="LiveId" clId="{25DFA760-A2D1-404A-AD35-60413B8C14C7}" dt="2025-03-26T18:52:00.139" v="330" actId="164"/>
          <ac:spMkLst>
            <pc:docMk/>
            <pc:sldMk cId="4003874609" sldId="257"/>
            <ac:spMk id="10" creationId="{BE350B38-5EF8-F43D-1E8A-6060BE4060B3}"/>
          </ac:spMkLst>
        </pc:spChg>
        <pc:spChg chg="add mod">
          <ac:chgData name="shravankumar mudrebettu" userId="56e404a613cbb6a9" providerId="LiveId" clId="{25DFA760-A2D1-404A-AD35-60413B8C14C7}" dt="2025-03-26T19:02:21.143" v="656" actId="1076"/>
          <ac:spMkLst>
            <pc:docMk/>
            <pc:sldMk cId="4003874609" sldId="257"/>
            <ac:spMk id="13" creationId="{6FD2E7F0-42C8-D12A-86F5-D6D52780395D}"/>
          </ac:spMkLst>
        </pc:spChg>
        <pc:spChg chg="add mod">
          <ac:chgData name="shravankumar mudrebettu" userId="56e404a613cbb6a9" providerId="LiveId" clId="{25DFA760-A2D1-404A-AD35-60413B8C14C7}" dt="2025-03-26T19:02:56.492" v="657" actId="164"/>
          <ac:spMkLst>
            <pc:docMk/>
            <pc:sldMk cId="4003874609" sldId="257"/>
            <ac:spMk id="19" creationId="{AD334FFB-FBBB-000C-E0A0-FF3B7895CFC1}"/>
          </ac:spMkLst>
        </pc:spChg>
        <pc:spChg chg="add mod">
          <ac:chgData name="shravankumar mudrebettu" userId="56e404a613cbb6a9" providerId="LiveId" clId="{25DFA760-A2D1-404A-AD35-60413B8C14C7}" dt="2025-03-26T19:02:56.492" v="657" actId="164"/>
          <ac:spMkLst>
            <pc:docMk/>
            <pc:sldMk cId="4003874609" sldId="257"/>
            <ac:spMk id="20" creationId="{E306B6B5-3756-EF2F-D6DD-4E66127C07BD}"/>
          </ac:spMkLst>
        </pc:spChg>
        <pc:spChg chg="add mod">
          <ac:chgData name="shravankumar mudrebettu" userId="56e404a613cbb6a9" providerId="LiveId" clId="{25DFA760-A2D1-404A-AD35-60413B8C14C7}" dt="2025-03-26T19:02:56.492" v="657" actId="164"/>
          <ac:spMkLst>
            <pc:docMk/>
            <pc:sldMk cId="4003874609" sldId="257"/>
            <ac:spMk id="21" creationId="{64620E51-0311-CBE9-F1AF-23C6C1D34F40}"/>
          </ac:spMkLst>
        </pc:spChg>
        <pc:spChg chg="add mod">
          <ac:chgData name="shravankumar mudrebettu" userId="56e404a613cbb6a9" providerId="LiveId" clId="{25DFA760-A2D1-404A-AD35-60413B8C14C7}" dt="2025-03-26T19:02:56.492" v="657" actId="164"/>
          <ac:spMkLst>
            <pc:docMk/>
            <pc:sldMk cId="4003874609" sldId="257"/>
            <ac:spMk id="22" creationId="{5C643CBA-4D3B-F02B-C6AA-9F8A4EAE9DCD}"/>
          </ac:spMkLst>
        </pc:spChg>
        <pc:spChg chg="add mod">
          <ac:chgData name="shravankumar mudrebettu" userId="56e404a613cbb6a9" providerId="LiveId" clId="{25DFA760-A2D1-404A-AD35-60413B8C14C7}" dt="2025-03-26T19:02:56.492" v="657" actId="164"/>
          <ac:spMkLst>
            <pc:docMk/>
            <pc:sldMk cId="4003874609" sldId="257"/>
            <ac:spMk id="23" creationId="{2312DC10-BA7A-6CDE-96D1-34352B78CD59}"/>
          </ac:spMkLst>
        </pc:spChg>
        <pc:spChg chg="add mod">
          <ac:chgData name="shravankumar mudrebettu" userId="56e404a613cbb6a9" providerId="LiveId" clId="{25DFA760-A2D1-404A-AD35-60413B8C14C7}" dt="2025-03-26T19:02:56.492" v="657" actId="164"/>
          <ac:spMkLst>
            <pc:docMk/>
            <pc:sldMk cId="4003874609" sldId="257"/>
            <ac:spMk id="24" creationId="{4B7BB38A-BB32-123B-C39A-417E05FD88C9}"/>
          </ac:spMkLst>
        </pc:spChg>
        <pc:spChg chg="add mod">
          <ac:chgData name="shravankumar mudrebettu" userId="56e404a613cbb6a9" providerId="LiveId" clId="{25DFA760-A2D1-404A-AD35-60413B8C14C7}" dt="2025-03-26T19:02:56.492" v="657" actId="164"/>
          <ac:spMkLst>
            <pc:docMk/>
            <pc:sldMk cId="4003874609" sldId="257"/>
            <ac:spMk id="31" creationId="{23C87B0F-2F12-77E7-03E6-30687CD50E90}"/>
          </ac:spMkLst>
        </pc:spChg>
        <pc:spChg chg="add mod">
          <ac:chgData name="shravankumar mudrebettu" userId="56e404a613cbb6a9" providerId="LiveId" clId="{25DFA760-A2D1-404A-AD35-60413B8C14C7}" dt="2025-03-26T19:02:56.492" v="657" actId="164"/>
          <ac:spMkLst>
            <pc:docMk/>
            <pc:sldMk cId="4003874609" sldId="257"/>
            <ac:spMk id="34" creationId="{520EBDF6-08BD-D8B8-963D-82F1913986FA}"/>
          </ac:spMkLst>
        </pc:spChg>
        <pc:spChg chg="add mod">
          <ac:chgData name="shravankumar mudrebettu" userId="56e404a613cbb6a9" providerId="LiveId" clId="{25DFA760-A2D1-404A-AD35-60413B8C14C7}" dt="2025-03-26T19:04:17.717" v="731" actId="255"/>
          <ac:spMkLst>
            <pc:docMk/>
            <pc:sldMk cId="4003874609" sldId="257"/>
            <ac:spMk id="41" creationId="{3946B13A-5A6D-1488-5F29-4BA9EE6E31FA}"/>
          </ac:spMkLst>
        </pc:spChg>
        <pc:grpChg chg="add mod">
          <ac:chgData name="shravankumar mudrebettu" userId="56e404a613cbb6a9" providerId="LiveId" clId="{25DFA760-A2D1-404A-AD35-60413B8C14C7}" dt="2025-03-26T18:52:01.777" v="331" actId="1076"/>
          <ac:grpSpMkLst>
            <pc:docMk/>
            <pc:sldMk cId="4003874609" sldId="257"/>
            <ac:grpSpMk id="11" creationId="{E4D62806-4F1F-753A-78F0-58685EB7A5E5}"/>
          </ac:grpSpMkLst>
        </pc:grpChg>
        <pc:grpChg chg="add mod">
          <ac:chgData name="shravankumar mudrebettu" userId="56e404a613cbb6a9" providerId="LiveId" clId="{25DFA760-A2D1-404A-AD35-60413B8C14C7}" dt="2025-03-26T19:03:04.641" v="662" actId="1036"/>
          <ac:grpSpMkLst>
            <pc:docMk/>
            <pc:sldMk cId="4003874609" sldId="257"/>
            <ac:grpSpMk id="40" creationId="{12FF2DF9-086A-3740-55C1-79C51F5919FD}"/>
          </ac:grpSpMkLst>
        </pc:grpChg>
        <pc:cxnChg chg="add">
          <ac:chgData name="shravankumar mudrebettu" userId="56e404a613cbb6a9" providerId="LiveId" clId="{25DFA760-A2D1-404A-AD35-60413B8C14C7}" dt="2025-03-26T14:56:18.432" v="123" actId="11529"/>
          <ac:cxnSpMkLst>
            <pc:docMk/>
            <pc:sldMk cId="4003874609" sldId="257"/>
            <ac:cxnSpMk id="12" creationId="{DAAA8171-D536-9AF3-F1B3-3BC3C4259A37}"/>
          </ac:cxnSpMkLst>
        </pc:cxnChg>
        <pc:cxnChg chg="add mod">
          <ac:chgData name="shravankumar mudrebettu" userId="56e404a613cbb6a9" providerId="LiveId" clId="{25DFA760-A2D1-404A-AD35-60413B8C14C7}" dt="2025-03-26T14:56:30.905" v="130" actId="1038"/>
          <ac:cxnSpMkLst>
            <pc:docMk/>
            <pc:sldMk cId="4003874609" sldId="257"/>
            <ac:cxnSpMk id="14" creationId="{7DE6E629-58DB-0B61-8BE0-AFF8AA5E67B5}"/>
          </ac:cxnSpMkLst>
        </pc:cxnChg>
        <pc:cxnChg chg="add mod">
          <ac:chgData name="shravankumar mudrebettu" userId="56e404a613cbb6a9" providerId="LiveId" clId="{25DFA760-A2D1-404A-AD35-60413B8C14C7}" dt="2025-03-26T18:52:00.139" v="330" actId="164"/>
          <ac:cxnSpMkLst>
            <pc:docMk/>
            <pc:sldMk cId="4003874609" sldId="257"/>
            <ac:cxnSpMk id="16" creationId="{C4198E21-0231-AF4E-9258-25A0606D504C}"/>
          </ac:cxnSpMkLst>
        </pc:cxnChg>
        <pc:cxnChg chg="add mod">
          <ac:chgData name="shravankumar mudrebettu" userId="56e404a613cbb6a9" providerId="LiveId" clId="{25DFA760-A2D1-404A-AD35-60413B8C14C7}" dt="2025-03-26T18:54:19.676" v="440" actId="692"/>
          <ac:cxnSpMkLst>
            <pc:docMk/>
            <pc:sldMk cId="4003874609" sldId="257"/>
            <ac:cxnSpMk id="17" creationId="{3D001580-9EDB-D1F9-161B-A8DA9514DCEC}"/>
          </ac:cxnSpMkLst>
        </pc:cxnChg>
        <pc:cxnChg chg="add">
          <ac:chgData name="shravankumar mudrebettu" userId="56e404a613cbb6a9" providerId="LiveId" clId="{25DFA760-A2D1-404A-AD35-60413B8C14C7}" dt="2025-03-26T14:56:53.263" v="132" actId="11529"/>
          <ac:cxnSpMkLst>
            <pc:docMk/>
            <pc:sldMk cId="4003874609" sldId="257"/>
            <ac:cxnSpMk id="18" creationId="{CBAE2CA7-499D-A486-2A72-E04CF7E644FC}"/>
          </ac:cxnSpMkLst>
        </pc:cxnChg>
        <pc:cxnChg chg="add mod">
          <ac:chgData name="shravankumar mudrebettu" userId="56e404a613cbb6a9" providerId="LiveId" clId="{25DFA760-A2D1-404A-AD35-60413B8C14C7}" dt="2025-03-26T19:02:16.721" v="655" actId="1037"/>
          <ac:cxnSpMkLst>
            <pc:docMk/>
            <pc:sldMk cId="4003874609" sldId="257"/>
            <ac:cxnSpMk id="26" creationId="{9AC39BF8-64F8-BCEE-AC51-7AF706F4D015}"/>
          </ac:cxnSpMkLst>
        </pc:cxnChg>
        <pc:cxnChg chg="add mod">
          <ac:chgData name="shravankumar mudrebettu" userId="56e404a613cbb6a9" providerId="LiveId" clId="{25DFA760-A2D1-404A-AD35-60413B8C14C7}" dt="2025-03-26T18:59:56.757" v="584" actId="1036"/>
          <ac:cxnSpMkLst>
            <pc:docMk/>
            <pc:sldMk cId="4003874609" sldId="257"/>
            <ac:cxnSpMk id="28" creationId="{1027BF9E-EB50-18AB-9799-30E8852F0DE9}"/>
          </ac:cxnSpMkLst>
        </pc:cxnChg>
        <pc:cxnChg chg="add mod">
          <ac:chgData name="shravankumar mudrebettu" userId="56e404a613cbb6a9" providerId="LiveId" clId="{25DFA760-A2D1-404A-AD35-60413B8C14C7}" dt="2025-03-26T19:02:56.492" v="657" actId="164"/>
          <ac:cxnSpMkLst>
            <pc:docMk/>
            <pc:sldMk cId="4003874609" sldId="257"/>
            <ac:cxnSpMk id="30" creationId="{B8E85AAB-14E1-A343-EFDA-61CCA05A0095}"/>
          </ac:cxnSpMkLst>
        </pc:cxnChg>
        <pc:cxnChg chg="add mod">
          <ac:chgData name="shravankumar mudrebettu" userId="56e404a613cbb6a9" providerId="LiveId" clId="{25DFA760-A2D1-404A-AD35-60413B8C14C7}" dt="2025-03-26T19:00:48.498" v="607" actId="1037"/>
          <ac:cxnSpMkLst>
            <pc:docMk/>
            <pc:sldMk cId="4003874609" sldId="257"/>
            <ac:cxnSpMk id="33" creationId="{51F81388-B9A6-2989-F6C6-8355247D5BA4}"/>
          </ac:cxnSpMkLst>
        </pc:cxnChg>
        <pc:cxnChg chg="add mod">
          <ac:chgData name="shravankumar mudrebettu" userId="56e404a613cbb6a9" providerId="LiveId" clId="{25DFA760-A2D1-404A-AD35-60413B8C14C7}" dt="2025-03-26T19:02:16.721" v="655" actId="1037"/>
          <ac:cxnSpMkLst>
            <pc:docMk/>
            <pc:sldMk cId="4003874609" sldId="257"/>
            <ac:cxnSpMk id="39" creationId="{2681B3DF-A56E-1540-B097-B2C533673DA8}"/>
          </ac:cxnSpMkLst>
        </pc:cxnChg>
      </pc:sldChg>
      <pc:sldChg chg="addSp delSp modSp new mod">
        <pc:chgData name="shravankumar mudrebettu" userId="56e404a613cbb6a9" providerId="LiveId" clId="{25DFA760-A2D1-404A-AD35-60413B8C14C7}" dt="2025-03-26T19:07:43.823" v="867" actId="5793"/>
        <pc:sldMkLst>
          <pc:docMk/>
          <pc:sldMk cId="2094335002" sldId="258"/>
        </pc:sldMkLst>
        <pc:spChg chg="mod">
          <ac:chgData name="shravankumar mudrebettu" userId="56e404a613cbb6a9" providerId="LiveId" clId="{25DFA760-A2D1-404A-AD35-60413B8C14C7}" dt="2025-03-26T18:46:36.272" v="260" actId="20577"/>
          <ac:spMkLst>
            <pc:docMk/>
            <pc:sldMk cId="2094335002" sldId="258"/>
            <ac:spMk id="2" creationId="{1F09E0CB-2E6D-5C81-526E-EC2B5DC9A2CD}"/>
          </ac:spMkLst>
        </pc:spChg>
        <pc:spChg chg="del">
          <ac:chgData name="shravankumar mudrebettu" userId="56e404a613cbb6a9" providerId="LiveId" clId="{25DFA760-A2D1-404A-AD35-60413B8C14C7}" dt="2025-03-26T18:44:05.241" v="191" actId="22"/>
          <ac:spMkLst>
            <pc:docMk/>
            <pc:sldMk cId="2094335002" sldId="258"/>
            <ac:spMk id="3" creationId="{99CFD8F7-965F-A8D8-261C-A9C2AFD4D4E1}"/>
          </ac:spMkLst>
        </pc:spChg>
        <pc:spChg chg="add mod">
          <ac:chgData name="shravankumar mudrebettu" userId="56e404a613cbb6a9" providerId="LiveId" clId="{25DFA760-A2D1-404A-AD35-60413B8C14C7}" dt="2025-03-26T18:48:31.320" v="290" actId="1076"/>
          <ac:spMkLst>
            <pc:docMk/>
            <pc:sldMk cId="2094335002" sldId="258"/>
            <ac:spMk id="6" creationId="{7D85B21D-74E4-B921-14CD-286AE6150F4F}"/>
          </ac:spMkLst>
        </pc:spChg>
        <pc:spChg chg="add mod">
          <ac:chgData name="shravankumar mudrebettu" userId="56e404a613cbb6a9" providerId="LiveId" clId="{25DFA760-A2D1-404A-AD35-60413B8C14C7}" dt="2025-03-26T19:07:43.823" v="867" actId="5793"/>
          <ac:spMkLst>
            <pc:docMk/>
            <pc:sldMk cId="2094335002" sldId="258"/>
            <ac:spMk id="7" creationId="{3A0FFA02-B7FF-942C-7E07-2BF0FDB14742}"/>
          </ac:spMkLst>
        </pc:spChg>
        <pc:picChg chg="add mod ord">
          <ac:chgData name="shravankumar mudrebettu" userId="56e404a613cbb6a9" providerId="LiveId" clId="{25DFA760-A2D1-404A-AD35-60413B8C14C7}" dt="2025-03-26T18:48:26.563" v="289" actId="1076"/>
          <ac:picMkLst>
            <pc:docMk/>
            <pc:sldMk cId="2094335002" sldId="258"/>
            <ac:picMk id="5" creationId="{E0F0E4B9-436E-E02D-AA21-137138E1C681}"/>
          </ac:picMkLst>
        </pc:picChg>
      </pc:sldChg>
      <pc:sldChg chg="modSp new del mod">
        <pc:chgData name="shravankumar mudrebettu" userId="56e404a613cbb6a9" providerId="LiveId" clId="{25DFA760-A2D1-404A-AD35-60413B8C14C7}" dt="2025-03-26T15:00:34.639" v="160" actId="47"/>
        <pc:sldMkLst>
          <pc:docMk/>
          <pc:sldMk cId="3691817743" sldId="258"/>
        </pc:sldMkLst>
        <pc:spChg chg="mod">
          <ac:chgData name="shravankumar mudrebettu" userId="56e404a613cbb6a9" providerId="LiveId" clId="{25DFA760-A2D1-404A-AD35-60413B8C14C7}" dt="2025-03-26T14:57:58.663" v="159" actId="20577"/>
          <ac:spMkLst>
            <pc:docMk/>
            <pc:sldMk cId="3691817743" sldId="258"/>
            <ac:spMk id="2" creationId="{5D5F3AA4-84B8-5368-4F72-5F933A82749D}"/>
          </ac:spMkLst>
        </pc:spChg>
      </pc:sldChg>
      <pc:sldChg chg="addSp delSp modSp add mod">
        <pc:chgData name="shravankumar mudrebettu" userId="56e404a613cbb6a9" providerId="LiveId" clId="{25DFA760-A2D1-404A-AD35-60413B8C14C7}" dt="2025-03-26T19:11:44.539" v="1276" actId="20577"/>
        <pc:sldMkLst>
          <pc:docMk/>
          <pc:sldMk cId="850722927" sldId="259"/>
        </pc:sldMkLst>
        <pc:spChg chg="mod">
          <ac:chgData name="shravankumar mudrebettu" userId="56e404a613cbb6a9" providerId="LiveId" clId="{25DFA760-A2D1-404A-AD35-60413B8C14C7}" dt="2025-03-26T18:47:19.878" v="284" actId="20577"/>
          <ac:spMkLst>
            <pc:docMk/>
            <pc:sldMk cId="850722927" sldId="259"/>
            <ac:spMk id="2" creationId="{E52F2424-65DB-37BB-8C52-DC195F866FBB}"/>
          </ac:spMkLst>
        </pc:spChg>
        <pc:spChg chg="add del mod">
          <ac:chgData name="shravankumar mudrebettu" userId="56e404a613cbb6a9" providerId="LiveId" clId="{25DFA760-A2D1-404A-AD35-60413B8C14C7}" dt="2025-03-26T18:47:25.416" v="285" actId="478"/>
          <ac:spMkLst>
            <pc:docMk/>
            <pc:sldMk cId="850722927" sldId="259"/>
            <ac:spMk id="4" creationId="{E9B45127-B5FE-8247-F477-9A756F45094A}"/>
          </ac:spMkLst>
        </pc:spChg>
        <pc:spChg chg="del mod">
          <ac:chgData name="shravankumar mudrebettu" userId="56e404a613cbb6a9" providerId="LiveId" clId="{25DFA760-A2D1-404A-AD35-60413B8C14C7}" dt="2025-03-26T18:46:51.120" v="264" actId="478"/>
          <ac:spMkLst>
            <pc:docMk/>
            <pc:sldMk cId="850722927" sldId="259"/>
            <ac:spMk id="6" creationId="{A9DB42A7-D35D-B4A2-19F9-DF9E01C78903}"/>
          </ac:spMkLst>
        </pc:spChg>
        <pc:spChg chg="add mod">
          <ac:chgData name="shravankumar mudrebettu" userId="56e404a613cbb6a9" providerId="LiveId" clId="{25DFA760-A2D1-404A-AD35-60413B8C14C7}" dt="2025-03-26T19:11:44.539" v="1276" actId="20577"/>
          <ac:spMkLst>
            <pc:docMk/>
            <pc:sldMk cId="850722927" sldId="259"/>
            <ac:spMk id="9" creationId="{3203A553-197E-E436-C695-DE92AC864AAC}"/>
          </ac:spMkLst>
        </pc:spChg>
        <pc:picChg chg="del">
          <ac:chgData name="shravankumar mudrebettu" userId="56e404a613cbb6a9" providerId="LiveId" clId="{25DFA760-A2D1-404A-AD35-60413B8C14C7}" dt="2025-03-26T18:46:44.408" v="261" actId="478"/>
          <ac:picMkLst>
            <pc:docMk/>
            <pc:sldMk cId="850722927" sldId="259"/>
            <ac:picMk id="5" creationId="{F7383DD5-96AF-8DCB-62E2-FC8CFE2E7025}"/>
          </ac:picMkLst>
        </pc:picChg>
        <pc:picChg chg="add mod">
          <ac:chgData name="shravankumar mudrebettu" userId="56e404a613cbb6a9" providerId="LiveId" clId="{25DFA760-A2D1-404A-AD35-60413B8C14C7}" dt="2025-03-26T18:48:58.236" v="292" actId="14100"/>
          <ac:picMkLst>
            <pc:docMk/>
            <pc:sldMk cId="850722927" sldId="259"/>
            <ac:picMk id="8" creationId="{6AD6E349-A785-DB78-CE8C-465E5EA9466B}"/>
          </ac:picMkLst>
        </pc:picChg>
      </pc:sldChg>
      <pc:sldChg chg="new del">
        <pc:chgData name="shravankumar mudrebettu" userId="56e404a613cbb6a9" providerId="LiveId" clId="{25DFA760-A2D1-404A-AD35-60413B8C14C7}" dt="2025-03-26T18:49:15.552" v="294" actId="680"/>
        <pc:sldMkLst>
          <pc:docMk/>
          <pc:sldMk cId="513805315" sldId="260"/>
        </pc:sldMkLst>
      </pc:sldChg>
      <pc:sldChg chg="addSp delSp modSp add mod">
        <pc:chgData name="shravankumar mudrebettu" userId="56e404a613cbb6a9" providerId="LiveId" clId="{25DFA760-A2D1-404A-AD35-60413B8C14C7}" dt="2025-03-26T19:16:41.482" v="1866" actId="20577"/>
        <pc:sldMkLst>
          <pc:docMk/>
          <pc:sldMk cId="3826387115" sldId="260"/>
        </pc:sldMkLst>
        <pc:spChg chg="mod">
          <ac:chgData name="shravankumar mudrebettu" userId="56e404a613cbb6a9" providerId="LiveId" clId="{25DFA760-A2D1-404A-AD35-60413B8C14C7}" dt="2025-03-26T18:49:56.879" v="321" actId="20577"/>
          <ac:spMkLst>
            <pc:docMk/>
            <pc:sldMk cId="3826387115" sldId="260"/>
            <ac:spMk id="2" creationId="{2009BA9E-ED93-2F5C-2DEC-BFFA15C96006}"/>
          </ac:spMkLst>
        </pc:spChg>
        <pc:spChg chg="add mod">
          <ac:chgData name="shravankumar mudrebettu" userId="56e404a613cbb6a9" providerId="LiveId" clId="{25DFA760-A2D1-404A-AD35-60413B8C14C7}" dt="2025-03-26T19:15:12.054" v="1737" actId="20577"/>
          <ac:spMkLst>
            <pc:docMk/>
            <pc:sldMk cId="3826387115" sldId="260"/>
            <ac:spMk id="5" creationId="{9BB22759-D437-B4C8-9E76-FA2015C8C938}"/>
          </ac:spMkLst>
        </pc:spChg>
        <pc:spChg chg="add mod">
          <ac:chgData name="shravankumar mudrebettu" userId="56e404a613cbb6a9" providerId="LiveId" clId="{25DFA760-A2D1-404A-AD35-60413B8C14C7}" dt="2025-03-26T19:16:41.482" v="1866" actId="20577"/>
          <ac:spMkLst>
            <pc:docMk/>
            <pc:sldMk cId="3826387115" sldId="260"/>
            <ac:spMk id="6" creationId="{763E9750-EAB0-2834-B9F9-01AD7ABD20DF}"/>
          </ac:spMkLst>
        </pc:spChg>
        <pc:picChg chg="add mod">
          <ac:chgData name="shravankumar mudrebettu" userId="56e404a613cbb6a9" providerId="LiveId" clId="{25DFA760-A2D1-404A-AD35-60413B8C14C7}" dt="2025-03-26T18:51:04.275" v="329" actId="14100"/>
          <ac:picMkLst>
            <pc:docMk/>
            <pc:sldMk cId="3826387115" sldId="260"/>
            <ac:picMk id="4" creationId="{ED7D2E65-DFBD-A487-EDFC-8D604AC95A81}"/>
          </ac:picMkLst>
        </pc:picChg>
        <pc:picChg chg="del">
          <ac:chgData name="shravankumar mudrebettu" userId="56e404a613cbb6a9" providerId="LiveId" clId="{25DFA760-A2D1-404A-AD35-60413B8C14C7}" dt="2025-03-26T18:50:45.047" v="322" actId="478"/>
          <ac:picMkLst>
            <pc:docMk/>
            <pc:sldMk cId="3826387115" sldId="260"/>
            <ac:picMk id="8" creationId="{515B51D6-F606-34C8-3939-6548ED2FCF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41B0-615C-4EEB-9C5E-CE81CE1E4DE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5396-1E1B-46FB-B079-B1CE18412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28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41B0-615C-4EEB-9C5E-CE81CE1E4DE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5396-1E1B-46FB-B079-B1CE18412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89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41B0-615C-4EEB-9C5E-CE81CE1E4DE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5396-1E1B-46FB-B079-B1CE18412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62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41B0-615C-4EEB-9C5E-CE81CE1E4DE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5396-1E1B-46FB-B079-B1CE1841256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83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41B0-615C-4EEB-9C5E-CE81CE1E4DE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5396-1E1B-46FB-B079-B1CE18412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956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41B0-615C-4EEB-9C5E-CE81CE1E4DE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5396-1E1B-46FB-B079-B1CE18412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710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41B0-615C-4EEB-9C5E-CE81CE1E4DE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5396-1E1B-46FB-B079-B1CE18412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144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41B0-615C-4EEB-9C5E-CE81CE1E4DE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5396-1E1B-46FB-B079-B1CE18412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987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41B0-615C-4EEB-9C5E-CE81CE1E4DE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5396-1E1B-46FB-B079-B1CE18412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53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41B0-615C-4EEB-9C5E-CE81CE1E4DE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5396-1E1B-46FB-B079-B1CE18412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10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41B0-615C-4EEB-9C5E-CE81CE1E4DE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5396-1E1B-46FB-B079-B1CE18412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19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41B0-615C-4EEB-9C5E-CE81CE1E4DE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5396-1E1B-46FB-B079-B1CE18412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9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41B0-615C-4EEB-9C5E-CE81CE1E4DE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5396-1E1B-46FB-B079-B1CE18412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6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41B0-615C-4EEB-9C5E-CE81CE1E4DE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5396-1E1B-46FB-B079-B1CE18412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07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41B0-615C-4EEB-9C5E-CE81CE1E4DE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5396-1E1B-46FB-B079-B1CE18412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38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41B0-615C-4EEB-9C5E-CE81CE1E4DE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5396-1E1B-46FB-B079-B1CE18412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86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41B0-615C-4EEB-9C5E-CE81CE1E4DE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5396-1E1B-46FB-B079-B1CE18412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52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5041B0-615C-4EEB-9C5E-CE81CE1E4DE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55396-1E1B-46FB-B079-B1CE18412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715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0199-EA77-79BE-40F6-452BB8458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340333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C52A-074F-7495-9877-E9C7C683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Main flow (high level)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D62806-4F1F-753A-78F0-58685EB7A5E5}"/>
              </a:ext>
            </a:extLst>
          </p:cNvPr>
          <p:cNvGrpSpPr/>
          <p:nvPr/>
        </p:nvGrpSpPr>
        <p:grpSpPr>
          <a:xfrm>
            <a:off x="646111" y="1853248"/>
            <a:ext cx="5780314" cy="4425708"/>
            <a:chOff x="2623459" y="1853248"/>
            <a:chExt cx="5780314" cy="442570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C6B01AF-EC9D-82A8-4DCF-E2891BAB28DE}"/>
                </a:ext>
              </a:extLst>
            </p:cNvPr>
            <p:cNvSpPr/>
            <p:nvPr/>
          </p:nvSpPr>
          <p:spPr>
            <a:xfrm>
              <a:off x="2623459" y="3429000"/>
              <a:ext cx="5780314" cy="12192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D07FDC-A813-6432-0529-40BE6EEE9BD3}"/>
                </a:ext>
              </a:extLst>
            </p:cNvPr>
            <p:cNvSpPr/>
            <p:nvPr/>
          </p:nvSpPr>
          <p:spPr>
            <a:xfrm>
              <a:off x="4680857" y="1853248"/>
              <a:ext cx="1654629" cy="5007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Main Flow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971351-A03D-7D47-F39D-3DD2748D1C06}"/>
                </a:ext>
              </a:extLst>
            </p:cNvPr>
            <p:cNvSpPr/>
            <p:nvPr/>
          </p:nvSpPr>
          <p:spPr>
            <a:xfrm>
              <a:off x="4680857" y="2753035"/>
              <a:ext cx="1654629" cy="5007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Process files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188E39-D8CF-2DD3-B6AC-34922455F417}"/>
                </a:ext>
              </a:extLst>
            </p:cNvPr>
            <p:cNvSpPr/>
            <p:nvPr/>
          </p:nvSpPr>
          <p:spPr>
            <a:xfrm>
              <a:off x="4680856" y="3754521"/>
              <a:ext cx="1654629" cy="5007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Analyse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1E59F1-E075-8049-83C4-DFF8F0616623}"/>
                </a:ext>
              </a:extLst>
            </p:cNvPr>
            <p:cNvSpPr/>
            <p:nvPr/>
          </p:nvSpPr>
          <p:spPr>
            <a:xfrm>
              <a:off x="6531428" y="3764356"/>
              <a:ext cx="1654629" cy="5007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Classify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464A02-B82B-82F7-93D5-3C053FAC8B9C}"/>
                </a:ext>
              </a:extLst>
            </p:cNvPr>
            <p:cNvSpPr/>
            <p:nvPr/>
          </p:nvSpPr>
          <p:spPr>
            <a:xfrm>
              <a:off x="2830284" y="3754521"/>
              <a:ext cx="1654629" cy="5007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Extract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0E13A6-1E82-1BF6-C6B7-EA318A4B2203}"/>
                </a:ext>
              </a:extLst>
            </p:cNvPr>
            <p:cNvSpPr/>
            <p:nvPr/>
          </p:nvSpPr>
          <p:spPr>
            <a:xfrm>
              <a:off x="4680856" y="4962835"/>
              <a:ext cx="1654629" cy="5007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Duplicate check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E350B38-5EF8-F43D-1E8A-6060BE4060B3}"/>
                </a:ext>
              </a:extLst>
            </p:cNvPr>
            <p:cNvSpPr/>
            <p:nvPr/>
          </p:nvSpPr>
          <p:spPr>
            <a:xfrm>
              <a:off x="4680856" y="5778213"/>
              <a:ext cx="1654629" cy="5007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Output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AA8171-D536-9AF3-F1B3-3BC3C4259A37}"/>
                </a:ext>
              </a:extLst>
            </p:cNvPr>
            <p:cNvCxnSpPr>
              <a:stCxn id="3" idx="2"/>
              <a:endCxn id="4" idx="0"/>
            </p:cNvCxnSpPr>
            <p:nvPr/>
          </p:nvCxnSpPr>
          <p:spPr>
            <a:xfrm>
              <a:off x="5508172" y="2353991"/>
              <a:ext cx="0" cy="399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E6E629-58DB-0B61-8BE0-AFF8AA5E67B5}"/>
                </a:ext>
              </a:extLst>
            </p:cNvPr>
            <p:cNvCxnSpPr>
              <a:stCxn id="4" idx="2"/>
              <a:endCxn id="8" idx="0"/>
            </p:cNvCxnSpPr>
            <p:nvPr/>
          </p:nvCxnSpPr>
          <p:spPr>
            <a:xfrm>
              <a:off x="5508172" y="3253778"/>
              <a:ext cx="5444" cy="175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4198E21-0231-AF4E-9258-25A0606D504C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5508171" y="4648200"/>
              <a:ext cx="5445" cy="314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BAE2CA7-499D-A486-2A72-E04CF7E644FC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5508171" y="5463578"/>
              <a:ext cx="0" cy="314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FD2E7F0-42C8-D12A-86F5-D6D52780395D}"/>
              </a:ext>
            </a:extLst>
          </p:cNvPr>
          <p:cNvSpPr txBox="1">
            <a:spLocks/>
          </p:cNvSpPr>
          <p:nvPr/>
        </p:nvSpPr>
        <p:spPr>
          <a:xfrm>
            <a:off x="7489638" y="33242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600" dirty="0"/>
              <a:t>Continuous Trainer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001580-9EDB-D1F9-161B-A8DA9514DCEC}"/>
              </a:ext>
            </a:extLst>
          </p:cNvPr>
          <p:cNvCxnSpPr/>
          <p:nvPr/>
        </p:nvCxnSpPr>
        <p:spPr>
          <a:xfrm>
            <a:off x="6945086" y="168639"/>
            <a:ext cx="0" cy="6345500"/>
          </a:xfrm>
          <a:prstGeom prst="line">
            <a:avLst/>
          </a:prstGeom>
          <a:ln w="857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2FF2DF9-086A-3740-55C1-79C51F5919FD}"/>
              </a:ext>
            </a:extLst>
          </p:cNvPr>
          <p:cNvGrpSpPr/>
          <p:nvPr/>
        </p:nvGrpSpPr>
        <p:grpSpPr>
          <a:xfrm>
            <a:off x="7251310" y="1732952"/>
            <a:ext cx="4748599" cy="4126093"/>
            <a:chOff x="7251310" y="1667637"/>
            <a:chExt cx="4748599" cy="412609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D334FFB-FBBB-000C-E0A0-FF3B7895CFC1}"/>
                </a:ext>
              </a:extLst>
            </p:cNvPr>
            <p:cNvSpPr/>
            <p:nvPr/>
          </p:nvSpPr>
          <p:spPr>
            <a:xfrm>
              <a:off x="7380515" y="1667637"/>
              <a:ext cx="1654629" cy="5007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Main flow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06B6B5-3756-EF2F-D6DD-4E66127C07BD}"/>
                </a:ext>
              </a:extLst>
            </p:cNvPr>
            <p:cNvSpPr/>
            <p:nvPr/>
          </p:nvSpPr>
          <p:spPr>
            <a:xfrm>
              <a:off x="10045193" y="1668192"/>
              <a:ext cx="1928426" cy="5007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Daily </a:t>
              </a:r>
              <a:br>
                <a:rPr lang="en-IN" dirty="0"/>
              </a:br>
              <a:r>
                <a:rPr lang="en-IN" dirty="0"/>
                <a:t>Scheduler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4620E51-0311-CBE9-F1AF-23C6C1D34F40}"/>
                </a:ext>
              </a:extLst>
            </p:cNvPr>
            <p:cNvSpPr/>
            <p:nvPr/>
          </p:nvSpPr>
          <p:spPr>
            <a:xfrm>
              <a:off x="7253738" y="3444517"/>
              <a:ext cx="4746171" cy="12192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C643CBA-4D3B-F02B-C6AA-9F8A4EAE9DCD}"/>
                </a:ext>
              </a:extLst>
            </p:cNvPr>
            <p:cNvSpPr/>
            <p:nvPr/>
          </p:nvSpPr>
          <p:spPr>
            <a:xfrm>
              <a:off x="7402284" y="3562421"/>
              <a:ext cx="1654629" cy="5007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Split &amp; Tokenize 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312DC10-BA7A-6CDE-96D1-34352B78CD59}"/>
                </a:ext>
              </a:extLst>
            </p:cNvPr>
            <p:cNvSpPr/>
            <p:nvPr/>
          </p:nvSpPr>
          <p:spPr>
            <a:xfrm>
              <a:off x="10171104" y="3513984"/>
              <a:ext cx="1654629" cy="5007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Train model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7BB38A-BB32-123B-C39A-417E05FD88C9}"/>
                </a:ext>
              </a:extLst>
            </p:cNvPr>
            <p:cNvSpPr/>
            <p:nvPr/>
          </p:nvSpPr>
          <p:spPr>
            <a:xfrm>
              <a:off x="8734192" y="4113069"/>
              <a:ext cx="1654629" cy="5007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Update Trainer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AC39BF8-64F8-BCEE-AC51-7AF706F4D015}"/>
                </a:ext>
              </a:extLst>
            </p:cNvPr>
            <p:cNvCxnSpPr>
              <a:cxnSpLocks/>
              <a:stCxn id="19" idx="2"/>
              <a:endCxn id="34" idx="0"/>
            </p:cNvCxnSpPr>
            <p:nvPr/>
          </p:nvCxnSpPr>
          <p:spPr>
            <a:xfrm>
              <a:off x="8207830" y="2168380"/>
              <a:ext cx="7693" cy="339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027BF9E-EB50-18AB-9799-30E8852F0DE9}"/>
                </a:ext>
              </a:extLst>
            </p:cNvPr>
            <p:cNvCxnSpPr>
              <a:stCxn id="19" idx="3"/>
              <a:endCxn id="20" idx="1"/>
            </p:cNvCxnSpPr>
            <p:nvPr/>
          </p:nvCxnSpPr>
          <p:spPr>
            <a:xfrm>
              <a:off x="9035144" y="1918009"/>
              <a:ext cx="1010049" cy="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8E85AAB-14E1-A343-EFDA-61CCA05A0095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10998418" y="2168935"/>
              <a:ext cx="10988" cy="1275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3C87B0F-2F12-77E7-03E6-30687CD50E90}"/>
                </a:ext>
              </a:extLst>
            </p:cNvPr>
            <p:cNvSpPr/>
            <p:nvPr/>
          </p:nvSpPr>
          <p:spPr>
            <a:xfrm>
              <a:off x="8766845" y="5292987"/>
              <a:ext cx="1654629" cy="5007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Save Model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1F81388-B9A6-2989-F6C6-8355247D5BA4}"/>
                </a:ext>
              </a:extLst>
            </p:cNvPr>
            <p:cNvCxnSpPr>
              <a:stCxn id="24" idx="2"/>
              <a:endCxn id="31" idx="0"/>
            </p:cNvCxnSpPr>
            <p:nvPr/>
          </p:nvCxnSpPr>
          <p:spPr>
            <a:xfrm>
              <a:off x="9561507" y="4613812"/>
              <a:ext cx="32653" cy="679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20EBDF6-08BD-D8B8-963D-82F1913986FA}"/>
                </a:ext>
              </a:extLst>
            </p:cNvPr>
            <p:cNvSpPr/>
            <p:nvPr/>
          </p:nvSpPr>
          <p:spPr>
            <a:xfrm>
              <a:off x="7251310" y="2508347"/>
              <a:ext cx="1928426" cy="5007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Init </a:t>
              </a:r>
              <a:br>
                <a:rPr lang="en-IN" dirty="0"/>
              </a:br>
              <a:r>
                <a:rPr lang="en-IN" dirty="0"/>
                <a:t>Trainer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681B3DF-A56E-1540-B097-B2C533673DA8}"/>
                </a:ext>
              </a:extLst>
            </p:cNvPr>
            <p:cNvCxnSpPr>
              <a:stCxn id="34" idx="2"/>
            </p:cNvCxnSpPr>
            <p:nvPr/>
          </p:nvCxnSpPr>
          <p:spPr>
            <a:xfrm>
              <a:off x="8215523" y="3009090"/>
              <a:ext cx="0" cy="419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946B13A-5A6D-1488-5F29-4BA9EE6E31FA}"/>
              </a:ext>
            </a:extLst>
          </p:cNvPr>
          <p:cNvSpPr txBox="1"/>
          <p:nvPr/>
        </p:nvSpPr>
        <p:spPr>
          <a:xfrm>
            <a:off x="7352213" y="6409764"/>
            <a:ext cx="4248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*Daily Schedule uses classification output from LLMs to train </a:t>
            </a:r>
          </a:p>
        </p:txBody>
      </p:sp>
    </p:spTree>
    <p:extLst>
      <p:ext uri="{BB962C8B-B14F-4D97-AF65-F5344CB8AC3E}">
        <p14:creationId xmlns:p14="http://schemas.microsoft.com/office/powerpoint/2010/main" val="400387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E0CB-2E6D-5C81-526E-EC2B5DC9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Process &amp; Extraction of files/ email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F0E4B9-436E-E02D-AA21-137138E1C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0" y="1152983"/>
            <a:ext cx="7015365" cy="496793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85B21D-74E4-B921-14CD-286AE6150F4F}"/>
              </a:ext>
            </a:extLst>
          </p:cNvPr>
          <p:cNvSpPr/>
          <p:nvPr/>
        </p:nvSpPr>
        <p:spPr>
          <a:xfrm>
            <a:off x="8853672" y="6120920"/>
            <a:ext cx="1654629" cy="500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Classify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FFA02-B7FF-942C-7E07-2BF0FDB14742}"/>
              </a:ext>
            </a:extLst>
          </p:cNvPr>
          <p:cNvSpPr txBox="1"/>
          <p:nvPr/>
        </p:nvSpPr>
        <p:spPr>
          <a:xfrm>
            <a:off x="223635" y="1730828"/>
            <a:ext cx="445346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NLP, OCR, &amp; deep learning for </a:t>
            </a:r>
          </a:p>
          <a:p>
            <a:r>
              <a:rPr lang="en-US" dirty="0"/>
              <a:t>    text extraction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Extracts metadata of email.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Extracts all attachment information </a:t>
            </a:r>
          </a:p>
          <a:p>
            <a:r>
              <a:rPr lang="en-US" dirty="0"/>
              <a:t>     as text , to be used in classification.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09433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65B21-2804-067C-863A-4A4A15C19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2424-65DB-37BB-8C52-DC195F866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68946" cy="1400530"/>
          </a:xfrm>
        </p:spPr>
        <p:txBody>
          <a:bodyPr/>
          <a:lstStyle/>
          <a:p>
            <a:r>
              <a:rPr lang="en-IN" sz="3600" dirty="0"/>
              <a:t>Optimized Classifier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D6E349-A785-DB78-CE8C-465E5EA94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429" y="1181670"/>
            <a:ext cx="6725392" cy="4968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03A553-197E-E436-C695-DE92AC864AAC}"/>
              </a:ext>
            </a:extLst>
          </p:cNvPr>
          <p:cNvSpPr txBox="1"/>
          <p:nvPr/>
        </p:nvSpPr>
        <p:spPr>
          <a:xfrm>
            <a:off x="223635" y="1730828"/>
            <a:ext cx="540404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LLMs &amp; fine-tuned models for intent </a:t>
            </a:r>
          </a:p>
          <a:p>
            <a:r>
              <a:rPr lang="en-US" dirty="0"/>
              <a:t>    recognition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Classified with local trained model, if</a:t>
            </a:r>
          </a:p>
          <a:p>
            <a:r>
              <a:rPr lang="en-US" dirty="0"/>
              <a:t>    high confidence , local classification is used</a:t>
            </a:r>
          </a:p>
          <a:p>
            <a:r>
              <a:rPr lang="en-US" dirty="0"/>
              <a:t>    To classify email. Avoiding external calls </a:t>
            </a:r>
          </a:p>
          <a:p>
            <a:r>
              <a:rPr lang="en-US" dirty="0"/>
              <a:t>    To commercial LLM models.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classified using external LLMs, classification</a:t>
            </a:r>
          </a:p>
          <a:p>
            <a:r>
              <a:rPr lang="en-US" dirty="0"/>
              <a:t>    Is stored &amp; used in training local model. Thus</a:t>
            </a:r>
          </a:p>
          <a:p>
            <a:r>
              <a:rPr lang="en-US" dirty="0"/>
              <a:t>    Improving local model.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85072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C416F-A03A-28D3-052E-590CD1A21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BA9E-ED93-2F5C-2DEC-BFFA15C9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68946" cy="1400530"/>
          </a:xfrm>
        </p:spPr>
        <p:txBody>
          <a:bodyPr/>
          <a:lstStyle/>
          <a:p>
            <a:r>
              <a:rPr lang="en-IN" sz="3600" dirty="0"/>
              <a:t>Enhanced Duplicate handler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D2E65-DFBD-A487-EDFC-8D604AC95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514" y="1209071"/>
            <a:ext cx="4702629" cy="53610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B22759-D437-B4C8-9E76-FA2015C8C938}"/>
              </a:ext>
            </a:extLst>
          </p:cNvPr>
          <p:cNvSpPr txBox="1"/>
          <p:nvPr/>
        </p:nvSpPr>
        <p:spPr>
          <a:xfrm>
            <a:off x="223635" y="1730828"/>
            <a:ext cx="73629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compared against previous emails (30days), to determine</a:t>
            </a:r>
          </a:p>
          <a:p>
            <a:r>
              <a:rPr lang="en-US" dirty="0"/>
              <a:t>    if file/email is duplicate.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duplicate file/email, file is analyzed to check for changes.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Duplicate information details , with intent ; critical changes </a:t>
            </a:r>
          </a:p>
          <a:p>
            <a:r>
              <a:rPr lang="en-US" dirty="0"/>
              <a:t>    if any is returned for easy handling of duplicate data.</a:t>
            </a:r>
          </a:p>
          <a:p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: A thank you email, is classified </a:t>
            </a:r>
            <a:r>
              <a:rPr lang="en-US"/>
              <a:t>as </a:t>
            </a:r>
            <a:endParaRPr lang="en-US" dirty="0"/>
          </a:p>
          <a:p>
            <a:r>
              <a:rPr lang="en-US"/>
              <a:t>not-important</a:t>
            </a:r>
            <a:r>
              <a:rPr lang="en-US" dirty="0"/>
              <a:t> changes and with intent as thank you</a:t>
            </a:r>
          </a:p>
          <a:p>
            <a:endParaRPr lang="en-IN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E9750-EAB0-2834-B9F9-01AD7ABD20DF}"/>
              </a:ext>
            </a:extLst>
          </p:cNvPr>
          <p:cNvSpPr txBox="1"/>
          <p:nvPr/>
        </p:nvSpPr>
        <p:spPr>
          <a:xfrm>
            <a:off x="223635" y="5732760"/>
            <a:ext cx="6743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*Previous email classification is stored for 30days  and </a:t>
            </a:r>
            <a:r>
              <a:rPr lang="en-IN" sz="1100"/>
              <a:t>is cleaned up </a:t>
            </a:r>
            <a:r>
              <a:rPr lang="en-IN" sz="1100" dirty="0"/>
              <a:t>via a scheduled job</a:t>
            </a:r>
          </a:p>
        </p:txBody>
      </p:sp>
    </p:spTree>
    <p:extLst>
      <p:ext uri="{BB962C8B-B14F-4D97-AF65-F5344CB8AC3E}">
        <p14:creationId xmlns:p14="http://schemas.microsoft.com/office/powerpoint/2010/main" val="3826387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237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Architecture</vt:lpstr>
      <vt:lpstr>Main flow (high level)</vt:lpstr>
      <vt:lpstr>Process &amp; Extraction of files/ email data</vt:lpstr>
      <vt:lpstr>Optimized Classifier</vt:lpstr>
      <vt:lpstr>Enhanced Duplicate handler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shravankumar mudrebettu</dc:creator>
  <cp:lastModifiedBy>shravankumar mudrebettu</cp:lastModifiedBy>
  <cp:revision>1</cp:revision>
  <dcterms:created xsi:type="dcterms:W3CDTF">2025-03-26T14:34:56Z</dcterms:created>
  <dcterms:modified xsi:type="dcterms:W3CDTF">2025-03-26T19:17:08Z</dcterms:modified>
</cp:coreProperties>
</file>