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VAaVz1BNag7Gw1/onIzaWmmaU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56b34d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b56b34d3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b56b34d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b56b34d3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56b34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b56b34d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GenAI Orchestrator for Email and Document Triage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Automating email processing and classification using 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56b34d32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Walkthrough</a:t>
            </a:r>
            <a:endParaRPr/>
          </a:p>
        </p:txBody>
      </p:sp>
      <p:sp>
        <p:nvSpPr>
          <p:cNvPr id="140" name="Google Shape;140;g33b56b34d32_0_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Step 2:- Run GPT4All Server</a:t>
            </a:r>
            <a:endParaRPr sz="3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41" name="Google Shape;141;g33b56b34d3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00" y="2723126"/>
            <a:ext cx="6984401" cy="363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56b34d32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Walkthrough</a:t>
            </a:r>
            <a:endParaRPr/>
          </a:p>
        </p:txBody>
      </p:sp>
      <p:sp>
        <p:nvSpPr>
          <p:cNvPr id="147" name="Google Shape;147;g33b56b34d32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Step 3:- Send the test pdf using postman client</a:t>
            </a:r>
            <a:endParaRPr sz="3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48" name="Google Shape;148;g33b56b34d3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88" y="2463148"/>
            <a:ext cx="7513225" cy="36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Scope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Automates document triage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Reduces manual effort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Future Enhancements:</a:t>
            </a:r>
            <a:endParaRPr sz="29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Multi-file support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fine-tuning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Cloud deployment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Project Name: GenAI Orchestrator for Email and Document Triage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Objective: Automate processing &amp; classification of email attachments using 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Tech Stack: .NET Core, LLaMA 3.2 3B Instruct, RabbitMQ, iText for PDF 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Components: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API Gateway (ASP.NET Core)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AI Processing (LLaMA 3.2 3B Instruct)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PDF Extraction (iText)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Messaging Queue (RabbitMQ)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• Storage &amp; Logging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Workflow: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 Upload PDF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 Extract text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3. AI processes text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4. Classifies email content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5. Publishes results to RabbitMQ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Design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`EmailController`</a:t>
            </a:r>
            <a:endParaRPr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Endpoint: `POST /api/email/process`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Accepts PDF files</a:t>
            </a:r>
            <a:endParaRPr sz="25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`EmailProcessingService`</a:t>
            </a:r>
            <a:endParaRPr sz="29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Extracts text using iText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Calls AI Processing Service</a:t>
            </a:r>
            <a:endParaRPr sz="2500"/>
          </a:p>
          <a:p>
            <a:pPr indent="-3556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Publishes results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Processing Service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Model: LLaMA 3.2 3B Instruct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Runs locally using GPT4All Server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Extraction &amp; Processing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Uses iText.Kernel.Pdf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Extracts text for AI processing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Code Example:</a:t>
            </a:r>
            <a:r>
              <a:rPr lang="en-US" sz="2500"/>
              <a:t> C#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using (var pdfReader = new PdfReader(stream))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System (RabbitMQ)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Queue Name: `email_classification`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Publishes classified emails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&amp; Setup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GPT4All &amp; LLaMA 3.2 3B Instruct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GPT4All server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.NET API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RabbitMQ service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Submit test pdf using Postman client.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56b34d3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</a:t>
            </a:r>
            <a:r>
              <a:rPr lang="en-US"/>
              <a:t>Walkthrough</a:t>
            </a:r>
            <a:endParaRPr/>
          </a:p>
        </p:txBody>
      </p:sp>
      <p:sp>
        <p:nvSpPr>
          <p:cNvPr id="133" name="Google Shape;133;g33b56b34d3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Step 1:- Run the application</a:t>
            </a:r>
            <a:endParaRPr sz="3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34" name="Google Shape;134;g33b56b34d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50" y="2686249"/>
            <a:ext cx="7202502" cy="344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