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asathya Shanmuganaathan" userId="b3ad084e2cff4b55" providerId="LiveId" clId="{5BB7CAB7-966B-4FD5-ADBE-EF0CCD0FA02D}"/>
    <pc:docChg chg="modSld">
      <pc:chgData name="Selvasathya Shanmuganaathan" userId="b3ad084e2cff4b55" providerId="LiveId" clId="{5BB7CAB7-966B-4FD5-ADBE-EF0CCD0FA02D}" dt="2025-03-26T14:18:04.174" v="94"/>
      <pc:docMkLst>
        <pc:docMk/>
      </pc:docMkLst>
      <pc:sldChg chg="addSp modSp mod">
        <pc:chgData name="Selvasathya Shanmuganaathan" userId="b3ad084e2cff4b55" providerId="LiveId" clId="{5BB7CAB7-966B-4FD5-ADBE-EF0CCD0FA02D}" dt="2025-03-26T14:18:04.174" v="94"/>
        <pc:sldMkLst>
          <pc:docMk/>
          <pc:sldMk cId="1026771344" sldId="261"/>
        </pc:sldMkLst>
        <pc:spChg chg="add mod">
          <ac:chgData name="Selvasathya Shanmuganaathan" userId="b3ad084e2cff4b55" providerId="LiveId" clId="{5BB7CAB7-966B-4FD5-ADBE-EF0CCD0FA02D}" dt="2025-03-26T14:13:31.578" v="5" actId="1076"/>
          <ac:spMkLst>
            <pc:docMk/>
            <pc:sldMk cId="1026771344" sldId="261"/>
            <ac:spMk id="8" creationId="{90AABEE8-E49B-213B-59F9-8FAD8201AFA7}"/>
          </ac:spMkLst>
        </pc:spChg>
        <pc:spChg chg="mod">
          <ac:chgData name="Selvasathya Shanmuganaathan" userId="b3ad084e2cff4b55" providerId="LiveId" clId="{5BB7CAB7-966B-4FD5-ADBE-EF0CCD0FA02D}" dt="2025-03-26T14:18:04.174" v="94"/>
          <ac:spMkLst>
            <pc:docMk/>
            <pc:sldMk cId="1026771344" sldId="261"/>
            <ac:spMk id="19" creationId="{9456FB13-AA03-7BA6-998C-7246FAA64854}"/>
          </ac:spMkLst>
        </pc:spChg>
        <pc:spChg chg="mod">
          <ac:chgData name="Selvasathya Shanmuganaathan" userId="b3ad084e2cff4b55" providerId="LiveId" clId="{5BB7CAB7-966B-4FD5-ADBE-EF0CCD0FA02D}" dt="2025-03-26T14:17:24.693" v="93" actId="20577"/>
          <ac:spMkLst>
            <pc:docMk/>
            <pc:sldMk cId="1026771344" sldId="261"/>
            <ac:spMk id="25" creationId="{7E39EB97-20E8-EC4D-80C3-7D8D07F54A67}"/>
          </ac:spMkLst>
        </pc:spChg>
        <pc:spChg chg="mod">
          <ac:chgData name="Selvasathya Shanmuganaathan" userId="b3ad084e2cff4b55" providerId="LiveId" clId="{5BB7CAB7-966B-4FD5-ADBE-EF0CCD0FA02D}" dt="2025-03-26T14:15:59.105" v="74" actId="20577"/>
          <ac:spMkLst>
            <pc:docMk/>
            <pc:sldMk cId="1026771344" sldId="261"/>
            <ac:spMk id="26" creationId="{245F5CC0-C194-0BA0-7858-CB5C8E03CCCB}"/>
          </ac:spMkLst>
        </pc:spChg>
        <pc:spChg chg="mod">
          <ac:chgData name="Selvasathya Shanmuganaathan" userId="b3ad084e2cff4b55" providerId="LiveId" clId="{5BB7CAB7-966B-4FD5-ADBE-EF0CCD0FA02D}" dt="2025-03-26T14:14:30.375" v="67" actId="20577"/>
          <ac:spMkLst>
            <pc:docMk/>
            <pc:sldMk cId="1026771344" sldId="261"/>
            <ac:spMk id="31" creationId="{79B828AD-EA10-6883-C6B4-873BDF3BFD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558B-A59C-0B6A-CEB0-089E38603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33CC5-81D5-6D70-C33A-4E482A4E1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C397-4492-1A16-4982-30E103CA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B3E0-F3BD-475C-8ADD-ED801C12BF8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B8BC4-F2F5-7DA3-2B92-5B9DC3B4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FE65-CB83-4886-F908-9815119E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EB23-D5F9-4377-9EE9-A60EDFADD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91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4169-D28B-400E-3F03-04F824A4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D0DC5-2C54-838B-F731-1D84B7368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DF5E-50BE-E5FC-1FCB-C3034EE1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B3E0-F3BD-475C-8ADD-ED801C12BF8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57AA-F9A3-ECA1-B327-22C44EDC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4FC2-8F4F-FCDF-393F-E9437F93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EB23-D5F9-4377-9EE9-A60EDFADD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26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510BE-813A-6EB8-26F5-6092D46E6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0C2B7-1EA3-9B16-E09C-CAEBDE36D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3F57-CED2-7052-3F3B-1AD4BF64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B3E0-F3BD-475C-8ADD-ED801C12BF8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E9722-0CD2-BF78-41C0-24721079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AC4DB-096E-F8F1-89F4-92F50F39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EB23-D5F9-4377-9EE9-A60EDFADD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0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DE04-E2BA-ED35-2054-E9A8EE67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261C-F040-CC29-AFCD-97E1D016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9002-1DC9-FAE1-4EB2-DE6F4248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B3E0-F3BD-475C-8ADD-ED801C12BF8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6ED42-5A3B-E0BC-CFB4-CA3F7F09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8263-CE57-6D6F-F0EA-E428074D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EB23-D5F9-4377-9EE9-A60EDFADD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2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76D2-951F-19CC-9E01-A4E6502C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984D-7EC1-A6B2-8A09-9CEB5E526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93F6-FC23-AB89-D65F-DA7EA5DA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B3E0-F3BD-475C-8ADD-ED801C12BF8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8B94-CEA6-481F-7FD7-F2AF7547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DBB17-926F-F0E2-1F6F-C944EB3D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EB23-D5F9-4377-9EE9-A60EDFADD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9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DBED-93C1-2B0D-20DB-0D7CF761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EEDB-6B99-73B3-CB68-9283C9108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CEB78-2A5F-40AE-02D0-9B03B01B8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C1697-257D-9312-3D7D-4706BB64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B3E0-F3BD-475C-8ADD-ED801C12BF8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6B00E-31AA-9736-CA16-7F101F01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06CFD-9A14-32C5-741D-7C6EAF80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EB23-D5F9-4377-9EE9-A60EDFADD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4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0C13-02DA-0498-9300-52803D52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F5749-83C1-23AD-D84B-8A26E85CF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EEDB6-9384-CE4F-8D81-DDBA9773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87420-1894-0967-7BA1-5801C0278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0B236-14A4-3FA1-FCF3-5C59F9F4E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3EBF0-4129-649A-B2BE-EC2258C3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B3E0-F3BD-475C-8ADD-ED801C12BF8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ACB1F-D7A9-E925-2BF4-EF4E978B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D070A-E5F0-76B3-451A-A1254683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EB23-D5F9-4377-9EE9-A60EDFADD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8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E125-94B0-41F1-BAC4-B48AFD2F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55F4F-5ED5-28CB-824D-D8EF5E2B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B3E0-F3BD-475C-8ADD-ED801C12BF8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0657E-9697-BE11-5724-15EEBC13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183FC-77CF-BAE4-8FB3-2756C2FD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EB23-D5F9-4377-9EE9-A60EDFADD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06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B3418-E19D-08EA-03C1-8BF24724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B3E0-F3BD-475C-8ADD-ED801C12BF8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D3033-8A6A-3E28-51C2-8265B000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BCE0A-44F4-EB1A-89A0-E7DE768F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EB23-D5F9-4377-9EE9-A60EDFADD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3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0F69-2BEC-BAC5-BBD7-24C89554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94D3-B0E3-5C6C-1776-FB632D4BE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E381F-8B93-E3B7-B62D-33D5C6ADF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47A70-4703-2A4D-946B-356F1773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B3E0-F3BD-475C-8ADD-ED801C12BF8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9B44E-A3C1-5C72-AC57-E231E699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11916-0F3F-6CD3-080F-FD20B683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EB23-D5F9-4377-9EE9-A60EDFADD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33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1405-B459-1406-B9BD-91FE1D21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3FFCC-8E7D-954D-116C-45326C8A2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48955-BD32-C54C-F5ED-7232A4148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BE9F1-7ADB-2B36-544D-5D06232A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B3E0-F3BD-475C-8ADD-ED801C12BF8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8446D-1278-CC8E-3490-3E51CEA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91E04-7F62-85F0-28D8-F5B277CE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EB23-D5F9-4377-9EE9-A60EDFADD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28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ACB1B-13CD-DC8D-BE0F-D6C196D7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CFE96-1D0E-9A80-F7C6-F69F66D8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A8D3F-19DE-1EF1-3721-6C5EB591B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5B3E0-F3BD-475C-8ADD-ED801C12BF8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3EA8-53CD-B552-82CB-7A82FFDB7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B57F-215E-83C5-C665-654A2F263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BEB23-D5F9-4377-9EE9-A60EDFADD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3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611E4C-2BB5-B68E-94A8-23A35F2E7BBD}"/>
              </a:ext>
            </a:extLst>
          </p:cNvPr>
          <p:cNvSpPr/>
          <p:nvPr/>
        </p:nvSpPr>
        <p:spPr>
          <a:xfrm>
            <a:off x="544531" y="472611"/>
            <a:ext cx="5116530" cy="2825393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0B7E2-B5EA-A3C4-E9E6-CA6569ADD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95" y="1521816"/>
            <a:ext cx="981212" cy="866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9F0779-1541-C603-26CD-B673D95D6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163" y="677346"/>
            <a:ext cx="771633" cy="800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04A578-3FED-F303-8352-2F9CE9960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955" y="1777254"/>
            <a:ext cx="1047896" cy="885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FBFBFF-D890-1EC9-F7E8-2969E1724C64}"/>
              </a:ext>
            </a:extLst>
          </p:cNvPr>
          <p:cNvSpPr txBox="1"/>
          <p:nvPr/>
        </p:nvSpPr>
        <p:spPr>
          <a:xfrm>
            <a:off x="502932" y="2303993"/>
            <a:ext cx="1726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Duplicate Email</a:t>
            </a:r>
          </a:p>
          <a:p>
            <a:r>
              <a:rPr lang="en-IN" dirty="0"/>
              <a:t>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1041D-5118-0528-DC5C-8603F5553DF1}"/>
              </a:ext>
            </a:extLst>
          </p:cNvPr>
          <p:cNvSpPr txBox="1"/>
          <p:nvPr/>
        </p:nvSpPr>
        <p:spPr>
          <a:xfrm>
            <a:off x="2050042" y="1419160"/>
            <a:ext cx="185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Avoid generating SR numbers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70BEF-B7F4-85AA-EB23-1787DEFD131C}"/>
              </a:ext>
            </a:extLst>
          </p:cNvPr>
          <p:cNvSpPr txBox="1"/>
          <p:nvPr/>
        </p:nvSpPr>
        <p:spPr>
          <a:xfrm>
            <a:off x="3428999" y="2665399"/>
            <a:ext cx="199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Indent Recognition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A63FA3-9C04-9705-B6ED-30EFFC7C9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468" y="4471682"/>
            <a:ext cx="966987" cy="9530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810FA8-B17A-9D0B-10CF-FF68B26D3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624" y="4167840"/>
            <a:ext cx="1044990" cy="11565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9610CB-9A39-78AA-7DBB-029D8B725D88}"/>
              </a:ext>
            </a:extLst>
          </p:cNvPr>
          <p:cNvSpPr txBox="1"/>
          <p:nvPr/>
        </p:nvSpPr>
        <p:spPr>
          <a:xfrm>
            <a:off x="3102796" y="5589142"/>
            <a:ext cx="153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Email Filtering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438EDA-2475-0433-AAC9-BE9F0A54EF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175" y="4868003"/>
            <a:ext cx="750877" cy="7211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16A230-191B-8A46-744D-0541DFE1E5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8244" y="4141372"/>
            <a:ext cx="1457528" cy="9526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56FB13-AA03-7BA6-998C-7246FAA64854}"/>
              </a:ext>
            </a:extLst>
          </p:cNvPr>
          <p:cNvSpPr txBox="1"/>
          <p:nvPr/>
        </p:nvSpPr>
        <p:spPr>
          <a:xfrm>
            <a:off x="5692408" y="4942078"/>
            <a:ext cx="1962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 err="1">
                <a:solidFill>
                  <a:srgbClr val="202124"/>
                </a:solidFill>
                <a:effectLst/>
                <a:latin typeface="Google Sans"/>
              </a:rPr>
              <a:t>LangChain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-powered GPT-4o via OpenAI API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0016851-9774-2508-F46D-301877460F27}"/>
              </a:ext>
            </a:extLst>
          </p:cNvPr>
          <p:cNvSpPr/>
          <p:nvPr/>
        </p:nvSpPr>
        <p:spPr>
          <a:xfrm>
            <a:off x="6325219" y="700378"/>
            <a:ext cx="5588512" cy="2083893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F44B4A-1FB5-BA9F-EBBE-7B10F76632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8608" y="938080"/>
            <a:ext cx="762106" cy="9621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7752607-6ECD-0ED5-5C12-434A0DADB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6645" y="872349"/>
            <a:ext cx="1886213" cy="9716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8ADE0A-40EE-F620-E9BB-40D5709103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40536" y="839012"/>
            <a:ext cx="1124107" cy="109552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1A1F69-2367-CB82-815C-FEFB6E6B3807}"/>
              </a:ext>
            </a:extLst>
          </p:cNvPr>
          <p:cNvSpPr txBox="1"/>
          <p:nvPr/>
        </p:nvSpPr>
        <p:spPr>
          <a:xfrm>
            <a:off x="6325219" y="1850896"/>
            <a:ext cx="144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Email Search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39EB97-20E8-EC4D-80C3-7D8D07F54A67}"/>
              </a:ext>
            </a:extLst>
          </p:cNvPr>
          <p:cNvSpPr txBox="1"/>
          <p:nvPr/>
        </p:nvSpPr>
        <p:spPr>
          <a:xfrm>
            <a:off x="8075488" y="1859224"/>
            <a:ext cx="2219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Extract Request Type, Sub-Request Type, Entities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5F5CC0-C194-0BA0-7858-CB5C8E03CCCB}"/>
              </a:ext>
            </a:extLst>
          </p:cNvPr>
          <p:cNvSpPr txBox="1"/>
          <p:nvPr/>
        </p:nvSpPr>
        <p:spPr>
          <a:xfrm>
            <a:off x="10369250" y="2002534"/>
            <a:ext cx="14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Intent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35DA13-6F98-05CD-F7D6-69B466A08254}"/>
              </a:ext>
            </a:extLst>
          </p:cNvPr>
          <p:cNvCxnSpPr/>
          <p:nvPr/>
        </p:nvCxnSpPr>
        <p:spPr>
          <a:xfrm>
            <a:off x="7572054" y="1521816"/>
            <a:ext cx="503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082591-6184-F134-6C7F-267A9FE27F3A}"/>
              </a:ext>
            </a:extLst>
          </p:cNvPr>
          <p:cNvCxnSpPr/>
          <p:nvPr/>
        </p:nvCxnSpPr>
        <p:spPr>
          <a:xfrm>
            <a:off x="10117533" y="1487361"/>
            <a:ext cx="503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4E09633-C631-30D7-7498-7B19B48E30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00647" y="4387043"/>
            <a:ext cx="1016886" cy="9619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9B828AD-EA10-6883-C6B4-873BDF3BFDFC}"/>
              </a:ext>
            </a:extLst>
          </p:cNvPr>
          <p:cNvSpPr txBox="1"/>
          <p:nvPr/>
        </p:nvSpPr>
        <p:spPr>
          <a:xfrm>
            <a:off x="8849807" y="5424755"/>
            <a:ext cx="230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Downloadable UI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A11DEA-C2E1-E3B3-9DEB-CAA4E324BF7A}"/>
              </a:ext>
            </a:extLst>
          </p:cNvPr>
          <p:cNvCxnSpPr/>
          <p:nvPr/>
        </p:nvCxnSpPr>
        <p:spPr>
          <a:xfrm>
            <a:off x="1849455" y="4746107"/>
            <a:ext cx="12533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02182E-6D1B-78C8-738A-E10BCF661DFA}"/>
              </a:ext>
            </a:extLst>
          </p:cNvPr>
          <p:cNvCxnSpPr>
            <a:endCxn id="18" idx="1"/>
          </p:cNvCxnSpPr>
          <p:nvPr/>
        </p:nvCxnSpPr>
        <p:spPr>
          <a:xfrm>
            <a:off x="4633646" y="4617688"/>
            <a:ext cx="87459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6985DF-32A1-1801-3917-BFAE7AAB607C}"/>
              </a:ext>
            </a:extLst>
          </p:cNvPr>
          <p:cNvCxnSpPr/>
          <p:nvPr/>
        </p:nvCxnSpPr>
        <p:spPr>
          <a:xfrm flipV="1">
            <a:off x="3885119" y="3429000"/>
            <a:ext cx="0" cy="50600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96040E4-797C-1287-B072-AA8A1E7F9DB2}"/>
              </a:ext>
            </a:extLst>
          </p:cNvPr>
          <p:cNvCxnSpPr>
            <a:stCxn id="18" idx="3"/>
          </p:cNvCxnSpPr>
          <p:nvPr/>
        </p:nvCxnSpPr>
        <p:spPr>
          <a:xfrm flipV="1">
            <a:off x="6965772" y="2950324"/>
            <a:ext cx="799957" cy="166736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79CB12-BC62-157A-F392-3625EC39068C}"/>
              </a:ext>
            </a:extLst>
          </p:cNvPr>
          <p:cNvCxnSpPr/>
          <p:nvPr/>
        </p:nvCxnSpPr>
        <p:spPr>
          <a:xfrm>
            <a:off x="9431676" y="2950324"/>
            <a:ext cx="0" cy="12175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AABEE8-E49B-213B-59F9-8FAD8201AFA7}"/>
              </a:ext>
            </a:extLst>
          </p:cNvPr>
          <p:cNvSpPr txBox="1"/>
          <p:nvPr/>
        </p:nvSpPr>
        <p:spPr>
          <a:xfrm>
            <a:off x="287676" y="6196158"/>
            <a:ext cx="830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Engine Name: Finspark Insights</a:t>
            </a:r>
            <a:endParaRPr lang="en-IN" sz="2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7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Selvasathya Shanmuganaathan</dc:creator>
  <cp:lastModifiedBy>Selvasathya Shanmuganaathan</cp:lastModifiedBy>
  <cp:revision>1</cp:revision>
  <dcterms:created xsi:type="dcterms:W3CDTF">2025-03-26T13:55:26Z</dcterms:created>
  <dcterms:modified xsi:type="dcterms:W3CDTF">2025-03-26T14:18:07Z</dcterms:modified>
</cp:coreProperties>
</file>