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6" r:id="rId5"/>
    <p:sldId id="283" r:id="rId6"/>
    <p:sldId id="28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83"/>
            <p14:sldId id="284"/>
          </p14:sldIdLst>
        </p14:section>
        <p14:section name="Design, Morph, Annotate, Work Together, Tell Me" id="{B9B51309-D148-4332-87C2-07BE32FBCA3B}">
          <p14:sldIdLst/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41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3/26/2025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620" y="1803420"/>
            <a:ext cx="10515600" cy="4961173"/>
          </a:xfrm>
        </p:spPr>
        <p:txBody>
          <a:bodyPr anchor="ctr" anchorCtr="0">
            <a:normAutofit/>
          </a:bodyPr>
          <a:lstStyle/>
          <a:p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- Prabhakar Das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- Abhishek Paul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- Sunil </a:t>
            </a:r>
            <a:r>
              <a:rPr lang="en-US" sz="2400" dirty="0" err="1">
                <a:solidFill>
                  <a:schemeClr val="bg1"/>
                </a:solidFill>
              </a:rPr>
              <a:t>Ashwathanarayana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--Gyanendra Kumar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- Ankur Jain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081696" y="851142"/>
            <a:ext cx="9582736" cy="16855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Triage Titans</a:t>
            </a:r>
            <a:endParaRPr lang="en-US" sz="6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EAF0-AB0B-889B-B19A-39C724AB8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228" y="1133070"/>
            <a:ext cx="6876288" cy="640080"/>
          </a:xfrm>
        </p:spPr>
        <p:txBody>
          <a:bodyPr/>
          <a:lstStyle/>
          <a:p>
            <a:pPr algn="ctr"/>
            <a:r>
              <a:rPr lang="en-IN" dirty="0"/>
              <a:t>Code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51277-2CD9-D837-C051-ED65B5A38F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b="1" dirty="0"/>
              <a:t>Step 1</a:t>
            </a:r>
            <a:r>
              <a:rPr lang="en-IN" dirty="0"/>
              <a:t>: Reading the input data (emails are in pdf) </a:t>
            </a:r>
          </a:p>
          <a:p>
            <a:r>
              <a:rPr lang="en-IN" b="1" dirty="0"/>
              <a:t>Step 2</a:t>
            </a:r>
            <a:r>
              <a:rPr lang="en-IN" dirty="0"/>
              <a:t>: Sending the data in a prompt to FLAN-T5 LLM API.</a:t>
            </a:r>
          </a:p>
          <a:p>
            <a:r>
              <a:rPr lang="en-IN" b="1" dirty="0"/>
              <a:t>Step 3: </a:t>
            </a:r>
            <a:r>
              <a:rPr lang="en-IN" dirty="0"/>
              <a:t>Exposing the response through API</a:t>
            </a:r>
          </a:p>
          <a:p>
            <a:r>
              <a:rPr lang="en-IN" dirty="0"/>
              <a:t>Step 4: Ticket created for each email in the UI.</a:t>
            </a:r>
          </a:p>
        </p:txBody>
      </p:sp>
    </p:spTree>
    <p:extLst>
      <p:ext uri="{BB962C8B-B14F-4D97-AF65-F5344CB8AC3E}">
        <p14:creationId xmlns:p14="http://schemas.microsoft.com/office/powerpoint/2010/main" val="288248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05D9-476E-E3F5-8BFA-3FD662F7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LLM used is FLAN-T5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41A75-8258-AF20-C051-60302C3ECD2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A5565"/>
                </a:solidFill>
                <a:effectLst/>
                <a:latin typeface="Source Sans Pro" panose="020F0502020204030204" pitchFamily="34" charset="0"/>
              </a:rPr>
              <a:t>FLAN-T5 is an enhanced version of T5 and it is better  just better at everything. For the same number of parameters, these models have been fine-tuned on more than 1000 additional tasks covering also more languages </a:t>
            </a:r>
            <a:r>
              <a:rPr lang="en-IN" b="0" i="0" dirty="0">
                <a:solidFill>
                  <a:srgbClr val="4A5565"/>
                </a:solidFill>
                <a:effectLst/>
                <a:latin typeface="Source Sans Pro" panose="020F0502020204030204" pitchFamily="34" charset="0"/>
              </a:rPr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9984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{F66E4A20-377B-4F11-BF7B-776CD2C2FD0E}tf10001108_win32</Template>
  <TotalTime>63</TotalTime>
  <Words>118</Words>
  <Application>Microsoft Office PowerPoint</Application>
  <PresentationFormat>Widescreen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Source Sans Pro</vt:lpstr>
      <vt:lpstr>Custom</vt:lpstr>
      <vt:lpstr> - Prabhakar Das - Abhishek Paul - Sunil Ashwathanarayana --Gyanendra Kumar - Ankur Jain </vt:lpstr>
      <vt:lpstr>Code Workflow</vt:lpstr>
      <vt:lpstr>  LLM used is FLAN-T5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Gyanendra Kumar</dc:creator>
  <cp:keywords/>
  <cp:lastModifiedBy>Gyanendra Kumar</cp:lastModifiedBy>
  <cp:revision>2</cp:revision>
  <dcterms:created xsi:type="dcterms:W3CDTF">2025-03-26T14:25:48Z</dcterms:created>
  <dcterms:modified xsi:type="dcterms:W3CDTF">2025-03-26T15:32:26Z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