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 Email Classification &amp; Data Extraction POC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Automating Email Triage in Commercial Bank Lending Services</a:t>
            </a:r>
          </a:p>
          <a:p>
            <a:endParaRPr dirty="0"/>
          </a:p>
          <a:p>
            <a:r>
              <a:rPr dirty="0"/>
              <a:t>By: [</a:t>
            </a:r>
            <a:r>
              <a:rPr lang="en-IN" dirty="0" err="1"/>
              <a:t>XtremeThinkers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Loan servicing teams manually process high-volume emails</a:t>
            </a:r>
          </a:p>
          <a:p>
            <a:r>
              <a:rPr dirty="0"/>
              <a:t>Emails contain diverse requests and attachments</a:t>
            </a:r>
          </a:p>
          <a:p>
            <a:r>
              <a:rPr dirty="0"/>
              <a:t>Manual triage is time-consuming and error-prone</a:t>
            </a:r>
          </a:p>
          <a:p>
            <a:r>
              <a:rPr dirty="0"/>
              <a:t>Need an AI-powered solution to automate classification &amp; data extraction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</a:t>
            </a:r>
            <a:r>
              <a:rPr dirty="0" err="1"/>
              <a:t>everage</a:t>
            </a:r>
            <a:r>
              <a:rPr dirty="0"/>
              <a:t> OpenAI GPT to classify emails &amp; extract structured data</a:t>
            </a:r>
          </a:p>
          <a:p>
            <a:r>
              <a:rPr dirty="0"/>
              <a:t> Context-based classification of request types</a:t>
            </a:r>
          </a:p>
          <a:p>
            <a:r>
              <a:rPr dirty="0"/>
              <a:t> OCR processing for attachments (PDFs)</a:t>
            </a:r>
          </a:p>
          <a:p>
            <a:r>
              <a:rPr dirty="0"/>
              <a:t> Auto-routing service requests based on extracted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292"/>
            <a:ext cx="8229600" cy="3175573"/>
          </a:xfrm>
        </p:spPr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dirty="0"/>
              <a:t>Fetch email via IMAP</a:t>
            </a:r>
          </a:p>
          <a:p>
            <a:pPr marL="742950" indent="-742950" algn="l">
              <a:buFont typeface="+mj-lt"/>
              <a:buAutoNum type="arabicPeriod"/>
            </a:pPr>
            <a:r>
              <a:rPr dirty="0"/>
              <a:t>Extract email body &amp; attachments</a:t>
            </a:r>
          </a:p>
          <a:p>
            <a:pPr marL="742950" indent="-742950" algn="l">
              <a:buFont typeface="+mj-lt"/>
              <a:buAutoNum type="arabicPeriod"/>
            </a:pPr>
            <a:r>
              <a:rPr dirty="0"/>
              <a:t>Process using OpenAI GPT for classification &amp; data extraction</a:t>
            </a:r>
          </a:p>
          <a:p>
            <a:pPr marL="742950" indent="-742950" algn="l">
              <a:buFont typeface="+mj-lt"/>
              <a:buAutoNum type="arabicPeriod"/>
            </a:pPr>
            <a:r>
              <a:rPr dirty="0"/>
              <a:t>Store structured data &amp; auto-route request</a:t>
            </a:r>
          </a:p>
          <a:p>
            <a:pPr marL="742950" indent="-742950" algn="l">
              <a:buFont typeface="+mj-lt"/>
              <a:buAutoNum type="arabicPeriod"/>
            </a:pPr>
            <a:r>
              <a:rPr dirty="0"/>
              <a:t>Web-based UI for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(Flask for Web UI, IMAP for email fetching)</a:t>
            </a:r>
          </a:p>
          <a:p>
            <a:r>
              <a:rPr dirty="0"/>
              <a:t>OpenAI GPT (Email classification &amp; data extraction)</a:t>
            </a:r>
          </a:p>
          <a:p>
            <a:r>
              <a:rPr dirty="0" err="1"/>
              <a:t>PDFplumber</a:t>
            </a:r>
            <a:r>
              <a:rPr dirty="0"/>
              <a:t> (OCR for extracting text from attachments)</a:t>
            </a:r>
          </a:p>
          <a:p>
            <a:r>
              <a:rPr dirty="0"/>
              <a:t>JSON-based configurable rules</a:t>
            </a:r>
          </a:p>
          <a:p>
            <a:r>
              <a:rPr dirty="0"/>
              <a:t>GitHub for version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OpenAI API quota exceeded → </a:t>
            </a:r>
            <a:r>
              <a:rPr lang="en-IN" dirty="0"/>
              <a:t>We can use</a:t>
            </a:r>
            <a:r>
              <a:rPr dirty="0"/>
              <a:t> retry logic &amp; switched models</a:t>
            </a:r>
          </a:p>
          <a:p>
            <a:r>
              <a:rPr dirty="0"/>
              <a:t>IMAP authentication error → Used App Passwords</a:t>
            </a:r>
          </a:p>
          <a:p>
            <a:r>
              <a:rPr dirty="0"/>
              <a:t>Template Not Found → Ensured correct Flask template paths</a:t>
            </a:r>
          </a:p>
          <a:p>
            <a:r>
              <a:rPr dirty="0"/>
              <a:t>Duplicate emails → Implemented deduplication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Live demo of email classification &amp; extraction</a:t>
            </a:r>
          </a:p>
          <a:p>
            <a:r>
              <a:rPr dirty="0"/>
              <a:t>Enhance UI for better visualization</a:t>
            </a:r>
          </a:p>
          <a:p>
            <a:r>
              <a:rPr dirty="0"/>
              <a:t>Optimize performance for bulk email processing</a:t>
            </a:r>
          </a:p>
          <a:p>
            <a:r>
              <a:rPr dirty="0"/>
              <a:t>Integrate with bank’s loan servicing system</a:t>
            </a:r>
          </a:p>
          <a:p>
            <a:r>
              <a:rPr dirty="0"/>
              <a:t>Deploy to cloud for scalability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GenAI Email Classification &amp; Data Extraction POC</vt:lpstr>
      <vt:lpstr>Problem Statement</vt:lpstr>
      <vt:lpstr>Solution Overview</vt:lpstr>
      <vt:lpstr>Fetch email via IMAP Extract email body &amp; attachments Process using OpenAI GPT for classification &amp; data extraction Store structured data &amp; auto-route request Web-based UI for monitoring</vt:lpstr>
      <vt:lpstr>Technology Stack</vt:lpstr>
      <vt:lpstr>Challenges &amp; Fixes</vt:lpstr>
      <vt:lpstr>Demo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Kanishk sai Pamidi</cp:lastModifiedBy>
  <cp:revision>3</cp:revision>
  <dcterms:created xsi:type="dcterms:W3CDTF">2013-01-27T09:14:16Z</dcterms:created>
  <dcterms:modified xsi:type="dcterms:W3CDTF">2025-03-25T14:21:52Z</dcterms:modified>
  <cp:category/>
</cp:coreProperties>
</file>