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64" r:id="rId2"/>
    <p:sldId id="256" r:id="rId3"/>
    <p:sldId id="258" r:id="rId4"/>
    <p:sldId id="261" r:id="rId5"/>
    <p:sldId id="259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F708C-D0A3-8800-6F4A-F4FB0D06C325}" v="209" dt="2025-03-26T17:36:2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20939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46774"/>
            <a:ext cx="6858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 cap="all" spc="400" baseline="0"/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9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9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592282"/>
            <a:ext cx="1971675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92282"/>
            <a:ext cx="5800725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9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77" y="1514689"/>
            <a:ext cx="6438123" cy="3138875"/>
          </a:xfrm>
        </p:spPr>
        <p:txBody>
          <a:bodyPr anchor="b">
            <a:normAutofit/>
          </a:bodyPr>
          <a:lstStyle>
            <a:lvl1pPr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677" y="4963886"/>
            <a:ext cx="6438124" cy="1125765"/>
          </a:xfrm>
        </p:spPr>
        <p:txBody>
          <a:bodyPr>
            <a:normAutofit/>
          </a:bodyPr>
          <a:lstStyle>
            <a:lvl1pPr marL="0" indent="0">
              <a:buNone/>
              <a:defRPr sz="2133" cap="all" spc="400" baseline="0">
                <a:solidFill>
                  <a:schemeClr val="tx2"/>
                </a:solidFill>
              </a:defRPr>
            </a:lvl1pPr>
            <a:lvl2pPr marL="60958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09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2159176"/>
            <a:ext cx="3733090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6293" y="2159176"/>
            <a:ext cx="3739339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0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12" y="602671"/>
            <a:ext cx="7821977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12" y="1696325"/>
            <a:ext cx="3722654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012" y="2344025"/>
            <a:ext cx="3722654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2002" y="1696325"/>
            <a:ext cx="3740987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2002" y="2344025"/>
            <a:ext cx="3740987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9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07868"/>
            <a:ext cx="2730535" cy="2062594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674" y="807868"/>
            <a:ext cx="4441867" cy="505318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0535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3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20882"/>
            <a:ext cx="2729484" cy="206259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935557" y="919595"/>
            <a:ext cx="4580984" cy="50136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2917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6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1"/>
            <a:ext cx="9144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31" y="588245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2157985"/>
            <a:ext cx="7831836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36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9240" y="6356351"/>
            <a:ext cx="3223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2500" y="6356351"/>
            <a:ext cx="390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0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orient="horz" pos="1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3A99-11A3-5858-C0A2-B91B1442C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5" y="274504"/>
            <a:ext cx="7931240" cy="2091337"/>
          </a:xfrm>
        </p:spPr>
        <p:txBody>
          <a:bodyPr/>
          <a:lstStyle/>
          <a:p>
            <a:r>
              <a:rPr lang="en-US" b="1">
                <a:ea typeface="+mj-lt"/>
                <a:cs typeface="+mj-lt"/>
              </a:rPr>
              <a:t>Reimagining Platform Support with GenAI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B8484-CBB8-14DC-C24C-360EA441D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718" y="2908633"/>
            <a:ext cx="8414197" cy="1678636"/>
          </a:xfrm>
        </p:spPr>
        <p:txBody>
          <a:bodyPr>
            <a:normAutofit/>
          </a:bodyPr>
          <a:lstStyle/>
          <a:p>
            <a:r>
              <a:rPr lang="en-US" sz="2100" b="1" dirty="0">
                <a:ea typeface="+mn-lt"/>
                <a:cs typeface="+mn-lt"/>
              </a:rPr>
              <a:t>Accelerating Resolution with Intelligence, </a:t>
            </a:r>
            <a:r>
              <a:rPr lang="en-US" sz="2100" b="1">
                <a:ea typeface="+mn-lt"/>
                <a:cs typeface="+mn-lt"/>
              </a:rPr>
              <a:t>Context and Automation</a:t>
            </a:r>
          </a:p>
          <a:p>
            <a:r>
              <a:rPr lang="en-US" sz="2100" b="1">
                <a:ea typeface="+mn-lt"/>
                <a:cs typeface="+mn-lt"/>
              </a:rPr>
              <a:t>Presented by - AchaarAI</a:t>
            </a:r>
            <a:endParaRPr lang="en-US" sz="2100" b="1" dirty="0">
              <a:ea typeface="+mn-lt"/>
              <a:cs typeface="+mn-lt"/>
            </a:endParaRPr>
          </a:p>
          <a:p>
            <a:endParaRPr lang="en-US" sz="2100" b="1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4181-994F-7D2E-21F3-9B57043A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CC4D-75E4-4CCD-8351-04EEE4AC3021}" type="datetime1"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F4AF6-2F41-F16A-2253-DD8AAF4B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3FAA-F14D-3EB6-79E7-92568BA0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45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92" y="180414"/>
            <a:ext cx="7837338" cy="643450"/>
          </a:xfrm>
        </p:spPr>
        <p:txBody>
          <a:bodyPr>
            <a:normAutofit fontScale="90000"/>
          </a:bodyPr>
          <a:lstStyle/>
          <a:p>
            <a:r>
              <a:rPr sz="4000" b="1">
                <a:latin typeface="Arial Nova"/>
              </a:rPr>
              <a:t>Problem Statement</a:t>
            </a:r>
            <a:endParaRPr lang="en-US" sz="4000" b="1">
              <a:latin typeface="Arial Nova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7468"/>
            <a:ext cx="8229600" cy="57172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800" b="1" dirty="0">
                <a:ea typeface="+mn-lt"/>
                <a:cs typeface="+mn-lt"/>
              </a:rPr>
              <a:t>Teams managing large-scale applications and </a:t>
            </a:r>
            <a:r>
              <a:rPr lang="en-US" sz="2800" b="1">
                <a:ea typeface="+mn-lt"/>
                <a:cs typeface="+mn-lt"/>
              </a:rPr>
              <a:t>infrastructure juggle between,</a:t>
            </a:r>
            <a:endParaRPr lang="en-US" sz="2800" b="1" dirty="0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Knowledge Bases</a:t>
            </a: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Automation Scripts</a:t>
            </a:r>
            <a:endParaRPr sz="2000" b="1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Telemetry Dashboards</a:t>
            </a:r>
            <a:endParaRPr sz="2000" b="1">
              <a:ea typeface="+mn-lt"/>
              <a:cs typeface="+mn-lt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Configuration Items (CIs)</a:t>
            </a:r>
            <a:endParaRPr sz="20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ea typeface="+mn-lt"/>
                <a:cs typeface="+mn-lt"/>
              </a:rPr>
              <a:t>Platform teams face,</a:t>
            </a:r>
            <a:endParaRPr lang="en-US" sz="24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Frequent Context Switching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Slower Incident Resolution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Increased Operational Overhead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r>
              <a:rPr lang="en-US" sz="2000" b="1">
                <a:ea typeface="+mn-lt"/>
                <a:cs typeface="+mn-lt"/>
              </a:rPr>
              <a:t>Complex and Fragmented Workflows</a:t>
            </a:r>
            <a:endParaRPr lang="en-US" sz="2000" b="1">
              <a:ea typeface="Calibri"/>
              <a:cs typeface="Calibri"/>
            </a:endParaRPr>
          </a:p>
          <a:p>
            <a:pPr lvl="1">
              <a:buFont typeface="Wingdings"/>
              <a:buChar char="§"/>
            </a:pPr>
            <a:endParaRPr lang="en-US" sz="2400" b="1" dirty="0">
              <a:ea typeface="Calibri"/>
              <a:cs typeface="Calibri"/>
            </a:endParaRPr>
          </a:p>
          <a:p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latformSupport_ProblemState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90" y="256339"/>
            <a:ext cx="8824532" cy="6027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75A04-10F9-808C-8D79-0ACC0847A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3" y="274638"/>
            <a:ext cx="9425206" cy="712583"/>
          </a:xfrm>
        </p:spPr>
        <p:txBody>
          <a:bodyPr>
            <a:noAutofit/>
          </a:bodyPr>
          <a:lstStyle/>
          <a:p>
            <a:r>
              <a:rPr lang="en-US" b="1">
                <a:latin typeface="Arial Nova"/>
                <a:ea typeface="+mj-lt"/>
                <a:cs typeface="+mj-lt"/>
              </a:rPr>
              <a:t>Solution : GenAI-Powered Platform Support</a:t>
            </a:r>
            <a:endParaRPr lang="en-US" b="1">
              <a:latin typeface="Arial Nov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2A5F-8CE9-0BF4-0B79-C51F8EBBF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63" y="1208041"/>
            <a:ext cx="8717406" cy="54059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Unified Platform Console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 Centralized access to incidents, telemetry, config data &amp; automation tools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LLM-Based Agents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 Multi-agent system handles RCA, summarization, and auto-remediation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Conversational Chatbot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 Natural language interface to query incidents, KB, and trigger actions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Embedded Knowledge Intelligence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 Auto-links incidents with known errors, RCA docs &amp; relevant workarounds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Contextual Recommendations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 Suggests proactive actions based on telemetry, history, and CI impact</a:t>
            </a:r>
            <a:endParaRPr lang="en-US" sz="2000" b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u="sng">
                <a:ea typeface="+mn-lt"/>
                <a:cs typeface="+mn-lt"/>
              </a:rPr>
              <a:t>MCP-Based Orchestration</a:t>
            </a:r>
            <a:br>
              <a:rPr lang="en-US" sz="2000" b="1" dirty="0">
                <a:ea typeface="+mn-lt"/>
                <a:cs typeface="+mn-lt"/>
              </a:rPr>
            </a:br>
            <a:r>
              <a:rPr lang="en-US" sz="2000" b="1">
                <a:ea typeface="+mn-lt"/>
                <a:cs typeface="+mn-lt"/>
              </a:rPr>
              <a:t> Coordinates agents and platform data using Model Context Protocol</a:t>
            </a:r>
            <a:endParaRPr lang="en-US" sz="2000" b="1">
              <a:ea typeface="Calibri"/>
              <a:cs typeface="Calibri"/>
            </a:endParaRPr>
          </a:p>
          <a:p>
            <a:endParaRPr lang="en-US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613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enAI_Solution_PlatformSuppor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5468"/>
            <a:ext cx="8461069" cy="61008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5-03-26 at 9.17.32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49" y="17217"/>
            <a:ext cx="8709755" cy="65417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5C223-869A-6AEE-1855-A7AFD693BE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Thank You!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53459255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BohoVogueVTI</vt:lpstr>
      <vt:lpstr>Reimagining Platform Support with GenAI</vt:lpstr>
      <vt:lpstr>Problem Statement</vt:lpstr>
      <vt:lpstr>PowerPoint Presentation</vt:lpstr>
      <vt:lpstr>Solution : GenAI-Powered Platform Support</vt:lpstr>
      <vt:lpstr>PowerPoint Presentation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terms:created xsi:type="dcterms:W3CDTF">2013-01-27T09:14:16Z</dcterms:created>
  <dcterms:modified xsi:type="dcterms:W3CDTF">2025-03-26T17:37:01Z</dcterms:modified>
  <cp:category/>
</cp:coreProperties>
</file>