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A1770-42B0-CB35-CE20-19BD983634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8A291-0088-2EE9-07D9-3732F95354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42C4A-EEDC-5225-B725-1821B8B8B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B285E-E0BB-4F60-A94F-3A5CCF5DD238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307A5-B774-72DE-ABB2-CF9ACF29F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73C2C-F07C-D797-3AC1-4BC70DE0F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45ADF-7D97-4359-AE8B-C3B1504E8B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997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94B84-9C10-28EA-EEC3-DB6D7BA95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CD5313-17EA-516E-F601-D2EDB6FB4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0E67F-3C53-B5DE-1A4C-A09D27DB5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B285E-E0BB-4F60-A94F-3A5CCF5DD238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79A4A-A3A0-C0FC-D603-EDB500846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053B1-6725-36AB-3554-91E119B16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45ADF-7D97-4359-AE8B-C3B1504E8B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052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745F06-DC32-4130-ACDB-414F2D8C15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EA7BD-D651-58D4-819D-D37172EF6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D1FD5-0BEB-3A19-F741-994D830EF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B285E-E0BB-4F60-A94F-3A5CCF5DD238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BED92-8C9F-34B1-7BE7-1B024C392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98FD2-4D59-0B55-009A-38D0144DA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45ADF-7D97-4359-AE8B-C3B1504E8B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355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56EB8-2D37-AE01-B973-1721963BF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61A30-04F1-63AF-2A19-5447CF432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F3BC2-991C-228E-0D0B-E2C5E2612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B285E-E0BB-4F60-A94F-3A5CCF5DD238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162E7-7C53-C0F9-1158-71057DDD3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9027A-66FD-C749-3625-D1F14428F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45ADF-7D97-4359-AE8B-C3B1504E8B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057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3A047-1D7A-D283-9C24-B4D3784FB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38DAF-C2E7-1EEF-2B74-065B259B7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A0887-24E4-808B-3872-B75C682EA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B285E-E0BB-4F60-A94F-3A5CCF5DD238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FA113-8839-FB9C-C001-66ACF3F31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6FE9B-DDB6-D505-3744-928D4B4BA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45ADF-7D97-4359-AE8B-C3B1504E8B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742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43086-8459-4C6B-3941-89F3FC7E2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76767-0966-ED70-63DA-0934D5C30F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F755B5-8C7E-7033-D861-7E06976B6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FDF87-E2B1-7F9F-2431-840996235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B285E-E0BB-4F60-A94F-3A5CCF5DD238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0EE3F-3349-4D3E-39EC-ED8240B01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44707-C5F5-49E1-16A4-2B2A86CF3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45ADF-7D97-4359-AE8B-C3B1504E8B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283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BA0CE-B4DB-4A7C-2261-5265AD827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096F5-63C2-6480-F0DD-712853039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A7CA02-1926-DA6F-3CDE-EC34F12AD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119742-6F86-4AD6-32FC-AC63660D93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2EE640-1DB8-AFD0-3681-DA3582EBF5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5E5766-D51E-34EC-D393-4391EE26B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B285E-E0BB-4F60-A94F-3A5CCF5DD238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B25A8C-5F3D-2542-A414-4D3EA1114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DAD556-C19D-1E1F-44CE-9E6E93F87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45ADF-7D97-4359-AE8B-C3B1504E8B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421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30C80-8E9D-058C-1601-22870DD0D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9EFB74-9B20-F316-B74B-D4334EBA9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B285E-E0BB-4F60-A94F-3A5CCF5DD238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90787D-2E03-430F-8A69-BE3FE36D8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BDABA-066E-0ED5-2D6E-C084BE247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45ADF-7D97-4359-AE8B-C3B1504E8B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227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5DFAF6-83E1-3295-6AEE-DF45FAB10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B285E-E0BB-4F60-A94F-3A5CCF5DD238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6B72B1-B6DC-C896-8466-010F8FA93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F8A60D-5F3A-1CF1-BF99-1CEDF5201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45ADF-7D97-4359-AE8B-C3B1504E8B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298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47627-C4A6-A6CE-7A18-272AB6DC3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236B6-C8C8-EC8A-317E-05E3568D3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DDBE49-0111-514B-4191-BB3F94E72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26C90-00CE-45CE-C898-BEBA6B189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B285E-E0BB-4F60-A94F-3A5CCF5DD238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723A0-3BFA-2B81-FB56-B48B06E0F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21BEE1-2417-700A-1FBD-AF2DE8D2E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45ADF-7D97-4359-AE8B-C3B1504E8B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2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320B0-6735-09B7-7AC9-E41ADA251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0C9D93-15E4-4BA5-8C47-8AB461C546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5B4F97-0B8B-07EC-8A93-162980B7A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B1AC8-E9C7-9BDE-9A90-D366857FC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B285E-E0BB-4F60-A94F-3A5CCF5DD238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811FFA-BECB-09E3-D832-DE4FF436C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FF108-77FC-1F50-CAE0-38682F6E7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45ADF-7D97-4359-AE8B-C3B1504E8B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410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5C9305-AE9F-68E9-E52F-64ECA0C3A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B148E-21D6-1510-8804-1E882F04C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6E2FC-4505-890F-735E-37D886586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B285E-E0BB-4F60-A94F-3A5CCF5DD238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3358C-6375-E417-C852-9F0CABAA44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D676C-EC36-1481-5848-9FAAD6BF6C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45ADF-7D97-4359-AE8B-C3B1504E8B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080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7CA65-5C9A-B09E-8721-5A3BD911A4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676940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Gen AI enabled Integrated Platform Environment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2C214D-13A7-6CD6-6113-9631A380C3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90916"/>
            <a:ext cx="9144000" cy="4100052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5E0272-95A0-E914-58FB-7468B80DB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722" y="1761348"/>
            <a:ext cx="7414903" cy="515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-apple-system</vt:lpstr>
      <vt:lpstr>Arial</vt:lpstr>
      <vt:lpstr>Calibri</vt:lpstr>
      <vt:lpstr>Calibri Light</vt:lpstr>
      <vt:lpstr>Office Theme</vt:lpstr>
      <vt:lpstr>Gen AI enabled Integrated Platform Environment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Dinesh Kanduri</dc:creator>
  <cp:lastModifiedBy>Dinesh Kanduri</cp:lastModifiedBy>
  <cp:revision>1</cp:revision>
  <dcterms:created xsi:type="dcterms:W3CDTF">2025-03-26T14:26:31Z</dcterms:created>
  <dcterms:modified xsi:type="dcterms:W3CDTF">2025-03-26T14:26:37Z</dcterms:modified>
</cp:coreProperties>
</file>