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2" r:id="rId8"/>
    <p:sldId id="263" r:id="rId9"/>
    <p:sldId id="264" r:id="rId10"/>
    <p:sldId id="260" r:id="rId11"/>
    <p:sldId id="261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BB5F-1683-0179-21C6-C85E0F2EA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3CA08-E9CF-0C8F-7887-3E67F5775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CC8D-A0EA-0E76-6E1E-1FE35E1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5808-BD0A-FD3F-9B1B-77F41792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ABEA-04DD-A247-85C3-18408F4B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0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9588-EF7A-DC9A-E4E9-7CA61F17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394C7-1A30-0447-1048-A1EFAC675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37D9-5B42-4350-36EC-8C3CABFA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0F90-0DC0-E027-8F40-3923E060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6893-D1DF-60A4-03D1-2BB8E61A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7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FB08-5F86-ABBF-8675-0B2FE2C0C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B9442-3A70-C79D-1663-983A069D4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E118-1E15-9548-E78C-038E7CA8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2F28-5219-C92A-D10B-D391CB5C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9871-FD2E-1729-0891-F38C2D6A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1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9B6C-84A7-BF30-739C-E292EBD5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2F0B-DF26-9114-F6A1-E3898B80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3A9F-64C1-1F52-8218-CDFEDFB7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67A2-CB12-8745-BD82-7C024CD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B9B1-6457-B130-5903-3BD9811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3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E5E5-0494-E3BC-639B-8B0CCF45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4F00-A7BA-68FC-B2C5-17C251CB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B9D5-588E-413E-BF4B-D2DB38D7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D650-98A1-BC18-BCD9-BF77DD2E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969B-33FB-7D8C-44AB-F7874FDC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30FA-25F5-7676-59B6-956FB103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C656-1EAB-15D1-E264-0A74D4BD6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ACFB-C9DB-D7B9-F512-A453A9F2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65D4D-541F-4F65-C714-27AC0E11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513B-62A6-D084-8EF1-AE671E3C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E8947-D8BB-61E9-52C3-027819AA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45C4-C6EF-5AEF-6C8A-E60BCD49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3891-ED88-BE87-7FCD-4E26604C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CB8FA-8178-B9D0-6D8E-BC1A95E1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B705E-6F13-BE42-B982-E767BEB0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D0213-C5F8-EC4D-8561-A9204794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03AFC-32D8-DD73-7198-DB6F0C08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ABB2-EBB1-8350-075D-67EE1343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36177-06F4-869E-B181-551EB866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29E1-EA03-5474-F8A0-749154C4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A78D3-B967-6114-BA3C-264E4B16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C6F07-1087-C7EF-4BCA-D70D09FB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B007-B33E-34C5-872D-A6006080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6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D42E1-D24B-DEFF-BAD2-AEA95C32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6A7D5-D30A-CD5E-CBAF-3513FE69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37F83-0443-8479-A6EE-2A314264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7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C880-0AF3-AA81-742A-279EC198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DEF1-C5AE-11B4-181A-1B143DC8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B0CD5-374C-48AD-1FE7-5B58BFDF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5537A-A751-FE06-B116-AA5A330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07FD4-1DAB-F339-81A7-822EFE65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D8F7-A149-6E34-D39E-C8608DF9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7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42A3-51E2-AC39-B349-47220FD8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C2CD7-5741-9A3C-BABF-20947B438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AF6C-0474-E320-A15D-8990D23D1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1937-E3EA-D468-3513-C9BBFEA2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7C0A-DFDB-E1DE-F2A4-B6CA545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49842-90DE-4EAB-26B1-35F1F2E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2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4E95E-6AA0-9022-6B16-7A2949E3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3A97-2B99-8A76-6517-0857FB58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7302-036E-32CE-272B-B752254A8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5931-7F7A-444C-B4DB-60000174C76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595D-9072-DA4A-1204-184478B29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8F53-C762-9E09-7B75-1BD21ABFF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4CD9-F409-4198-BC35-94C969969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1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C619-074D-8F05-9C38-F45935013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Integrated Support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876D-98D7-0638-09F3-6B961AB2D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11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7915-41D2-D905-8D16-CCD303CB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8D4A-535A-0EC7-E809-35806A56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Query from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62808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D01F-650B-55FC-AC3D-E102001D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2: Query from loaded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5F35-946E-83D5-3DA8-38D29C33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40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96F-8E3A-22C6-D681-9F2548A9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 of prompts/ 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7462-1899-1516-B9AB-38751ED9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9275-AA6F-D06B-ED7A-CB3EDE99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522B-40B1-26F9-6EEF-9011472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 chain </a:t>
            </a:r>
          </a:p>
          <a:p>
            <a:r>
              <a:rPr lang="en-IN" dirty="0"/>
              <a:t>Prompts</a:t>
            </a:r>
          </a:p>
          <a:p>
            <a:r>
              <a:rPr lang="en-IN" dirty="0"/>
              <a:t>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D723-49A1-59CD-5F3D-CE6DEF08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33B6-8C8B-AF1B-972A-BE203948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3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BBF4-1E05-62CB-BC0F-9FF7ED02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9D70-1A81-BC0B-C55C-7F321D08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4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47D7-B3DD-6DDC-64ED-2DD81E5E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of Gen AI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6C62-0BAC-1054-B12F-8775BB28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1) UI console: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40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8B1C-386F-FB84-5DD5-7B680EC9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AF489F-1507-3BE1-7070-3F9240F6A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Knowledge Base Queries: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a vector database for efficient and context-aware information retrieval.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Unified Data Access: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across diverse data sources in real-time: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Items (CI)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Dependencies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Agentic Root Cause Analysis: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Intelligent agents analyze relevant logs to pinpoint the root cause of issues.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MCP Utility &amp; Automation: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Dedicated MCP server for server health monitoring.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Ansible automation scripts for remediation.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4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7A0-9C2C-C558-240E-C058102E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92DF-5437-F322-E62A-C50F89D3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32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549D-911A-0B18-0E5D-C581D240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3E71-C95C-147D-D7A8-D2C2FA47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8BDE-EA6C-79F4-2489-EE7B48B2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97D1-6A72-8AE0-D712-801599D9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57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0C19-55FE-E7AC-D0BB-F162D3E3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RCA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3A6D-E0C6-E4B3-5753-1F906F06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8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81DC-C494-1984-D96F-A3096231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MCP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4208-5F66-028B-1D3C-6FD341F8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4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Integrated Support Tool</vt:lpstr>
      <vt:lpstr>Problem statement</vt:lpstr>
      <vt:lpstr>Feature of Gen AI solution</vt:lpstr>
      <vt:lpstr>PowerPoint Presentation</vt:lpstr>
      <vt:lpstr>Architecture</vt:lpstr>
      <vt:lpstr>Technologies used</vt:lpstr>
      <vt:lpstr>Custom commands</vt:lpstr>
      <vt:lpstr>Call RCA agent</vt:lpstr>
      <vt:lpstr>Call MCP server</vt:lpstr>
      <vt:lpstr>Use Case 1</vt:lpstr>
      <vt:lpstr>Case 2: Query from loaded Data</vt:lpstr>
      <vt:lpstr>Chain of prompts/ conversations</vt:lpstr>
      <vt:lpstr>Challenges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pratibha Hegde</dc:creator>
  <cp:lastModifiedBy>pratibha Hegde</cp:lastModifiedBy>
  <cp:revision>1</cp:revision>
  <dcterms:created xsi:type="dcterms:W3CDTF">2025-03-25T06:30:35Z</dcterms:created>
  <dcterms:modified xsi:type="dcterms:W3CDTF">2025-03-25T06:30:35Z</dcterms:modified>
</cp:coreProperties>
</file>