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526" y="48"/>
      </p:cViewPr>
      <p:guideLst>
        <p:guide orient="horz" pos="432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AI-Powered Incident Detection &amp; Alerting System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Proof of Concept (PoC)</a:t>
            </a:r>
          </a:p>
          <a:p>
            <a:endParaRPr dirty="0"/>
          </a:p>
          <a:p>
            <a:r>
              <a:rPr dirty="0"/>
              <a:t>Advanced Technical Overview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Frontend - React Implementation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4655" y="1355867"/>
            <a:ext cx="7371442" cy="56323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• State Management: Redux / Context API</a:t>
            </a:r>
          </a:p>
          <a:p>
            <a:r>
              <a:rPr dirty="0"/>
              <a:t>• API Integration: RESTful API calls to </a:t>
            </a:r>
            <a:r>
              <a:rPr lang="en-IN" dirty="0"/>
              <a:t>the </a:t>
            </a:r>
            <a:r>
              <a:rPr dirty="0"/>
              <a:t>backend</a:t>
            </a:r>
          </a:p>
          <a:p>
            <a:r>
              <a:rPr dirty="0"/>
              <a:t>• UI Components: Incident Dashboard, Alerts Panel, Knowledge Base Section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Source Code: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DC8067A-0D37-19CD-1B3B-A02F1DFE23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6035813"/>
              </p:ext>
            </p:extLst>
          </p:nvPr>
        </p:nvGraphicFramePr>
        <p:xfrm>
          <a:off x="2492833" y="2718158"/>
          <a:ext cx="39687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396382" imgH="517956" progId="Package">
                  <p:embed/>
                </p:oleObj>
              </mc:Choice>
              <mc:Fallback>
                <p:oleObj name="Packager Shell Object" showAsIcon="1" r:id="rId2" imgW="396382" imgH="517956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92833" y="2718158"/>
                        <a:ext cx="396875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8549FA90-4E84-B323-5C22-D23A39718B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5205" y="3312917"/>
            <a:ext cx="5189639" cy="322717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Backend - Python AI Engine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• Frameworks: TensorFlow / PyTorch</a:t>
            </a:r>
          </a:p>
          <a:p>
            <a:r>
              <a:t>• Model Deployment: FastAPI / Flask</a:t>
            </a:r>
          </a:p>
          <a:p>
            <a:r>
              <a:t>• Alert System: WebSockets / Messaging Queue</a:t>
            </a:r>
          </a:p>
          <a:p>
            <a:r>
              <a:t>• Knowledge Base Retrieval: Vector Search (FAISS / Elasticsearch)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Logging &amp; Monitoring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• Log Collection: ELK Stack / Prometheus</a:t>
            </a:r>
          </a:p>
          <a:p>
            <a:r>
              <a:t>• Monitoring Tools: Grafana, Kibana</a:t>
            </a:r>
          </a:p>
          <a:p>
            <a:r>
              <a:t>• Error Handling &amp; Alerting Mechanisms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Security &amp; Scalability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• Secure API Authentication (OAuth, JWT)</a:t>
            </a:r>
          </a:p>
          <a:p>
            <a:r>
              <a:t>• Rate Limiting &amp; Logging</a:t>
            </a:r>
          </a:p>
          <a:p>
            <a:r>
              <a:t>• Horizontal Scalability with Microservices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 &amp; Technical Walkthrough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• Live demonstration (if available)</a:t>
            </a:r>
          </a:p>
          <a:p>
            <a:r>
              <a:t>• API Endpoints &amp; Logs Processing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• Model Fine-tuning &amp; Accuracy Improvements</a:t>
            </a:r>
          </a:p>
          <a:p>
            <a:r>
              <a:t>• Integration with External Monitoring Tools</a:t>
            </a:r>
          </a:p>
          <a:p>
            <a:r>
              <a:t>• Expansion of Knowledge Base Data Sources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Thank you! Open to technical discussions.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• Need for automated incident detection</a:t>
            </a:r>
          </a:p>
          <a:p>
            <a:r>
              <a:t>• Challenges with manual monitoring</a:t>
            </a:r>
          </a:p>
          <a:p>
            <a:r>
              <a:t>• Importance of AI-driven analysis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• Frontend: React (UI &amp; Visualization)</a:t>
            </a:r>
          </a:p>
          <a:p>
            <a:r>
              <a:t>• Backend: Python (FastAPI, Flask)</a:t>
            </a:r>
          </a:p>
          <a:p>
            <a:r>
              <a:t>• AI Engine: Generative AI Model</a:t>
            </a:r>
          </a:p>
          <a:p>
            <a:r>
              <a:t>• Database: PostgreSQL / MongoDB</a:t>
            </a:r>
          </a:p>
          <a:p>
            <a:r>
              <a:t>• Knowledge Base Integration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 Diagram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Below is the architecture overview of the system.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0" y="1828800"/>
            <a:ext cx="4572000" cy="914400"/>
          </a:xfrm>
          <a:prstGeom prst="rect">
            <a:avLst/>
          </a:prstGeom>
          <a:solidFill>
            <a:srgbClr val="FFA5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Backend (Python AI Engine)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914400"/>
            <a:ext cx="2743200" cy="914400"/>
          </a:xfrm>
          <a:prstGeom prst="rect">
            <a:avLst/>
          </a:prstGeom>
          <a:solidFill>
            <a:srgbClr val="FFA5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Frontend (React UI)</a:t>
            </a:r>
          </a:p>
        </p:txBody>
      </p:sp>
      <p:sp>
        <p:nvSpPr>
          <p:cNvPr id="6" name="Rectangle 5"/>
          <p:cNvSpPr/>
          <p:nvPr/>
        </p:nvSpPr>
        <p:spPr>
          <a:xfrm>
            <a:off x="2743200" y="3200400"/>
            <a:ext cx="2743200" cy="914400"/>
          </a:xfrm>
          <a:prstGeom prst="rect">
            <a:avLst/>
          </a:prstGeom>
          <a:solidFill>
            <a:srgbClr val="FFA5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AI Model (Generative AI)</a:t>
            </a:r>
          </a:p>
        </p:txBody>
      </p:sp>
      <p:sp>
        <p:nvSpPr>
          <p:cNvPr id="7" name="Rectangle 6"/>
          <p:cNvSpPr/>
          <p:nvPr/>
        </p:nvSpPr>
        <p:spPr>
          <a:xfrm>
            <a:off x="5029200" y="1828800"/>
            <a:ext cx="2743200" cy="914400"/>
          </a:xfrm>
          <a:prstGeom prst="rect">
            <a:avLst/>
          </a:prstGeom>
          <a:solidFill>
            <a:srgbClr val="FFA5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Database (PostgreSQL/MongoDB)</a:t>
            </a:r>
          </a:p>
        </p:txBody>
      </p:sp>
      <p:sp>
        <p:nvSpPr>
          <p:cNvPr id="8" name="Rectangle 7"/>
          <p:cNvSpPr/>
          <p:nvPr/>
        </p:nvSpPr>
        <p:spPr>
          <a:xfrm>
            <a:off x="5486400" y="3200400"/>
            <a:ext cx="2743200" cy="914400"/>
          </a:xfrm>
          <a:prstGeom prst="rect">
            <a:avLst/>
          </a:prstGeom>
          <a:solidFill>
            <a:srgbClr val="FFA5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Knowledge Base (FAISS/Elasticsearch)</a:t>
            </a:r>
          </a:p>
        </p:txBody>
      </p:sp>
      <p:pic>
        <p:nvPicPr>
          <p:cNvPr id="9" name="Picture 8" descr="AI_Incident_Detection_Architec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8001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Flow &amp; Processing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 Data Ingestion (Logs, Events, Metrics)</a:t>
            </a:r>
          </a:p>
          <a:p>
            <a:r>
              <a:t>2. AI Model Analysis (Anomaly Detection)</a:t>
            </a:r>
          </a:p>
          <a:p>
            <a:r>
              <a:t>3. Incident Classification</a:t>
            </a:r>
          </a:p>
          <a:p>
            <a:r>
              <a:t>4. Knowledge Base Lookup</a:t>
            </a:r>
          </a:p>
          <a:p>
            <a:r>
              <a:t>5. Alert Generation &amp; UI Display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Flowchart: AI Model Processing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• Input: Event Logs &amp; Metrics</a:t>
            </a:r>
          </a:p>
          <a:p>
            <a:r>
              <a:t>• AI Model Inference: NLP &amp; Pattern Matching</a:t>
            </a:r>
          </a:p>
          <a:p>
            <a:r>
              <a:t>• Output: Incident Classification &amp; Knowledge Base Lookup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Model &amp; Detection Mechanism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• Model Type: Transformer-based / LLM</a:t>
            </a:r>
          </a:p>
          <a:p>
            <a:r>
              <a:t>• Training Data: Historical incidents &amp; logs</a:t>
            </a:r>
          </a:p>
          <a:p>
            <a:r>
              <a:t>• Detection Logic: Pattern Recognition, NLP-based classification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Knowledge Base Integration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• AI searches past incidents for similarity</a:t>
            </a:r>
          </a:p>
          <a:p>
            <a:r>
              <a:t>• Fetches relevant documents for resolution</a:t>
            </a:r>
          </a:p>
          <a:p>
            <a:r>
              <a:t>• Enhances troubleshooting with contextual insights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API Endpoints &amp; Data Schema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• /detect-incident (POST) - Accepts event logs, returns incident classification</a:t>
            </a:r>
          </a:p>
          <a:p>
            <a:r>
              <a:t>• /get-alerts (GET) - Fetches active alerts</a:t>
            </a:r>
          </a:p>
          <a:p>
            <a:r>
              <a:t>• /related-docs (GET) - Retrieves knowledge base documents</a:t>
            </a:r>
          </a:p>
          <a:p>
            <a:r>
              <a:t>• Data Schema: JSON format for structured responses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452</Words>
  <Application>Microsoft Office PowerPoint</Application>
  <PresentationFormat>On-screen Show (4:3)</PresentationFormat>
  <Paragraphs>85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Office Theme</vt:lpstr>
      <vt:lpstr>Package</vt:lpstr>
      <vt:lpstr>AI-Powered Incident Detection &amp; Alerting System</vt:lpstr>
      <vt:lpstr>Problem Statement</vt:lpstr>
      <vt:lpstr>System Architecture</vt:lpstr>
      <vt:lpstr>Architecture Diagram</vt:lpstr>
      <vt:lpstr>Data Flow &amp; Processing</vt:lpstr>
      <vt:lpstr>Flowchart: AI Model Processing</vt:lpstr>
      <vt:lpstr>AI Model &amp; Detection Mechanism</vt:lpstr>
      <vt:lpstr>Knowledge Base Integration</vt:lpstr>
      <vt:lpstr>API Endpoints &amp; Data Schema</vt:lpstr>
      <vt:lpstr>Frontend - React Implementation</vt:lpstr>
      <vt:lpstr>Backend - Python AI Engine</vt:lpstr>
      <vt:lpstr>Logging &amp; Monitoring</vt:lpstr>
      <vt:lpstr>Security &amp; Scalability</vt:lpstr>
      <vt:lpstr>Demo &amp; Technical Walkthrough</vt:lpstr>
      <vt:lpstr>Next Steps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Mahender Polapelly</dc:creator>
  <cp:keywords/>
  <dc:description>generated using python-pptx</dc:description>
  <cp:lastModifiedBy>Vaishnavi Gatla</cp:lastModifiedBy>
  <cp:revision>3</cp:revision>
  <dcterms:created xsi:type="dcterms:W3CDTF">2013-01-27T09:14:16Z</dcterms:created>
  <dcterms:modified xsi:type="dcterms:W3CDTF">2025-03-27T03:00:15Z</dcterms:modified>
  <cp:category/>
</cp:coreProperties>
</file>