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5" r:id="rId10"/>
    <p:sldId id="263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23BE38-0356-9E1A-B242-2FAE7D0983E8}" v="149" dt="2025-03-26T18:40:48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ServiceNow Incident Management &amp; Chatbot Dataset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Demo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DBA9-E3E1-8D5C-4F8A-9906D499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Incident AI Dashboard</a:t>
            </a:r>
            <a:endParaRPr lang="en-US" dirty="0"/>
          </a:p>
        </p:txBody>
      </p:sp>
      <p:pic>
        <p:nvPicPr>
          <p:cNvPr id="4" name="Content Placeholder 3" descr="WhatsApp Image 2025-03-26 at 7.41.32 PM.jpeg">
            <a:extLst>
              <a:ext uri="{FF2B5EF4-FFF2-40B4-BE49-F238E27FC236}">
                <a16:creationId xmlns:a16="http://schemas.microsoft.com/office/drawing/2014/main" id="{EF406A0C-4AA6-8110-8787-08EAB1BE7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617" y="1600200"/>
            <a:ext cx="3600766" cy="4525963"/>
          </a:xfrm>
        </p:spPr>
      </p:pic>
    </p:spTree>
    <p:extLst>
      <p:ext uri="{BB962C8B-B14F-4D97-AF65-F5344CB8AC3E}">
        <p14:creationId xmlns:p14="http://schemas.microsoft.com/office/powerpoint/2010/main" val="272660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Enhance chatbot dataset handling</a:t>
            </a:r>
          </a:p>
          <a:p>
            <a:r>
              <a:t>- Improve ServiceNow integration</a:t>
            </a:r>
          </a:p>
          <a:p>
            <a:r>
              <a:t>- Future work: AI-driven automation for incident management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Overview of ServiceNow</a:t>
            </a:r>
          </a:p>
          <a:p>
            <a:r>
              <a:t>- Chatbot dataset interactions</a:t>
            </a:r>
          </a:p>
          <a:p>
            <a:r>
              <a:t>- Importance of efficient data retrieval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Chatbot Dataset </a:t>
            </a:r>
            <a:r>
              <a:rPr lang="en-US" dirty="0"/>
              <a:t>and Prompt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Dataset</a:t>
            </a:r>
            <a:r>
              <a:rPr dirty="0"/>
              <a:t> structure and query challenges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3" descr="WhatsApp Image 2025-03-26 at 5.00.09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325" y="2403893"/>
            <a:ext cx="5486400" cy="29166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 Management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- Key records and types (Incidents, Knowledge Articles, History)</a:t>
            </a:r>
          </a:p>
          <a:p>
            <a:pPr marL="0" indent="0">
              <a:buNone/>
            </a:pPr>
            <a:endParaRPr dirty="0">
              <a:ea typeface="Calibri"/>
              <a:cs typeface="Calibri"/>
            </a:endParaRPr>
          </a:p>
        </p:txBody>
      </p:sp>
      <p:pic>
        <p:nvPicPr>
          <p:cNvPr id="4" name="Picture 3" descr="WhatsApp Image 2025-03-26 at 5.07.5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230" y="3122762"/>
            <a:ext cx="5486400" cy="37280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ServiceNow Data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Incidents with priorities and states</a:t>
            </a:r>
          </a:p>
          <a:p>
            <a:r>
              <a:t>- Knowledge articles and their contributors</a:t>
            </a:r>
          </a:p>
          <a:p>
            <a:r>
              <a:t>- History tracking and updates</a:t>
            </a:r>
          </a:p>
        </p:txBody>
      </p:sp>
      <p:pic>
        <p:nvPicPr>
          <p:cNvPr id="4" name="Picture 3" descr="WhatsApp Image 2025-03-26 at 7.43.00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26" y="3424687"/>
            <a:ext cx="5486400" cy="29453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275" y="1585823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- Challenge: Chatbot not retrieving </a:t>
            </a:r>
            <a:r>
              <a:rPr lang="en-US" dirty="0" err="1"/>
              <a:t>relevnt</a:t>
            </a:r>
            <a:r>
              <a:rPr dirty="0"/>
              <a:t> data</a:t>
            </a:r>
          </a:p>
          <a:p>
            <a:r>
              <a:rPr dirty="0"/>
              <a:t>- Solution: Improve database queries and indexing</a:t>
            </a:r>
            <a:endParaRPr dirty="0">
              <a:ea typeface="Calibri"/>
              <a:cs typeface="Calibri"/>
            </a:endParaRPr>
          </a:p>
          <a:p>
            <a:r>
              <a:rPr dirty="0"/>
              <a:t>- Challenge: Incident management tracking issues</a:t>
            </a:r>
            <a:endParaRPr dirty="0">
              <a:ea typeface="Calibri"/>
              <a:cs typeface="Calibri"/>
            </a:endParaRPr>
          </a:p>
          <a:p>
            <a:r>
              <a:rPr dirty="0"/>
              <a:t>- Solution: Optimize ServiceNow workflows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2820F-A055-3449-7E63-F38F3836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Calibri"/>
                <a:cs typeface="Calibri"/>
              </a:rPr>
              <a:t>AI Agent – Fetch the monitoring data get the assistant from AI based on data set</a:t>
            </a:r>
          </a:p>
        </p:txBody>
      </p:sp>
      <p:pic>
        <p:nvPicPr>
          <p:cNvPr id="4" name="Content Placeholder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EBA4D52D-DBB3-E520-B276-0527E5D48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637" y="1600200"/>
            <a:ext cx="8014726" cy="4525963"/>
          </a:xfrm>
        </p:spPr>
      </p:pic>
    </p:spTree>
    <p:extLst>
      <p:ext uri="{BB962C8B-B14F-4D97-AF65-F5344CB8AC3E}">
        <p14:creationId xmlns:p14="http://schemas.microsoft.com/office/powerpoint/2010/main" val="294622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F824-BE64-B740-F219-050B057F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Incident Creation</a:t>
            </a:r>
            <a:endParaRPr lang="en-US" dirty="0"/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A6D9A7A-D7A4-DADE-233A-31DB1CBE4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68387"/>
            <a:ext cx="8229600" cy="2789588"/>
          </a:xfrm>
        </p:spPr>
      </p:pic>
    </p:spTree>
    <p:extLst>
      <p:ext uri="{BB962C8B-B14F-4D97-AF65-F5344CB8AC3E}">
        <p14:creationId xmlns:p14="http://schemas.microsoft.com/office/powerpoint/2010/main" val="3217076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5577-3D2F-6FFF-5EF9-F7AE74F0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Incident Notification</a:t>
            </a:r>
            <a:endParaRPr lang="en-US" dirty="0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A3F3F1D-1076-2BF1-0768-F102C137A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28283"/>
            <a:ext cx="8229600" cy="3269796"/>
          </a:xfrm>
        </p:spPr>
      </p:pic>
    </p:spTree>
    <p:extLst>
      <p:ext uri="{BB962C8B-B14F-4D97-AF65-F5344CB8AC3E}">
        <p14:creationId xmlns:p14="http://schemas.microsoft.com/office/powerpoint/2010/main" val="3476182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ServiceNow Incident Management &amp; Chatbot Dataset Analysis</vt:lpstr>
      <vt:lpstr>Introduction</vt:lpstr>
      <vt:lpstr>Chatbot Dataset and Prompt</vt:lpstr>
      <vt:lpstr>Incident Management Overview</vt:lpstr>
      <vt:lpstr>ServiceNow Data Insights</vt:lpstr>
      <vt:lpstr>Challenges &amp; Solutions</vt:lpstr>
      <vt:lpstr>AI Agent – Fetch the monitoring data get the assistant from AI based on data set</vt:lpstr>
      <vt:lpstr>Incident Creation</vt:lpstr>
      <vt:lpstr>Incident Notification</vt:lpstr>
      <vt:lpstr>Incident AI Dashboard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45</cp:revision>
  <dcterms:created xsi:type="dcterms:W3CDTF">2013-01-27T09:14:16Z</dcterms:created>
  <dcterms:modified xsi:type="dcterms:W3CDTF">2025-03-26T18:42:42Z</dcterms:modified>
  <cp:category/>
</cp:coreProperties>
</file>