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Incident Detection &amp; Alerting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Proof of Concept (PoC)</a:t>
            </a:r>
          </a:p>
          <a:p/>
          <a:p>
            <a:r>
              <a:t>Advanced Technical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- React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State Management: Redux / Context API</a:t>
            </a:r>
          </a:p>
          <a:p>
            <a:r>
              <a:t>• API Integration: RESTful API calls to backend</a:t>
            </a:r>
          </a:p>
          <a:p>
            <a:r>
              <a:t>• UI Components: Incident Dashboard, Alerts Panel, Knowledge Base Section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- Python AI Engine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Frameworks: TensorFlow / PyTorch</a:t>
            </a:r>
          </a:p>
          <a:p>
            <a:r>
              <a:t>• Model Deployment: FastAPI / Flask</a:t>
            </a:r>
          </a:p>
          <a:p>
            <a:r>
              <a:t>• Alert System: WebSockets / Messaging Queue</a:t>
            </a:r>
          </a:p>
          <a:p>
            <a:r>
              <a:t>• Knowledge Base Retrieval: Vector Search (FAISS / Elasticsearch)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&amp; Monitoring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Log Collection: ELK Stack / Prometheus</a:t>
            </a:r>
          </a:p>
          <a:p>
            <a:r>
              <a:t>• Monitoring Tools: Grafana, Kibana</a:t>
            </a:r>
          </a:p>
          <a:p>
            <a:r>
              <a:t>• Error Handling &amp; Alerting Mechanisms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Scalability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Secure API Authentication (OAuth, JWT)</a:t>
            </a:r>
          </a:p>
          <a:p>
            <a:r>
              <a:t>• Rate Limiting &amp; Logging</a:t>
            </a:r>
          </a:p>
          <a:p>
            <a:r>
              <a:t>• Horizontal Scalability with Microservices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Technical Walkthrough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Live demonstration (if available)</a:t>
            </a:r>
          </a:p>
          <a:p>
            <a:r>
              <a:t>• API Endpoints &amp; Logs Processing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Model Fine-tuning &amp; Accuracy Improvements</a:t>
            </a:r>
          </a:p>
          <a:p>
            <a:r>
              <a:t>• Integration with External Monitoring Tools</a:t>
            </a:r>
          </a:p>
          <a:p>
            <a:r>
              <a:t>• Expansion of Knowledge Base Data Sources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 Open to technical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Need for automated incident detection</a:t>
            </a:r>
          </a:p>
          <a:p>
            <a:r>
              <a:t>• Challenges with manual monitoring</a:t>
            </a:r>
          </a:p>
          <a:p>
            <a:r>
              <a:t>• Importance of AI-driven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Frontend: React (UI &amp; Visualization)</a:t>
            </a:r>
          </a:p>
          <a:p>
            <a:r>
              <a:t>• Backend: Python (FastAPI, Flask)</a:t>
            </a:r>
          </a:p>
          <a:p>
            <a:r>
              <a:t>• AI Engine: Generative AI Model</a:t>
            </a:r>
          </a:p>
          <a:p>
            <a:r>
              <a:t>• Database: PostgreSQL / MongoDB</a:t>
            </a:r>
          </a:p>
          <a:p>
            <a:r>
              <a:t>• Knowledge Base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Below is the architecture overview of the system.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828800"/>
            <a:ext cx="45720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Backend (Python AI Engine)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Frontend (React UI)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AI Model (Generative AI)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8288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Database (PostgreSQL/MongoDB)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Knowledge Base (FAISS/Elasticsearch)</a:t>
            </a:r>
          </a:p>
        </p:txBody>
      </p:sp>
      <p:pic>
        <p:nvPicPr>
          <p:cNvPr id="9" name="Picture 8" descr="AI_Incident_Detection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001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&amp;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Data Ingestion (Logs, Events, Metrics)</a:t>
            </a:r>
          </a:p>
          <a:p>
            <a:r>
              <a:t>2. AI Model Analysis (Anomaly Detection)</a:t>
            </a:r>
          </a:p>
          <a:p>
            <a:r>
              <a:t>3. Incident Classification</a:t>
            </a:r>
          </a:p>
          <a:p>
            <a:r>
              <a:t>4. Knowledge Base Lookup</a:t>
            </a:r>
          </a:p>
          <a:p>
            <a:r>
              <a:t>5. Alert Generation &amp; UI Display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Flowchart: AI Model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Input: Event Logs &amp; Metrics</a:t>
            </a:r>
          </a:p>
          <a:p>
            <a:r>
              <a:t>• AI Model Inference: NLP &amp; Pattern Matching</a:t>
            </a:r>
          </a:p>
          <a:p>
            <a:r>
              <a:t>• Output: Incident Classification &amp; Knowledge Base Lookup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&amp; Detection Mechanism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Model Type: Transformer-based / LLM</a:t>
            </a:r>
          </a:p>
          <a:p>
            <a:r>
              <a:t>• Training Data: Historical incidents &amp; logs</a:t>
            </a:r>
          </a:p>
          <a:p>
            <a:r>
              <a:t>• Detection Logic: Pattern Recognition, NLP-based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Base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AI searches past incidents for similarity</a:t>
            </a:r>
          </a:p>
          <a:p>
            <a:r>
              <a:t>• Fetches relevant documents for resolution</a:t>
            </a:r>
          </a:p>
          <a:p>
            <a:r>
              <a:t>• Enhances troubleshooting with contextual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 &amp; Data Schema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/detect-incident (POST) - Accepts event logs, returns incident classification</a:t>
            </a:r>
          </a:p>
          <a:p>
            <a:r>
              <a:t>• /get-alerts (GET) - Fetches active alerts</a:t>
            </a:r>
          </a:p>
          <a:p>
            <a:r>
              <a:t>• /related-docs (GET) - Retrieves knowledge base documents</a:t>
            </a:r>
          </a:p>
          <a:p>
            <a:r>
              <a:t>• Data Schema: JSON format for structured responses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