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AI-Powered Incident Detection &amp; Alerting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Proof of Concept (PoC)</a:t>
            </a:r>
          </a:p>
          <a:p/>
          <a:p>
            <a:r>
              <a:t>Business &amp; Technical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Overview of the PoC</a:t>
            </a:r>
          </a:p>
          <a:p>
            <a:r>
              <a:t>• Business Problem Statement</a:t>
            </a:r>
          </a:p>
          <a:p>
            <a:r>
              <a:t>• Why AI for Incident Detection?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Frontend: React</a:t>
            </a:r>
          </a:p>
          <a:p>
            <a:r>
              <a:t>• Backend: Python &amp; Generative AI</a:t>
            </a:r>
          </a:p>
          <a:p>
            <a:r>
              <a:t>• Data Flow and Integration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AI analyzes system events</a:t>
            </a:r>
          </a:p>
          <a:p>
            <a:r>
              <a:t>• Detects incidents and anomalies</a:t>
            </a:r>
          </a:p>
          <a:p>
            <a:r>
              <a:t>• Alerts are generated &amp; displayed in UI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Real-time AI-powered incident detection</a:t>
            </a:r>
          </a:p>
          <a:p>
            <a:r>
              <a:t>• Automated alert messaging</a:t>
            </a:r>
          </a:p>
          <a:p>
            <a:r>
              <a:t>• User-friendly UI with React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Benefits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Faster incident response time</a:t>
            </a:r>
          </a:p>
          <a:p>
            <a:r>
              <a:t>• Reduced manual monitoring effort</a:t>
            </a:r>
          </a:p>
          <a:p>
            <a:r>
              <a:t>• Scalable and adaptable system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Live demonstration (if available)</a:t>
            </a:r>
          </a:p>
          <a:p>
            <a:r>
              <a:t>• Screenshots of UI &amp; alerts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Future enhancements</a:t>
            </a:r>
          </a:p>
          <a:p>
            <a:r>
              <a:t>• Possible integrations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Thank you! Open to questions.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