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Incident Detection &amp; Alerting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Proof of Concept (PoC)</a:t>
            </a:r>
          </a:p>
          <a:p/>
          <a:p>
            <a:r>
              <a:t>Technical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Model Fine-tuning &amp; Accuracy Improvements</a:t>
            </a:r>
          </a:p>
          <a:p>
            <a:r>
              <a:t>• Integration with External Monitoring Tools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Thank you! Open to technical discussions.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Need for automated incident detection</a:t>
            </a:r>
          </a:p>
          <a:p>
            <a:r>
              <a:t>• Challenges with manual monitoring</a:t>
            </a:r>
          </a:p>
          <a:p>
            <a:r>
              <a:t>• Importance of AI-driven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Frontend: React (UI &amp; Visualization)</a:t>
            </a:r>
          </a:p>
          <a:p>
            <a:r>
              <a:t>• Backend: Python (FastAPI, Flask)</a:t>
            </a:r>
          </a:p>
          <a:p>
            <a:r>
              <a:t>• AI Engine: Generative AI Model</a:t>
            </a:r>
          </a:p>
          <a:p>
            <a:r>
              <a:t>• Database: PostgreSQL / MongoDB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&amp; 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Data Ingestion (Logs, Events, Metrics)</a:t>
            </a:r>
          </a:p>
          <a:p>
            <a:r>
              <a:t>2. AI Model Analysis (Anomaly Detection)</a:t>
            </a:r>
          </a:p>
          <a:p>
            <a:r>
              <a:t>3. Incident Classification</a:t>
            </a:r>
          </a:p>
          <a:p>
            <a:r>
              <a:t>4. Alert Generation &amp; UI Display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 &amp; Detection Mechanism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Model Type: Transformer-based / LLM</a:t>
            </a:r>
          </a:p>
          <a:p>
            <a:r>
              <a:t>• Training Data: Historical incidents &amp; logs</a:t>
            </a:r>
          </a:p>
          <a:p>
            <a:r>
              <a:t>• Detection Logic: Pattern Recognition, NLP-based classification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- React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State Management: Redux / Context API</a:t>
            </a:r>
          </a:p>
          <a:p>
            <a:r>
              <a:t>• API Integration: RESTful API calls to backend</a:t>
            </a:r>
          </a:p>
          <a:p>
            <a:r>
              <a:t>• UI Components: Incident Dashboard, Alerts Panel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- Python AI Engine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Frameworks: TensorFlow / PyTorch</a:t>
            </a:r>
          </a:p>
          <a:p>
            <a:r>
              <a:t>• Model Deployment: FastAPI / Flask</a:t>
            </a:r>
          </a:p>
          <a:p>
            <a:r>
              <a:t>• Alert System: WebSockets / Messaging Queue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Scalability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Secure API Authentication (OAuth, JWT)</a:t>
            </a:r>
          </a:p>
          <a:p>
            <a:r>
              <a:t>• Rate Limiting &amp; Logging</a:t>
            </a:r>
          </a:p>
          <a:p>
            <a:r>
              <a:t>• Horizontal Scalability with Microservices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Technical Walkthrough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Live demonstration (if available)</a:t>
            </a:r>
          </a:p>
          <a:p>
            <a:r>
              <a:t>• API Endpoints &amp; Logs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