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4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7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7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1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2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9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39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4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0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1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49A2CD-568E-4F5C-9E70-33A6FD11E45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7195A7-0C5B-40E1-8D0E-57BA3478C21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3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26A23-9737-74D7-085D-C5A23ABA0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Gen AI – Integrated Platform Environment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524DBA-1CC6-2B41-6FAB-FDC917452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End-to-End Incident Resolution Flow</a:t>
            </a:r>
          </a:p>
        </p:txBody>
      </p:sp>
    </p:spTree>
    <p:extLst>
      <p:ext uri="{BB962C8B-B14F-4D97-AF65-F5344CB8AC3E}">
        <p14:creationId xmlns:p14="http://schemas.microsoft.com/office/powerpoint/2010/main" val="393732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08195-DFBC-7462-A99A-5C03633FE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AE770-D6F6-E752-36FB-A588E60B8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Tools integrated into the system: </a:t>
            </a:r>
            <a:r>
              <a:rPr lang="en-US" sz="2800" b="1" dirty="0"/>
              <a:t>ServiceNow</a:t>
            </a:r>
            <a:r>
              <a:rPr lang="en-US" sz="2800" dirty="0"/>
              <a:t>, </a:t>
            </a:r>
            <a:r>
              <a:rPr lang="en-US" sz="2800" b="1" dirty="0"/>
              <a:t>Prometheus</a:t>
            </a:r>
            <a:r>
              <a:rPr lang="en-US" sz="2800" dirty="0"/>
              <a:t>, </a:t>
            </a:r>
            <a:r>
              <a:rPr lang="en-US" sz="2800" b="1" dirty="0"/>
              <a:t>AppDynamics</a:t>
            </a:r>
            <a:r>
              <a:rPr lang="en-US" sz="2800" dirty="0"/>
              <a:t>, and </a:t>
            </a:r>
            <a:r>
              <a:rPr lang="en-US" sz="2800" b="1" dirty="0"/>
              <a:t>ChatGPT LLM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188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36896-9A5F-FF52-9F28-4A24593F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36" y="0"/>
            <a:ext cx="95837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00941-37F5-4A76-A71B-3FA3570A036A}"/>
              </a:ext>
            </a:extLst>
          </p:cNvPr>
          <p:cNvSpPr txBox="1"/>
          <p:nvPr/>
        </p:nvSpPr>
        <p:spPr>
          <a:xfrm>
            <a:off x="7502013" y="727587"/>
            <a:ext cx="3385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58083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4BDD7-8AC8-E4AE-4D75-AE2DBD6C6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A99B2-476D-DF4B-C0C1-9456F64CA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04AA2A-CC24-9E76-6CDB-3669BCE68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2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111F0-D5BB-3F7D-9200-71210C2FB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166B0-9542-3DBA-D75F-F4EFD92B0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79" y="1790956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Sachin Kulkarni</a:t>
            </a:r>
            <a:br>
              <a:rPr lang="en-IN" sz="2800" dirty="0"/>
            </a:br>
            <a:r>
              <a:rPr lang="en-IN" sz="2800" dirty="0"/>
              <a:t>Subramanyam </a:t>
            </a:r>
            <a:r>
              <a:rPr lang="en-IN" sz="2800" dirty="0" err="1"/>
              <a:t>Sisthi</a:t>
            </a:r>
            <a:br>
              <a:rPr lang="en-IN" sz="2800" dirty="0"/>
            </a:br>
            <a:r>
              <a:rPr lang="en-IN" sz="2800" dirty="0"/>
              <a:t>Saran Kaarthik</a:t>
            </a:r>
            <a:br>
              <a:rPr lang="en-IN" sz="2800" dirty="0"/>
            </a:br>
            <a:r>
              <a:rPr lang="en-IN" sz="2800" dirty="0"/>
              <a:t>Ramu Chittiprolu</a:t>
            </a:r>
            <a:br>
              <a:rPr lang="en-IN" sz="2800" dirty="0"/>
            </a:br>
            <a:r>
              <a:rPr lang="en-IN" sz="2800" dirty="0"/>
              <a:t>Barath Srinivasan</a:t>
            </a:r>
            <a:br>
              <a:rPr lang="en-IN" sz="2800" dirty="0"/>
            </a:br>
            <a:r>
              <a:rPr lang="en-IN" sz="2800" dirty="0"/>
              <a:t>Abhinav Sinha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99E6D-2977-18CF-67D4-CD983596BBDC}"/>
              </a:ext>
            </a:extLst>
          </p:cNvPr>
          <p:cNvSpPr txBox="1"/>
          <p:nvPr/>
        </p:nvSpPr>
        <p:spPr>
          <a:xfrm>
            <a:off x="786579" y="884903"/>
            <a:ext cx="3667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638265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45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Gen AI – Integrated Platform Environment</vt:lpstr>
      <vt:lpstr>Tools integrated into the system: ServiceNow, Prometheus, AppDynamics, and ChatGPT LLM</vt:lpstr>
      <vt:lpstr>PowerPoint Presentation</vt:lpstr>
      <vt:lpstr>Screenshots</vt:lpstr>
      <vt:lpstr>Sachin Kulkarni Subramanyam Sisthi Saran Kaarthik Ramu Chittiprolu Barath Srinivasan Abhinav Sinha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Ramu Chittiprolu</dc:creator>
  <cp:lastModifiedBy>Ramu Chittiprolu</cp:lastModifiedBy>
  <cp:revision>7</cp:revision>
  <dcterms:created xsi:type="dcterms:W3CDTF">2025-03-26T07:24:55Z</dcterms:created>
  <dcterms:modified xsi:type="dcterms:W3CDTF">2025-03-26T10:06:25Z</dcterms:modified>
</cp:coreProperties>
</file>