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6" r:id="rId3"/>
    <p:sldId id="274" r:id="rId4"/>
    <p:sldId id="264" r:id="rId5"/>
    <p:sldId id="280" r:id="rId6"/>
    <p:sldId id="276" r:id="rId7"/>
    <p:sldId id="262" r:id="rId8"/>
    <p:sldId id="267" r:id="rId9"/>
    <p:sldId id="271" r:id="rId10"/>
    <p:sldId id="272" r:id="rId11"/>
    <p:sldId id="28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C06D0-6BB4-44A3-9044-CF516B7A48F7}" v="43" dt="2025-03-26T12:44:31.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ulkarni" userId="9ebfcbee15b33de9" providerId="LiveId" clId="{0C5C06D0-6BB4-44A3-9044-CF516B7A48F7}"/>
    <pc:docChg chg="undo redo custSel addSld delSld modSld sldOrd">
      <pc:chgData name="Sachin Kulkarni" userId="9ebfcbee15b33de9" providerId="LiveId" clId="{0C5C06D0-6BB4-44A3-9044-CF516B7A48F7}" dt="2025-03-26T12:46:33.588" v="2004" actId="1038"/>
      <pc:docMkLst>
        <pc:docMk/>
      </pc:docMkLst>
      <pc:sldChg chg="modSp">
        <pc:chgData name="Sachin Kulkarni" userId="9ebfcbee15b33de9" providerId="LiveId" clId="{0C5C06D0-6BB4-44A3-9044-CF516B7A48F7}" dt="2025-03-26T12:44:31.198" v="1965"/>
        <pc:sldMkLst>
          <pc:docMk/>
          <pc:sldMk cId="3937325262" sldId="258"/>
        </pc:sldMkLst>
        <pc:spChg chg="mod">
          <ac:chgData name="Sachin Kulkarni" userId="9ebfcbee15b33de9" providerId="LiveId" clId="{0C5C06D0-6BB4-44A3-9044-CF516B7A48F7}" dt="2025-03-26T12:44:31.198" v="1965"/>
          <ac:spMkLst>
            <pc:docMk/>
            <pc:sldMk cId="3937325262" sldId="258"/>
            <ac:spMk id="4" creationId="{5DA26A23-9737-74D7-085D-C5A23ABA0CFA}"/>
          </ac:spMkLst>
        </pc:spChg>
        <pc:spChg chg="mod">
          <ac:chgData name="Sachin Kulkarni" userId="9ebfcbee15b33de9" providerId="LiveId" clId="{0C5C06D0-6BB4-44A3-9044-CF516B7A48F7}" dt="2025-03-26T12:44:31.198" v="1965"/>
          <ac:spMkLst>
            <pc:docMk/>
            <pc:sldMk cId="3937325262" sldId="258"/>
            <ac:spMk id="5" creationId="{AA524DBA-1CC6-2B41-6FAB-FDC917452512}"/>
          </ac:spMkLst>
        </pc:spChg>
      </pc:sldChg>
      <pc:sldChg chg="addSp modSp del mod modClrScheme chgLayout">
        <pc:chgData name="Sachin Kulkarni" userId="9ebfcbee15b33de9" providerId="LiveId" clId="{0C5C06D0-6BB4-44A3-9044-CF516B7A48F7}" dt="2025-03-26T10:35:02.391" v="869" actId="47"/>
        <pc:sldMkLst>
          <pc:docMk/>
          <pc:sldMk cId="618866345" sldId="259"/>
        </pc:sldMkLst>
        <pc:spChg chg="add mod ord">
          <ac:chgData name="Sachin Kulkarni" userId="9ebfcbee15b33de9" providerId="LiveId" clId="{0C5C06D0-6BB4-44A3-9044-CF516B7A48F7}" dt="2025-03-26T10:23:19.288" v="4" actId="700"/>
          <ac:spMkLst>
            <pc:docMk/>
            <pc:sldMk cId="618866345" sldId="259"/>
            <ac:spMk id="2" creationId="{41702CF4-01A0-EC8A-4713-A78673201110}"/>
          </ac:spMkLst>
        </pc:spChg>
        <pc:spChg chg="add mod ord">
          <ac:chgData name="Sachin Kulkarni" userId="9ebfcbee15b33de9" providerId="LiveId" clId="{0C5C06D0-6BB4-44A3-9044-CF516B7A48F7}" dt="2025-03-26T10:23:19.288" v="4" actId="700"/>
          <ac:spMkLst>
            <pc:docMk/>
            <pc:sldMk cId="618866345" sldId="259"/>
            <ac:spMk id="3" creationId="{2DFE58F5-52FB-F8A0-6E69-2EEE9529B25F}"/>
          </ac:spMkLst>
        </pc:spChg>
        <pc:spChg chg="mod ord">
          <ac:chgData name="Sachin Kulkarni" userId="9ebfcbee15b33de9" providerId="LiveId" clId="{0C5C06D0-6BB4-44A3-9044-CF516B7A48F7}" dt="2025-03-26T10:23:19.288" v="4" actId="700"/>
          <ac:spMkLst>
            <pc:docMk/>
            <pc:sldMk cId="618866345" sldId="259"/>
            <ac:spMk id="4" creationId="{2C1AE770-D6F6-E752-36FB-A588E60B8AA3}"/>
          </ac:spMkLst>
        </pc:spChg>
      </pc:sldChg>
      <pc:sldChg chg="delSp modSp mod">
        <pc:chgData name="Sachin Kulkarni" userId="9ebfcbee15b33de9" providerId="LiveId" clId="{0C5C06D0-6BB4-44A3-9044-CF516B7A48F7}" dt="2025-03-26T12:44:31.198" v="1965"/>
        <pc:sldMkLst>
          <pc:docMk/>
          <pc:sldMk cId="4228026100" sldId="262"/>
        </pc:sldMkLst>
        <pc:spChg chg="mod">
          <ac:chgData name="Sachin Kulkarni" userId="9ebfcbee15b33de9" providerId="LiveId" clId="{0C5C06D0-6BB4-44A3-9044-CF516B7A48F7}" dt="2025-03-26T12:44:31.198" v="1965"/>
          <ac:spMkLst>
            <pc:docMk/>
            <pc:sldMk cId="4228026100" sldId="262"/>
            <ac:spMk id="4" creationId="{7AEA99B2-476D-DF4B-C0C1-9456F64CA063}"/>
          </ac:spMkLst>
        </pc:spChg>
        <pc:spChg chg="del">
          <ac:chgData name="Sachin Kulkarni" userId="9ebfcbee15b33de9" providerId="LiveId" clId="{0C5C06D0-6BB4-44A3-9044-CF516B7A48F7}" dt="2025-03-26T10:31:48.038" v="857" actId="478"/>
          <ac:spMkLst>
            <pc:docMk/>
            <pc:sldMk cId="4228026100" sldId="262"/>
            <ac:spMk id="5" creationId="{3804AA2A-CC24-9E76-6CDB-3669BCE688AF}"/>
          </ac:spMkLst>
        </pc:spChg>
      </pc:sldChg>
      <pc:sldChg chg="addSp delSp modSp del mod">
        <pc:chgData name="Sachin Kulkarni" userId="9ebfcbee15b33de9" providerId="LiveId" clId="{0C5C06D0-6BB4-44A3-9044-CF516B7A48F7}" dt="2025-03-26T10:47:41.110" v="1185" actId="47"/>
        <pc:sldMkLst>
          <pc:docMk/>
          <pc:sldMk cId="1638265882" sldId="263"/>
        </pc:sldMkLst>
        <pc:spChg chg="mod">
          <ac:chgData name="Sachin Kulkarni" userId="9ebfcbee15b33de9" providerId="LiveId" clId="{0C5C06D0-6BB4-44A3-9044-CF516B7A48F7}" dt="2025-03-26T10:40:50.560" v="943" actId="21"/>
          <ac:spMkLst>
            <pc:docMk/>
            <pc:sldMk cId="1638265882" sldId="263"/>
            <ac:spMk id="4" creationId="{260166B0-9542-3DBA-D75F-F4EFD92B0591}"/>
          </ac:spMkLst>
        </pc:spChg>
        <pc:graphicFrameChg chg="add del modGraphic">
          <ac:chgData name="Sachin Kulkarni" userId="9ebfcbee15b33de9" providerId="LiveId" clId="{0C5C06D0-6BB4-44A3-9044-CF516B7A48F7}" dt="2025-03-26T10:40:42.278" v="940" actId="27309"/>
          <ac:graphicFrameMkLst>
            <pc:docMk/>
            <pc:sldMk cId="1638265882" sldId="263"/>
            <ac:graphicFrameMk id="5" creationId="{C7B9D9FB-0A97-EDF8-0C77-30904AE52FE7}"/>
          </ac:graphicFrameMkLst>
        </pc:graphicFrameChg>
      </pc:sldChg>
      <pc:sldChg chg="addSp delSp modSp mod ord modClrScheme chgLayout">
        <pc:chgData name="Sachin Kulkarni" userId="9ebfcbee15b33de9" providerId="LiveId" clId="{0C5C06D0-6BB4-44A3-9044-CF516B7A48F7}" dt="2025-03-26T12:46:33.588" v="2004" actId="1038"/>
        <pc:sldMkLst>
          <pc:docMk/>
          <pc:sldMk cId="3580835222" sldId="264"/>
        </pc:sldMkLst>
        <pc:spChg chg="add mod ord">
          <ac:chgData name="Sachin Kulkarni" userId="9ebfcbee15b33de9" providerId="LiveId" clId="{0C5C06D0-6BB4-44A3-9044-CF516B7A48F7}" dt="2025-03-26T12:44:31.198" v="1965"/>
          <ac:spMkLst>
            <pc:docMk/>
            <pc:sldMk cId="3580835222" sldId="264"/>
            <ac:spMk id="2" creationId="{9050E42A-1687-2D09-0365-0651FEC0877E}"/>
          </ac:spMkLst>
        </pc:spChg>
        <pc:spChg chg="add del mod ord">
          <ac:chgData name="Sachin Kulkarni" userId="9ebfcbee15b33de9" providerId="LiveId" clId="{0C5C06D0-6BB4-44A3-9044-CF516B7A48F7}" dt="2025-03-26T10:23:55.821" v="10" actId="478"/>
          <ac:spMkLst>
            <pc:docMk/>
            <pc:sldMk cId="3580835222" sldId="264"/>
            <ac:spMk id="3" creationId="{A2F0F962-0648-FAE4-9F37-787794AD3A94}"/>
          </ac:spMkLst>
        </pc:spChg>
        <pc:spChg chg="add mod ord">
          <ac:chgData name="Sachin Kulkarni" userId="9ebfcbee15b33de9" providerId="LiveId" clId="{0C5C06D0-6BB4-44A3-9044-CF516B7A48F7}" dt="2025-03-26T10:31:10.461" v="839" actId="20577"/>
          <ac:spMkLst>
            <pc:docMk/>
            <pc:sldMk cId="3580835222" sldId="264"/>
            <ac:spMk id="4" creationId="{688F7F64-AEB8-2B17-F69B-C4F16855B780}"/>
          </ac:spMkLst>
        </pc:spChg>
        <pc:spChg chg="del">
          <ac:chgData name="Sachin Kulkarni" userId="9ebfcbee15b33de9" providerId="LiveId" clId="{0C5C06D0-6BB4-44A3-9044-CF516B7A48F7}" dt="2025-03-26T10:23:54.109" v="9" actId="21"/>
          <ac:spMkLst>
            <pc:docMk/>
            <pc:sldMk cId="3580835222" sldId="264"/>
            <ac:spMk id="6" creationId="{5B600941-37F5-4A76-A71B-3FA3570A036A}"/>
          </ac:spMkLst>
        </pc:spChg>
        <pc:picChg chg="add del mod">
          <ac:chgData name="Sachin Kulkarni" userId="9ebfcbee15b33de9" providerId="LiveId" clId="{0C5C06D0-6BB4-44A3-9044-CF516B7A48F7}" dt="2025-03-26T12:46:33.588" v="2004" actId="1038"/>
          <ac:picMkLst>
            <pc:docMk/>
            <pc:sldMk cId="3580835222" sldId="264"/>
            <ac:picMk id="5" creationId="{92836896-9A5F-FF52-9F28-4A24593FF6F9}"/>
          </ac:picMkLst>
        </pc:picChg>
      </pc:sldChg>
      <pc:sldChg chg="addSp delSp modSp add mod ord modClrScheme chgLayout">
        <pc:chgData name="Sachin Kulkarni" userId="9ebfcbee15b33de9" providerId="LiveId" clId="{0C5C06D0-6BB4-44A3-9044-CF516B7A48F7}" dt="2025-03-26T12:44:31.198" v="1965"/>
        <pc:sldMkLst>
          <pc:docMk/>
          <pc:sldMk cId="2702443880" sldId="265"/>
        </pc:sldMkLst>
        <pc:spChg chg="add del mod ord">
          <ac:chgData name="Sachin Kulkarni" userId="9ebfcbee15b33de9" providerId="LiveId" clId="{0C5C06D0-6BB4-44A3-9044-CF516B7A48F7}" dt="2025-03-26T10:39:42.622" v="885" actId="478"/>
          <ac:spMkLst>
            <pc:docMk/>
            <pc:sldMk cId="2702443880" sldId="265"/>
            <ac:spMk id="2" creationId="{2E152A12-1158-843F-0F66-A5DF8F4D1856}"/>
          </ac:spMkLst>
        </pc:spChg>
        <pc:spChg chg="add mod ord">
          <ac:chgData name="Sachin Kulkarni" userId="9ebfcbee15b33de9" providerId="LiveId" clId="{0C5C06D0-6BB4-44A3-9044-CF516B7A48F7}" dt="2025-03-26T12:44:31.198" v="1965"/>
          <ac:spMkLst>
            <pc:docMk/>
            <pc:sldMk cId="2702443880" sldId="265"/>
            <ac:spMk id="3" creationId="{951AB933-02CA-776D-A7FE-35444978A32D}"/>
          </ac:spMkLst>
        </pc:spChg>
        <pc:spChg chg="mod ord">
          <ac:chgData name="Sachin Kulkarni" userId="9ebfcbee15b33de9" providerId="LiveId" clId="{0C5C06D0-6BB4-44A3-9044-CF516B7A48F7}" dt="2025-03-26T12:36:18.033" v="1810" actId="1076"/>
          <ac:spMkLst>
            <pc:docMk/>
            <pc:sldMk cId="2702443880" sldId="265"/>
            <ac:spMk id="4" creationId="{53A465EE-6734-66A0-A785-EBF4352DDCBA}"/>
          </ac:spMkLst>
        </pc:spChg>
        <pc:graphicFrameChg chg="add mod modGraphic">
          <ac:chgData name="Sachin Kulkarni" userId="9ebfcbee15b33de9" providerId="LiveId" clId="{0C5C06D0-6BB4-44A3-9044-CF516B7A48F7}" dt="2025-03-26T10:42:57.745" v="1154" actId="20577"/>
          <ac:graphicFrameMkLst>
            <pc:docMk/>
            <pc:sldMk cId="2702443880" sldId="265"/>
            <ac:graphicFrameMk id="5" creationId="{FFBC0A5A-BA22-9F44-EA25-3F28B51E05F9}"/>
          </ac:graphicFrameMkLst>
        </pc:graphicFrameChg>
      </pc:sldChg>
      <pc:sldChg chg="addSp modSp add mod modClrScheme chgLayout">
        <pc:chgData name="Sachin Kulkarni" userId="9ebfcbee15b33de9" providerId="LiveId" clId="{0C5C06D0-6BB4-44A3-9044-CF516B7A48F7}" dt="2025-03-26T12:44:31.198" v="1965"/>
        <pc:sldMkLst>
          <pc:docMk/>
          <pc:sldMk cId="2130092106" sldId="266"/>
        </pc:sldMkLst>
        <pc:spChg chg="add mod ord">
          <ac:chgData name="Sachin Kulkarni" userId="9ebfcbee15b33de9" providerId="LiveId" clId="{0C5C06D0-6BB4-44A3-9044-CF516B7A48F7}" dt="2025-03-26T12:44:31.198" v="1965"/>
          <ac:spMkLst>
            <pc:docMk/>
            <pc:sldMk cId="2130092106" sldId="266"/>
            <ac:spMk id="2" creationId="{F7F16561-114E-D143-F195-5CAC9F3BF6EA}"/>
          </ac:spMkLst>
        </pc:spChg>
        <pc:spChg chg="add mod ord">
          <ac:chgData name="Sachin Kulkarni" userId="9ebfcbee15b33de9" providerId="LiveId" clId="{0C5C06D0-6BB4-44A3-9044-CF516B7A48F7}" dt="2025-03-26T12:44:31.198" v="1965"/>
          <ac:spMkLst>
            <pc:docMk/>
            <pc:sldMk cId="2130092106" sldId="266"/>
            <ac:spMk id="3" creationId="{4B9BBF71-4950-1BC6-5BB3-3B926365D362}"/>
          </ac:spMkLst>
        </pc:spChg>
        <pc:spChg chg="mod ord">
          <ac:chgData name="Sachin Kulkarni" userId="9ebfcbee15b33de9" providerId="LiveId" clId="{0C5C06D0-6BB4-44A3-9044-CF516B7A48F7}" dt="2025-03-26T12:44:31.198" v="1965"/>
          <ac:spMkLst>
            <pc:docMk/>
            <pc:sldMk cId="2130092106" sldId="266"/>
            <ac:spMk id="4" creationId="{AA352E78-B6E7-419C-F400-BAD366A180F6}"/>
          </ac:spMkLst>
        </pc:spChg>
      </pc:sldChg>
      <pc:sldChg chg="addSp delSp modSp new mod modClrScheme chgLayout">
        <pc:chgData name="Sachin Kulkarni" userId="9ebfcbee15b33de9" providerId="LiveId" clId="{0C5C06D0-6BB4-44A3-9044-CF516B7A48F7}" dt="2025-03-26T12:44:31.198" v="1965"/>
        <pc:sldMkLst>
          <pc:docMk/>
          <pc:sldMk cId="3362502077" sldId="267"/>
        </pc:sldMkLst>
        <pc:spChg chg="del mod ord">
          <ac:chgData name="Sachin Kulkarni" userId="9ebfcbee15b33de9" providerId="LiveId" clId="{0C5C06D0-6BB4-44A3-9044-CF516B7A48F7}" dt="2025-03-26T10:48:08.120" v="1191" actId="700"/>
          <ac:spMkLst>
            <pc:docMk/>
            <pc:sldMk cId="3362502077" sldId="267"/>
            <ac:spMk id="2" creationId="{0C064313-93D8-B806-BD2C-8404583556CA}"/>
          </ac:spMkLst>
        </pc:spChg>
        <pc:spChg chg="del mod ord">
          <ac:chgData name="Sachin Kulkarni" userId="9ebfcbee15b33de9" providerId="LiveId" clId="{0C5C06D0-6BB4-44A3-9044-CF516B7A48F7}" dt="2025-03-26T10:48:08.120" v="1191" actId="700"/>
          <ac:spMkLst>
            <pc:docMk/>
            <pc:sldMk cId="3362502077" sldId="267"/>
            <ac:spMk id="3" creationId="{CFA68E94-9D89-9747-7638-2112C9C4F1B3}"/>
          </ac:spMkLst>
        </pc:spChg>
        <pc:spChg chg="add del mod ord">
          <ac:chgData name="Sachin Kulkarni" userId="9ebfcbee15b33de9" providerId="LiveId" clId="{0C5C06D0-6BB4-44A3-9044-CF516B7A48F7}" dt="2025-03-26T10:48:17.017" v="1192" actId="700"/>
          <ac:spMkLst>
            <pc:docMk/>
            <pc:sldMk cId="3362502077" sldId="267"/>
            <ac:spMk id="4" creationId="{C1EE640C-3C15-0FDF-48C2-862E905731A3}"/>
          </ac:spMkLst>
        </pc:spChg>
        <pc:spChg chg="add del mod ord">
          <ac:chgData name="Sachin Kulkarni" userId="9ebfcbee15b33de9" providerId="LiveId" clId="{0C5C06D0-6BB4-44A3-9044-CF516B7A48F7}" dt="2025-03-26T10:48:17.017" v="1192" actId="700"/>
          <ac:spMkLst>
            <pc:docMk/>
            <pc:sldMk cId="3362502077" sldId="267"/>
            <ac:spMk id="5" creationId="{70E2D569-2D8A-05AC-E13D-ADFCAB4FD623}"/>
          </ac:spMkLst>
        </pc:spChg>
        <pc:spChg chg="add del mod">
          <ac:chgData name="Sachin Kulkarni" userId="9ebfcbee15b33de9" providerId="LiveId" clId="{0C5C06D0-6BB4-44A3-9044-CF516B7A48F7}" dt="2025-03-26T10:48:59.923" v="1218" actId="478"/>
          <ac:spMkLst>
            <pc:docMk/>
            <pc:sldMk cId="3362502077" sldId="267"/>
            <ac:spMk id="6" creationId="{31BE10BD-EA32-50E5-83D9-F786200C51CF}"/>
          </ac:spMkLst>
        </pc:spChg>
        <pc:spChg chg="add del mod ord">
          <ac:chgData name="Sachin Kulkarni" userId="9ebfcbee15b33de9" providerId="LiveId" clId="{0C5C06D0-6BB4-44A3-9044-CF516B7A48F7}" dt="2025-03-26T10:48:57.629" v="1216" actId="700"/>
          <ac:spMkLst>
            <pc:docMk/>
            <pc:sldMk cId="3362502077" sldId="267"/>
            <ac:spMk id="7" creationId="{261C2D2F-FA21-3005-FFB4-058AF8D5FF2A}"/>
          </ac:spMkLst>
        </pc:spChg>
        <pc:spChg chg="add mod">
          <ac:chgData name="Sachin Kulkarni" userId="9ebfcbee15b33de9" providerId="LiveId" clId="{0C5C06D0-6BB4-44A3-9044-CF516B7A48F7}" dt="2025-03-26T12:44:31.198" v="1965"/>
          <ac:spMkLst>
            <pc:docMk/>
            <pc:sldMk cId="3362502077" sldId="267"/>
            <ac:spMk id="8" creationId="{B7A7D8FB-312E-C2B2-5E9F-58C25F5FEDE8}"/>
          </ac:spMkLst>
        </pc:spChg>
      </pc:sldChg>
      <pc:sldChg chg="add del">
        <pc:chgData name="Sachin Kulkarni" userId="9ebfcbee15b33de9" providerId="LiveId" clId="{0C5C06D0-6BB4-44A3-9044-CF516B7A48F7}" dt="2025-03-26T10:49:41.032" v="1242" actId="47"/>
        <pc:sldMkLst>
          <pc:docMk/>
          <pc:sldMk cId="2612083436" sldId="268"/>
        </pc:sldMkLst>
      </pc:sldChg>
      <pc:sldChg chg="add del">
        <pc:chgData name="Sachin Kulkarni" userId="9ebfcbee15b33de9" providerId="LiveId" clId="{0C5C06D0-6BB4-44A3-9044-CF516B7A48F7}" dt="2025-03-26T10:49:41.494" v="1243" actId="47"/>
        <pc:sldMkLst>
          <pc:docMk/>
          <pc:sldMk cId="3498915889" sldId="269"/>
        </pc:sldMkLst>
      </pc:sldChg>
      <pc:sldChg chg="add del">
        <pc:chgData name="Sachin Kulkarni" userId="9ebfcbee15b33de9" providerId="LiveId" clId="{0C5C06D0-6BB4-44A3-9044-CF516B7A48F7}" dt="2025-03-26T10:49:43.704" v="1244" actId="47"/>
        <pc:sldMkLst>
          <pc:docMk/>
          <pc:sldMk cId="1954076966" sldId="270"/>
        </pc:sldMkLst>
      </pc:sldChg>
      <pc:sldChg chg="modSp add mod">
        <pc:chgData name="Sachin Kulkarni" userId="9ebfcbee15b33de9" providerId="LiveId" clId="{0C5C06D0-6BB4-44A3-9044-CF516B7A48F7}" dt="2025-03-26T12:44:31.198" v="1965"/>
        <pc:sldMkLst>
          <pc:docMk/>
          <pc:sldMk cId="2814160027" sldId="271"/>
        </pc:sldMkLst>
        <pc:spChg chg="mod">
          <ac:chgData name="Sachin Kulkarni" userId="9ebfcbee15b33de9" providerId="LiveId" clId="{0C5C06D0-6BB4-44A3-9044-CF516B7A48F7}" dt="2025-03-26T12:44:31.198" v="1965"/>
          <ac:spMkLst>
            <pc:docMk/>
            <pc:sldMk cId="2814160027" sldId="271"/>
            <ac:spMk id="8" creationId="{8D2C95D0-94C7-4002-4064-15020A548E68}"/>
          </ac:spMkLst>
        </pc:spChg>
      </pc:sldChg>
      <pc:sldChg chg="modSp add mod">
        <pc:chgData name="Sachin Kulkarni" userId="9ebfcbee15b33de9" providerId="LiveId" clId="{0C5C06D0-6BB4-44A3-9044-CF516B7A48F7}" dt="2025-03-26T12:44:31.198" v="1965"/>
        <pc:sldMkLst>
          <pc:docMk/>
          <pc:sldMk cId="2028603339" sldId="272"/>
        </pc:sldMkLst>
        <pc:spChg chg="mod">
          <ac:chgData name="Sachin Kulkarni" userId="9ebfcbee15b33de9" providerId="LiveId" clId="{0C5C06D0-6BB4-44A3-9044-CF516B7A48F7}" dt="2025-03-26T12:44:31.198" v="1965"/>
          <ac:spMkLst>
            <pc:docMk/>
            <pc:sldMk cId="2028603339" sldId="272"/>
            <ac:spMk id="8" creationId="{23753EFF-47A1-8E9C-BEF5-C1D8C497389D}"/>
          </ac:spMkLst>
        </pc:spChg>
      </pc:sldChg>
      <pc:sldChg chg="modSp add del mod">
        <pc:chgData name="Sachin Kulkarni" userId="9ebfcbee15b33de9" providerId="LiveId" clId="{0C5C06D0-6BB4-44A3-9044-CF516B7A48F7}" dt="2025-03-26T12:34:17.142" v="1678" actId="47"/>
        <pc:sldMkLst>
          <pc:docMk/>
          <pc:sldMk cId="1023531046" sldId="273"/>
        </pc:sldMkLst>
        <pc:spChg chg="mod">
          <ac:chgData name="Sachin Kulkarni" userId="9ebfcbee15b33de9" providerId="LiveId" clId="{0C5C06D0-6BB4-44A3-9044-CF516B7A48F7}" dt="2025-03-26T10:50:24.244" v="1332" actId="20577"/>
          <ac:spMkLst>
            <pc:docMk/>
            <pc:sldMk cId="1023531046" sldId="273"/>
            <ac:spMk id="8" creationId="{55711BAE-0DB5-F62F-ED27-2FEC1B8934FA}"/>
          </ac:spMkLst>
        </pc:spChg>
      </pc:sldChg>
      <pc:sldChg chg="modSp add mod">
        <pc:chgData name="Sachin Kulkarni" userId="9ebfcbee15b33de9" providerId="LiveId" clId="{0C5C06D0-6BB4-44A3-9044-CF516B7A48F7}" dt="2025-03-26T12:44:31.198" v="1965"/>
        <pc:sldMkLst>
          <pc:docMk/>
          <pc:sldMk cId="1620707645" sldId="274"/>
        </pc:sldMkLst>
        <pc:spChg chg="mod">
          <ac:chgData name="Sachin Kulkarni" userId="9ebfcbee15b33de9" providerId="LiveId" clId="{0C5C06D0-6BB4-44A3-9044-CF516B7A48F7}" dt="2025-03-26T12:44:31.198" v="1965"/>
          <ac:spMkLst>
            <pc:docMk/>
            <pc:sldMk cId="1620707645" sldId="274"/>
            <ac:spMk id="4" creationId="{FE076F75-447E-E907-325E-650C7E502F71}"/>
          </ac:spMkLst>
        </pc:spChg>
      </pc:sldChg>
      <pc:sldChg chg="addSp delSp modSp add del mod">
        <pc:chgData name="Sachin Kulkarni" userId="9ebfcbee15b33de9" providerId="LiveId" clId="{0C5C06D0-6BB4-44A3-9044-CF516B7A48F7}" dt="2025-03-26T12:31:29.945" v="1650" actId="47"/>
        <pc:sldMkLst>
          <pc:docMk/>
          <pc:sldMk cId="4000927459" sldId="275"/>
        </pc:sldMkLst>
        <pc:spChg chg="mod">
          <ac:chgData name="Sachin Kulkarni" userId="9ebfcbee15b33de9" providerId="LiveId" clId="{0C5C06D0-6BB4-44A3-9044-CF516B7A48F7}" dt="2025-03-26T12:13:55.874" v="1410" actId="20577"/>
          <ac:spMkLst>
            <pc:docMk/>
            <pc:sldMk cId="4000927459" sldId="275"/>
            <ac:spMk id="2" creationId="{8D73D67B-8296-0985-B5CC-645191030705}"/>
          </ac:spMkLst>
        </pc:spChg>
        <pc:spChg chg="del mod">
          <ac:chgData name="Sachin Kulkarni" userId="9ebfcbee15b33de9" providerId="LiveId" clId="{0C5C06D0-6BB4-44A3-9044-CF516B7A48F7}" dt="2025-03-26T12:15:13.111" v="1417" actId="478"/>
          <ac:spMkLst>
            <pc:docMk/>
            <pc:sldMk cId="4000927459" sldId="275"/>
            <ac:spMk id="4" creationId="{63E8B4BE-3FCD-7A09-8701-3064423D5CB0}"/>
          </ac:spMkLst>
        </pc:spChg>
        <pc:picChg chg="del">
          <ac:chgData name="Sachin Kulkarni" userId="9ebfcbee15b33de9" providerId="LiveId" clId="{0C5C06D0-6BB4-44A3-9044-CF516B7A48F7}" dt="2025-03-26T12:14:17.801" v="1413" actId="478"/>
          <ac:picMkLst>
            <pc:docMk/>
            <pc:sldMk cId="4000927459" sldId="275"/>
            <ac:picMk id="5" creationId="{28FE47D6-EFB7-A384-B8EB-4C4F063F574F}"/>
          </ac:picMkLst>
        </pc:picChg>
        <pc:picChg chg="add del mod">
          <ac:chgData name="Sachin Kulkarni" userId="9ebfcbee15b33de9" providerId="LiveId" clId="{0C5C06D0-6BB4-44A3-9044-CF516B7A48F7}" dt="2025-03-26T12:31:16.680" v="1645" actId="21"/>
          <ac:picMkLst>
            <pc:docMk/>
            <pc:sldMk cId="4000927459" sldId="275"/>
            <ac:picMk id="6" creationId="{61C04A82-682F-9C77-44C8-567DA380CE41}"/>
          </ac:picMkLst>
        </pc:picChg>
      </pc:sldChg>
      <pc:sldChg chg="addSp delSp modSp add mod modClrScheme chgLayout">
        <pc:chgData name="Sachin Kulkarni" userId="9ebfcbee15b33de9" providerId="LiveId" clId="{0C5C06D0-6BB4-44A3-9044-CF516B7A48F7}" dt="2025-03-26T12:46:04.007" v="1990" actId="1036"/>
        <pc:sldMkLst>
          <pc:docMk/>
          <pc:sldMk cId="3127749899" sldId="276"/>
        </pc:sldMkLst>
        <pc:spChg chg="mod ord">
          <ac:chgData name="Sachin Kulkarni" userId="9ebfcbee15b33de9" providerId="LiveId" clId="{0C5C06D0-6BB4-44A3-9044-CF516B7A48F7}" dt="2025-03-26T12:45:35.099" v="1968" actId="1076"/>
          <ac:spMkLst>
            <pc:docMk/>
            <pc:sldMk cId="3127749899" sldId="276"/>
            <ac:spMk id="2" creationId="{5527C6ED-7707-097D-A4CD-38E36E03C91D}"/>
          </ac:spMkLst>
        </pc:spChg>
        <pc:picChg chg="add mod">
          <ac:chgData name="Sachin Kulkarni" userId="9ebfcbee15b33de9" providerId="LiveId" clId="{0C5C06D0-6BB4-44A3-9044-CF516B7A48F7}" dt="2025-03-26T12:46:04.007" v="1990" actId="1036"/>
          <ac:picMkLst>
            <pc:docMk/>
            <pc:sldMk cId="3127749899" sldId="276"/>
            <ac:picMk id="4" creationId="{8D2E1250-C424-AA1F-47E5-9AA4B72BBFD8}"/>
          </ac:picMkLst>
        </pc:picChg>
        <pc:picChg chg="del">
          <ac:chgData name="Sachin Kulkarni" userId="9ebfcbee15b33de9" providerId="LiveId" clId="{0C5C06D0-6BB4-44A3-9044-CF516B7A48F7}" dt="2025-03-26T12:15:54.347" v="1431" actId="478"/>
          <ac:picMkLst>
            <pc:docMk/>
            <pc:sldMk cId="3127749899" sldId="276"/>
            <ac:picMk id="6" creationId="{17B79BC4-A2E6-D410-1791-5C3BD8CEE1E2}"/>
          </ac:picMkLst>
        </pc:picChg>
      </pc:sldChg>
      <pc:sldChg chg="modSp add del mod">
        <pc:chgData name="Sachin Kulkarni" userId="9ebfcbee15b33de9" providerId="LiveId" clId="{0C5C06D0-6BB4-44A3-9044-CF516B7A48F7}" dt="2025-03-26T12:34:13.141" v="1677" actId="47"/>
        <pc:sldMkLst>
          <pc:docMk/>
          <pc:sldMk cId="2971826435" sldId="277"/>
        </pc:sldMkLst>
        <pc:spChg chg="mod">
          <ac:chgData name="Sachin Kulkarni" userId="9ebfcbee15b33de9" providerId="LiveId" clId="{0C5C06D0-6BB4-44A3-9044-CF516B7A48F7}" dt="2025-03-26T12:26:30.960" v="1562" actId="20577"/>
          <ac:spMkLst>
            <pc:docMk/>
            <pc:sldMk cId="2971826435" sldId="277"/>
            <ac:spMk id="4" creationId="{6C072A37-2042-1C2C-3A71-D0CF0241F37C}"/>
          </ac:spMkLst>
        </pc:spChg>
      </pc:sldChg>
      <pc:sldChg chg="modSp add del mod">
        <pc:chgData name="Sachin Kulkarni" userId="9ebfcbee15b33de9" providerId="LiveId" clId="{0C5C06D0-6BB4-44A3-9044-CF516B7A48F7}" dt="2025-03-26T12:34:08.512" v="1675" actId="47"/>
        <pc:sldMkLst>
          <pc:docMk/>
          <pc:sldMk cId="2458476494" sldId="278"/>
        </pc:sldMkLst>
        <pc:spChg chg="mod">
          <ac:chgData name="Sachin Kulkarni" userId="9ebfcbee15b33de9" providerId="LiveId" clId="{0C5C06D0-6BB4-44A3-9044-CF516B7A48F7}" dt="2025-03-26T12:25:59.882" v="1499" actId="20577"/>
          <ac:spMkLst>
            <pc:docMk/>
            <pc:sldMk cId="2458476494" sldId="278"/>
            <ac:spMk id="8" creationId="{276C1ECF-D033-3094-8ED5-24A4666C7500}"/>
          </ac:spMkLst>
        </pc:spChg>
      </pc:sldChg>
      <pc:sldChg chg="addSp delSp modSp add del mod">
        <pc:chgData name="Sachin Kulkarni" userId="9ebfcbee15b33de9" providerId="LiveId" clId="{0C5C06D0-6BB4-44A3-9044-CF516B7A48F7}" dt="2025-03-26T12:34:10.364" v="1676" actId="47"/>
        <pc:sldMkLst>
          <pc:docMk/>
          <pc:sldMk cId="227284781" sldId="279"/>
        </pc:sldMkLst>
        <pc:spChg chg="mod">
          <ac:chgData name="Sachin Kulkarni" userId="9ebfcbee15b33de9" providerId="LiveId" clId="{0C5C06D0-6BB4-44A3-9044-CF516B7A48F7}" dt="2025-03-26T12:26:06.454" v="1510" actId="20577"/>
          <ac:spMkLst>
            <pc:docMk/>
            <pc:sldMk cId="227284781" sldId="279"/>
            <ac:spMk id="8" creationId="{5CD74431-C274-25D4-D7D6-644736B27BA7}"/>
          </ac:spMkLst>
        </pc:spChg>
        <pc:graphicFrameChg chg="add del modGraphic">
          <ac:chgData name="Sachin Kulkarni" userId="9ebfcbee15b33de9" providerId="LiveId" clId="{0C5C06D0-6BB4-44A3-9044-CF516B7A48F7}" dt="2025-03-26T12:26:15.486" v="1512" actId="27309"/>
          <ac:graphicFrameMkLst>
            <pc:docMk/>
            <pc:sldMk cId="227284781" sldId="279"/>
            <ac:graphicFrameMk id="3" creationId="{2DBEC57B-9E32-B832-4E1A-8C668EFBA90C}"/>
          </ac:graphicFrameMkLst>
        </pc:graphicFrameChg>
      </pc:sldChg>
      <pc:sldChg chg="addSp delSp modSp add mod">
        <pc:chgData name="Sachin Kulkarni" userId="9ebfcbee15b33de9" providerId="LiveId" clId="{0C5C06D0-6BB4-44A3-9044-CF516B7A48F7}" dt="2025-03-26T12:46:20.221" v="1994" actId="1076"/>
        <pc:sldMkLst>
          <pc:docMk/>
          <pc:sldMk cId="731607822" sldId="280"/>
        </pc:sldMkLst>
        <pc:spChg chg="mod">
          <ac:chgData name="Sachin Kulkarni" userId="9ebfcbee15b33de9" providerId="LiveId" clId="{0C5C06D0-6BB4-44A3-9044-CF516B7A48F7}" dt="2025-03-26T12:46:14.211" v="1992" actId="1076"/>
          <ac:spMkLst>
            <pc:docMk/>
            <pc:sldMk cId="731607822" sldId="280"/>
            <ac:spMk id="2" creationId="{B96E8D8C-2902-AB21-D77F-D4DFE5A36728}"/>
          </ac:spMkLst>
        </pc:spChg>
        <pc:picChg chg="del">
          <ac:chgData name="Sachin Kulkarni" userId="9ebfcbee15b33de9" providerId="LiveId" clId="{0C5C06D0-6BB4-44A3-9044-CF516B7A48F7}" dt="2025-03-26T12:31:08.604" v="1644" actId="478"/>
          <ac:picMkLst>
            <pc:docMk/>
            <pc:sldMk cId="731607822" sldId="280"/>
            <ac:picMk id="4" creationId="{BDBF9088-2AED-BA18-2DB2-6BB1EA9A9228}"/>
          </ac:picMkLst>
        </pc:picChg>
        <pc:picChg chg="add mod">
          <ac:chgData name="Sachin Kulkarni" userId="9ebfcbee15b33de9" providerId="LiveId" clId="{0C5C06D0-6BB4-44A3-9044-CF516B7A48F7}" dt="2025-03-26T12:46:20.221" v="1994" actId="1076"/>
          <ac:picMkLst>
            <pc:docMk/>
            <pc:sldMk cId="731607822" sldId="280"/>
            <ac:picMk id="6" creationId="{61C04A82-682F-9C77-44C8-567DA380CE41}"/>
          </ac:picMkLst>
        </pc:picChg>
      </pc:sldChg>
      <pc:sldChg chg="addSp delSp modSp add mod">
        <pc:chgData name="Sachin Kulkarni" userId="9ebfcbee15b33de9" providerId="LiveId" clId="{0C5C06D0-6BB4-44A3-9044-CF516B7A48F7}" dt="2025-03-26T12:41:05.122" v="1963" actId="404"/>
        <pc:sldMkLst>
          <pc:docMk/>
          <pc:sldMk cId="58855762" sldId="281"/>
        </pc:sldMkLst>
        <pc:spChg chg="mod">
          <ac:chgData name="Sachin Kulkarni" userId="9ebfcbee15b33de9" providerId="LiveId" clId="{0C5C06D0-6BB4-44A3-9044-CF516B7A48F7}" dt="2025-03-26T12:37:51.570" v="1843" actId="20577"/>
          <ac:spMkLst>
            <pc:docMk/>
            <pc:sldMk cId="58855762" sldId="281"/>
            <ac:spMk id="2" creationId="{2D5D47C8-17EF-848B-6101-7F3213B0DA8E}"/>
          </ac:spMkLst>
        </pc:spChg>
        <pc:spChg chg="del mod">
          <ac:chgData name="Sachin Kulkarni" userId="9ebfcbee15b33de9" providerId="LiveId" clId="{0C5C06D0-6BB4-44A3-9044-CF516B7A48F7}" dt="2025-03-26T12:37:56.782" v="1846" actId="478"/>
          <ac:spMkLst>
            <pc:docMk/>
            <pc:sldMk cId="58855762" sldId="281"/>
            <ac:spMk id="4" creationId="{0691F325-0BE8-3ABA-D06D-C1CFA3FFBAB9}"/>
          </ac:spMkLst>
        </pc:spChg>
        <pc:graphicFrameChg chg="add mod modGraphic">
          <ac:chgData name="Sachin Kulkarni" userId="9ebfcbee15b33de9" providerId="LiveId" clId="{0C5C06D0-6BB4-44A3-9044-CF516B7A48F7}" dt="2025-03-26T12:41:05.122" v="1963" actId="404"/>
          <ac:graphicFrameMkLst>
            <pc:docMk/>
            <pc:sldMk cId="58855762" sldId="281"/>
            <ac:graphicFrameMk id="3" creationId="{59505EF1-A0A4-7375-2AFD-AE7F57C94230}"/>
          </ac:graphicFrameMkLst>
        </pc:graphicFrameChg>
        <pc:picChg chg="del">
          <ac:chgData name="Sachin Kulkarni" userId="9ebfcbee15b33de9" providerId="LiveId" clId="{0C5C06D0-6BB4-44A3-9044-CF516B7A48F7}" dt="2025-03-26T12:37:03.271" v="1816" actId="478"/>
          <ac:picMkLst>
            <pc:docMk/>
            <pc:sldMk cId="58855762" sldId="281"/>
            <ac:picMk id="5" creationId="{24A76529-108A-1E52-B37A-28F4D261F30A}"/>
          </ac:picMkLst>
        </pc:picChg>
      </pc:sldChg>
      <pc:sldChg chg="addSp delSp modSp add del mod">
        <pc:chgData name="Sachin Kulkarni" userId="9ebfcbee15b33de9" providerId="LiveId" clId="{0C5C06D0-6BB4-44A3-9044-CF516B7A48F7}" dt="2025-03-26T12:32:19.516" v="1660" actId="47"/>
        <pc:sldMkLst>
          <pc:docMk/>
          <pc:sldMk cId="3241820622" sldId="281"/>
        </pc:sldMkLst>
        <pc:picChg chg="add mod">
          <ac:chgData name="Sachin Kulkarni" userId="9ebfcbee15b33de9" providerId="LiveId" clId="{0C5C06D0-6BB4-44A3-9044-CF516B7A48F7}" dt="2025-03-26T12:32:16.459" v="1658" actId="1076"/>
          <ac:picMkLst>
            <pc:docMk/>
            <pc:sldMk cId="3241820622" sldId="281"/>
            <ac:picMk id="5" creationId="{92836896-9A5F-FF52-9F28-4A24593FF6F9}"/>
          </ac:picMkLst>
        </pc:picChg>
        <pc:picChg chg="del">
          <ac:chgData name="Sachin Kulkarni" userId="9ebfcbee15b33de9" providerId="LiveId" clId="{0C5C06D0-6BB4-44A3-9044-CF516B7A48F7}" dt="2025-03-26T12:31:55.224" v="1652" actId="478"/>
          <ac:picMkLst>
            <pc:docMk/>
            <pc:sldMk cId="3241820622" sldId="281"/>
            <ac:picMk id="6" creationId="{0F0BE3DE-DCCF-5D4C-2A36-8169D3B4B4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9A2CD-568E-4F5C-9E70-33A6FD11E45D}"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195A7-0C5B-40E1-8D0E-57BA3478C21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57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9A2CD-568E-4F5C-9E70-33A6FD11E45D}"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309607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9A2CD-568E-4F5C-9E70-33A6FD11E45D}"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397531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9A2CD-568E-4F5C-9E70-33A6FD11E45D}"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391992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9A2CD-568E-4F5C-9E70-33A6FD11E45D}"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195A7-0C5B-40E1-8D0E-57BA3478C21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79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9A2CD-568E-4F5C-9E70-33A6FD11E45D}"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153440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9A2CD-568E-4F5C-9E70-33A6FD11E45D}"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330039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9A2CD-568E-4F5C-9E70-33A6FD11E45D}"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103304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49A2CD-568E-4F5C-9E70-33A6FD11E45D}" type="datetimeFigureOut">
              <a:rPr lang="en-IN" smtClean="0"/>
              <a:t>26-03-2025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26471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49A2CD-568E-4F5C-9E70-33A6FD11E45D}" type="datetimeFigureOut">
              <a:rPr lang="en-IN" smtClean="0"/>
              <a:t>26-03-2025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7195A7-0C5B-40E1-8D0E-57BA3478C21F}" type="slidenum">
              <a:rPr lang="en-IN" smtClean="0"/>
              <a:t>‹#›</a:t>
            </a:fld>
            <a:endParaRPr lang="en-IN"/>
          </a:p>
        </p:txBody>
      </p:sp>
    </p:spTree>
    <p:extLst>
      <p:ext uri="{BB962C8B-B14F-4D97-AF65-F5344CB8AC3E}">
        <p14:creationId xmlns:p14="http://schemas.microsoft.com/office/powerpoint/2010/main" val="224680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9A2CD-568E-4F5C-9E70-33A6FD11E45D}"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195A7-0C5B-40E1-8D0E-57BA3478C21F}" type="slidenum">
              <a:rPr lang="en-IN" smtClean="0"/>
              <a:t>‹#›</a:t>
            </a:fld>
            <a:endParaRPr lang="en-IN"/>
          </a:p>
        </p:txBody>
      </p:sp>
    </p:spTree>
    <p:extLst>
      <p:ext uri="{BB962C8B-B14F-4D97-AF65-F5344CB8AC3E}">
        <p14:creationId xmlns:p14="http://schemas.microsoft.com/office/powerpoint/2010/main" val="35076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49A2CD-568E-4F5C-9E70-33A6FD11E45D}" type="datetimeFigureOut">
              <a:rPr lang="en-IN" smtClean="0"/>
              <a:t>26-03-2025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7195A7-0C5B-40E1-8D0E-57BA3478C21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331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wfx/gaipl-ai-pragnya/tree/main/code/services-connect" TargetMode="External"/><Relationship Id="rId2" Type="http://schemas.openxmlformats.org/officeDocument/2006/relationships/hyperlink" Target="https://github.com/ewfx/gaipl-ai-pragnya/tree/main/code/web" TargetMode="External"/><Relationship Id="rId1" Type="http://schemas.openxmlformats.org/officeDocument/2006/relationships/slideLayout" Target="../slideLayouts/slideLayout8.xml"/><Relationship Id="rId4" Type="http://schemas.openxmlformats.org/officeDocument/2006/relationships/hyperlink" Target="https://github.com/ewfx/gaipl-ai-pragnya/tree/main/code/ai-conn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A26A23-9737-74D7-085D-C5A23ABA0CFA}"/>
              </a:ext>
            </a:extLst>
          </p:cNvPr>
          <p:cNvSpPr>
            <a:spLocks noGrp="1"/>
          </p:cNvSpPr>
          <p:nvPr>
            <p:ph type="ctrTitle"/>
          </p:nvPr>
        </p:nvSpPr>
        <p:spPr/>
        <p:txBody>
          <a:bodyPr>
            <a:normAutofit/>
          </a:bodyPr>
          <a:lstStyle/>
          <a:p>
            <a:r>
              <a:rPr lang="en-IN" sz="4000" dirty="0"/>
              <a:t>Gen AI – Integrated Platform Environment</a:t>
            </a:r>
          </a:p>
        </p:txBody>
      </p:sp>
      <p:sp>
        <p:nvSpPr>
          <p:cNvPr id="5" name="Subtitle 4">
            <a:extLst>
              <a:ext uri="{FF2B5EF4-FFF2-40B4-BE49-F238E27FC236}">
                <a16:creationId xmlns:a16="http://schemas.microsoft.com/office/drawing/2014/main" id="{AA524DBA-1CC6-2B41-6FAB-FDC917452512}"/>
              </a:ext>
            </a:extLst>
          </p:cNvPr>
          <p:cNvSpPr>
            <a:spLocks noGrp="1"/>
          </p:cNvSpPr>
          <p:nvPr>
            <p:ph type="subTitle" idx="1"/>
          </p:nvPr>
        </p:nvSpPr>
        <p:spPr/>
        <p:txBody>
          <a:bodyPr/>
          <a:lstStyle/>
          <a:p>
            <a:r>
              <a:rPr lang="en-IN" dirty="0"/>
              <a:t>End-to-End Incident Resolution Flow</a:t>
            </a:r>
          </a:p>
        </p:txBody>
      </p:sp>
    </p:spTree>
    <p:extLst>
      <p:ext uri="{BB962C8B-B14F-4D97-AF65-F5344CB8AC3E}">
        <p14:creationId xmlns:p14="http://schemas.microsoft.com/office/powerpoint/2010/main" val="393732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0A55-76E5-2FE2-F6A2-A46D73B8F06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3753EFF-47A1-8E9C-BEF5-C1D8C497389D}"/>
              </a:ext>
            </a:extLst>
          </p:cNvPr>
          <p:cNvSpPr>
            <a:spLocks noGrp="1"/>
          </p:cNvSpPr>
          <p:nvPr>
            <p:ph type="title"/>
          </p:nvPr>
        </p:nvSpPr>
        <p:spPr/>
        <p:txBody>
          <a:bodyPr/>
          <a:lstStyle/>
          <a:p>
            <a:pPr algn="ctr"/>
            <a:r>
              <a:rPr lang="en-US" dirty="0"/>
              <a:t>Automation Executed </a:t>
            </a:r>
            <a:r>
              <a:rPr lang="en-US" sz="2000" dirty="0"/>
              <a:t>(bottom right)</a:t>
            </a:r>
            <a:endParaRPr lang="en-IN" dirty="0"/>
          </a:p>
        </p:txBody>
      </p:sp>
    </p:spTree>
    <p:extLst>
      <p:ext uri="{BB962C8B-B14F-4D97-AF65-F5344CB8AC3E}">
        <p14:creationId xmlns:p14="http://schemas.microsoft.com/office/powerpoint/2010/main" val="202860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EA57-09C1-21DD-D033-7C5120EBB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D47C8-17EF-848B-6101-7F3213B0DA8E}"/>
              </a:ext>
            </a:extLst>
          </p:cNvPr>
          <p:cNvSpPr>
            <a:spLocks noGrp="1"/>
          </p:cNvSpPr>
          <p:nvPr>
            <p:ph type="title"/>
          </p:nvPr>
        </p:nvSpPr>
        <p:spPr>
          <a:xfrm>
            <a:off x="457200" y="843385"/>
            <a:ext cx="3200400" cy="1238372"/>
          </a:xfrm>
        </p:spPr>
        <p:txBody>
          <a:bodyPr/>
          <a:lstStyle/>
          <a:p>
            <a:r>
              <a:rPr lang="en-US" dirty="0"/>
              <a:t>Quick Links</a:t>
            </a:r>
            <a:endParaRPr lang="en-IN" dirty="0"/>
          </a:p>
        </p:txBody>
      </p:sp>
      <p:graphicFrame>
        <p:nvGraphicFramePr>
          <p:cNvPr id="3" name="Table 2">
            <a:extLst>
              <a:ext uri="{FF2B5EF4-FFF2-40B4-BE49-F238E27FC236}">
                <a16:creationId xmlns:a16="http://schemas.microsoft.com/office/drawing/2014/main" id="{59505EF1-A0A4-7375-2AFD-AE7F57C94230}"/>
              </a:ext>
            </a:extLst>
          </p:cNvPr>
          <p:cNvGraphicFramePr>
            <a:graphicFrameLocks noGrp="1"/>
          </p:cNvGraphicFramePr>
          <p:nvPr>
            <p:extLst>
              <p:ext uri="{D42A27DB-BD31-4B8C-83A1-F6EECF244321}">
                <p14:modId xmlns:p14="http://schemas.microsoft.com/office/powerpoint/2010/main" val="2305710019"/>
              </p:ext>
            </p:extLst>
          </p:nvPr>
        </p:nvGraphicFramePr>
        <p:xfrm>
          <a:off x="4306529" y="719666"/>
          <a:ext cx="7649497" cy="2108200"/>
        </p:xfrm>
        <a:graphic>
          <a:graphicData uri="http://schemas.openxmlformats.org/drawingml/2006/table">
            <a:tbl>
              <a:tblPr firstRow="1" bandRow="1">
                <a:tableStyleId>{5C22544A-7EE6-4342-B048-85BDC9FD1C3A}</a:tableStyleId>
              </a:tblPr>
              <a:tblGrid>
                <a:gridCol w="2309424">
                  <a:extLst>
                    <a:ext uri="{9D8B030D-6E8A-4147-A177-3AD203B41FA5}">
                      <a16:colId xmlns:a16="http://schemas.microsoft.com/office/drawing/2014/main" val="3157613516"/>
                    </a:ext>
                  </a:extLst>
                </a:gridCol>
                <a:gridCol w="5340073">
                  <a:extLst>
                    <a:ext uri="{9D8B030D-6E8A-4147-A177-3AD203B41FA5}">
                      <a16:colId xmlns:a16="http://schemas.microsoft.com/office/drawing/2014/main" val="11749432"/>
                    </a:ext>
                  </a:extLst>
                </a:gridCol>
              </a:tblGrid>
              <a:tr h="370840">
                <a:tc>
                  <a:txBody>
                    <a:bodyPr/>
                    <a:lstStyle/>
                    <a:p>
                      <a:r>
                        <a:rPr lang="en-US" dirty="0"/>
                        <a:t>Component</a:t>
                      </a:r>
                      <a:endParaRPr lang="en-IN" dirty="0"/>
                    </a:p>
                  </a:txBody>
                  <a:tcPr/>
                </a:tc>
                <a:tc>
                  <a:txBody>
                    <a:bodyPr/>
                    <a:lstStyle/>
                    <a:p>
                      <a:r>
                        <a:rPr lang="en-US" dirty="0"/>
                        <a:t>Link</a:t>
                      </a:r>
                      <a:endParaRPr lang="en-IN" dirty="0"/>
                    </a:p>
                  </a:txBody>
                  <a:tcPr/>
                </a:tc>
                <a:extLst>
                  <a:ext uri="{0D108BD9-81ED-4DB2-BD59-A6C34878D82A}">
                    <a16:rowId xmlns:a16="http://schemas.microsoft.com/office/drawing/2014/main" val="3141031837"/>
                  </a:ext>
                </a:extLst>
              </a:tr>
              <a:tr h="370840">
                <a:tc>
                  <a:txBody>
                    <a:bodyPr/>
                    <a:lstStyle/>
                    <a:p>
                      <a:r>
                        <a:rPr lang="en-US" dirty="0"/>
                        <a:t>Front End App</a:t>
                      </a:r>
                      <a:endParaRPr lang="en-IN" dirty="0"/>
                    </a:p>
                  </a:txBody>
                  <a:tcPr/>
                </a:tc>
                <a:tc>
                  <a:txBody>
                    <a:bodyPr/>
                    <a:lstStyle/>
                    <a:p>
                      <a:r>
                        <a:rPr lang="en-IN" sz="1600" dirty="0">
                          <a:hlinkClick r:id="rId2"/>
                        </a:rPr>
                        <a:t>https://github.com/ewfx/gaipl-ai-pragnya/tree/main/code/web</a:t>
                      </a:r>
                      <a:r>
                        <a:rPr lang="en-IN" sz="1600" dirty="0"/>
                        <a:t> </a:t>
                      </a:r>
                    </a:p>
                  </a:txBody>
                  <a:tcPr/>
                </a:tc>
                <a:extLst>
                  <a:ext uri="{0D108BD9-81ED-4DB2-BD59-A6C34878D82A}">
                    <a16:rowId xmlns:a16="http://schemas.microsoft.com/office/drawing/2014/main" val="2019986994"/>
                  </a:ext>
                </a:extLst>
              </a:tr>
              <a:tr h="370840">
                <a:tc>
                  <a:txBody>
                    <a:bodyPr/>
                    <a:lstStyle/>
                    <a:p>
                      <a:r>
                        <a:rPr lang="en-US" dirty="0"/>
                        <a:t>Services-Connect</a:t>
                      </a:r>
                      <a:endParaRPr lang="en-IN" dirty="0"/>
                    </a:p>
                  </a:txBody>
                  <a:tcPr/>
                </a:tc>
                <a:tc>
                  <a:txBody>
                    <a:bodyPr/>
                    <a:lstStyle/>
                    <a:p>
                      <a:r>
                        <a:rPr lang="en-IN" sz="1600" dirty="0">
                          <a:hlinkClick r:id="rId3"/>
                        </a:rPr>
                        <a:t>https://github.com/ewfx/gaipl-ai-pragnya/tree/main/code/services-connect</a:t>
                      </a:r>
                      <a:r>
                        <a:rPr lang="en-IN" sz="1600" dirty="0"/>
                        <a:t> </a:t>
                      </a:r>
                    </a:p>
                  </a:txBody>
                  <a:tcPr/>
                </a:tc>
                <a:extLst>
                  <a:ext uri="{0D108BD9-81ED-4DB2-BD59-A6C34878D82A}">
                    <a16:rowId xmlns:a16="http://schemas.microsoft.com/office/drawing/2014/main" val="1026078341"/>
                  </a:ext>
                </a:extLst>
              </a:tr>
              <a:tr h="370840">
                <a:tc>
                  <a:txBody>
                    <a:bodyPr/>
                    <a:lstStyle/>
                    <a:p>
                      <a:r>
                        <a:rPr lang="en-US" dirty="0"/>
                        <a:t>AI-Connect</a:t>
                      </a:r>
                      <a:endParaRPr lang="en-IN" dirty="0"/>
                    </a:p>
                  </a:txBody>
                  <a:tcPr/>
                </a:tc>
                <a:tc>
                  <a:txBody>
                    <a:bodyPr/>
                    <a:lstStyle/>
                    <a:p>
                      <a:r>
                        <a:rPr lang="en-IN" sz="1600" dirty="0">
                          <a:hlinkClick r:id="rId4"/>
                        </a:rPr>
                        <a:t>https://github.com/ewfx/gaipl-ai-pragnya/tree/main/code/ai-connect</a:t>
                      </a:r>
                      <a:r>
                        <a:rPr lang="en-IN" sz="1600" dirty="0"/>
                        <a:t> </a:t>
                      </a:r>
                    </a:p>
                  </a:txBody>
                  <a:tcPr/>
                </a:tc>
                <a:extLst>
                  <a:ext uri="{0D108BD9-81ED-4DB2-BD59-A6C34878D82A}">
                    <a16:rowId xmlns:a16="http://schemas.microsoft.com/office/drawing/2014/main" val="879499929"/>
                  </a:ext>
                </a:extLst>
              </a:tr>
            </a:tbl>
          </a:graphicData>
        </a:graphic>
      </p:graphicFrame>
    </p:spTree>
    <p:extLst>
      <p:ext uri="{BB962C8B-B14F-4D97-AF65-F5344CB8AC3E}">
        <p14:creationId xmlns:p14="http://schemas.microsoft.com/office/powerpoint/2010/main" val="5885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A326E-8840-0952-7FDE-4FC20E1F1C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A465EE-6734-66A0-A785-EBF4352DDCBA}"/>
              </a:ext>
            </a:extLst>
          </p:cNvPr>
          <p:cNvSpPr>
            <a:spLocks noGrp="1"/>
          </p:cNvSpPr>
          <p:nvPr>
            <p:ph type="title"/>
          </p:nvPr>
        </p:nvSpPr>
        <p:spPr>
          <a:xfrm>
            <a:off x="457200" y="552796"/>
            <a:ext cx="3200400" cy="1002398"/>
          </a:xfrm>
        </p:spPr>
        <p:txBody>
          <a:bodyPr/>
          <a:lstStyle/>
          <a:p>
            <a:r>
              <a:rPr lang="en-IN" dirty="0"/>
              <a:t>Team</a:t>
            </a:r>
          </a:p>
        </p:txBody>
      </p:sp>
      <p:sp>
        <p:nvSpPr>
          <p:cNvPr id="3" name="Text Placeholder 2">
            <a:extLst>
              <a:ext uri="{FF2B5EF4-FFF2-40B4-BE49-F238E27FC236}">
                <a16:creationId xmlns:a16="http://schemas.microsoft.com/office/drawing/2014/main" id="{951AB933-02CA-776D-A7FE-35444978A32D}"/>
              </a:ext>
            </a:extLst>
          </p:cNvPr>
          <p:cNvSpPr>
            <a:spLocks noGrp="1"/>
          </p:cNvSpPr>
          <p:nvPr>
            <p:ph type="body" sz="half" idx="2"/>
          </p:nvPr>
        </p:nvSpPr>
        <p:spPr/>
        <p:txBody>
          <a:bodyPr/>
          <a:lstStyle/>
          <a:p>
            <a:r>
              <a:rPr lang="en-US" dirty="0"/>
              <a:t>&lt;Team Photo Here&gt;</a:t>
            </a:r>
            <a:endParaRPr lang="en-IN" dirty="0"/>
          </a:p>
        </p:txBody>
      </p:sp>
      <p:graphicFrame>
        <p:nvGraphicFramePr>
          <p:cNvPr id="5" name="Table 4">
            <a:extLst>
              <a:ext uri="{FF2B5EF4-FFF2-40B4-BE49-F238E27FC236}">
                <a16:creationId xmlns:a16="http://schemas.microsoft.com/office/drawing/2014/main" id="{FFBC0A5A-BA22-9F44-EA25-3F28B51E05F9}"/>
              </a:ext>
            </a:extLst>
          </p:cNvPr>
          <p:cNvGraphicFramePr>
            <a:graphicFrameLocks noGrp="1"/>
          </p:cNvGraphicFramePr>
          <p:nvPr>
            <p:extLst>
              <p:ext uri="{D42A27DB-BD31-4B8C-83A1-F6EECF244321}">
                <p14:modId xmlns:p14="http://schemas.microsoft.com/office/powerpoint/2010/main" val="3971712624"/>
              </p:ext>
            </p:extLst>
          </p:nvPr>
        </p:nvGraphicFramePr>
        <p:xfrm>
          <a:off x="4499898" y="515701"/>
          <a:ext cx="7234902" cy="2595880"/>
        </p:xfrm>
        <a:graphic>
          <a:graphicData uri="http://schemas.openxmlformats.org/drawingml/2006/table">
            <a:tbl>
              <a:tblPr firstRow="1" bandRow="1">
                <a:tableStyleId>{5C22544A-7EE6-4342-B048-85BDC9FD1C3A}</a:tableStyleId>
              </a:tblPr>
              <a:tblGrid>
                <a:gridCol w="3135366">
                  <a:extLst>
                    <a:ext uri="{9D8B030D-6E8A-4147-A177-3AD203B41FA5}">
                      <a16:colId xmlns:a16="http://schemas.microsoft.com/office/drawing/2014/main" val="2489845231"/>
                    </a:ext>
                  </a:extLst>
                </a:gridCol>
                <a:gridCol w="4099536">
                  <a:extLst>
                    <a:ext uri="{9D8B030D-6E8A-4147-A177-3AD203B41FA5}">
                      <a16:colId xmlns:a16="http://schemas.microsoft.com/office/drawing/2014/main" val="958175570"/>
                    </a:ext>
                  </a:extLst>
                </a:gridCol>
              </a:tblGrid>
              <a:tr h="370840">
                <a:tc>
                  <a:txBody>
                    <a:bodyPr/>
                    <a:lstStyle/>
                    <a:p>
                      <a:r>
                        <a:rPr lang="en-US" dirty="0"/>
                        <a:t>Developer</a:t>
                      </a:r>
                      <a:endParaRPr lang="en-IN" dirty="0"/>
                    </a:p>
                  </a:txBody>
                  <a:tcPr/>
                </a:tc>
                <a:tc>
                  <a:txBody>
                    <a:bodyPr/>
                    <a:lstStyle/>
                    <a:p>
                      <a:r>
                        <a:rPr lang="en-US" dirty="0"/>
                        <a:t>Introduction</a:t>
                      </a:r>
                      <a:endParaRPr lang="en-IN" dirty="0"/>
                    </a:p>
                  </a:txBody>
                  <a:tcPr/>
                </a:tc>
                <a:extLst>
                  <a:ext uri="{0D108BD9-81ED-4DB2-BD59-A6C34878D82A}">
                    <a16:rowId xmlns:a16="http://schemas.microsoft.com/office/drawing/2014/main" val="655342862"/>
                  </a:ext>
                </a:extLst>
              </a:tr>
              <a:tr h="370840">
                <a:tc>
                  <a:txBody>
                    <a:bodyPr/>
                    <a:lstStyle/>
                    <a:p>
                      <a:r>
                        <a:rPr lang="en-IN" sz="1800" dirty="0"/>
                        <a:t>Subramanyam </a:t>
                      </a:r>
                      <a:r>
                        <a:rPr lang="en-IN" sz="1800" dirty="0" err="1"/>
                        <a:t>Sisthi</a:t>
                      </a:r>
                      <a:endParaRPr lang="en-IN" dirty="0"/>
                    </a:p>
                  </a:txBody>
                  <a:tcPr/>
                </a:tc>
                <a:tc>
                  <a:txBody>
                    <a:bodyPr/>
                    <a:lstStyle/>
                    <a:p>
                      <a:r>
                        <a:rPr lang="en-US" dirty="0"/>
                        <a:t>Lead UI developer</a:t>
                      </a:r>
                      <a:endParaRPr lang="en-IN" dirty="0"/>
                    </a:p>
                  </a:txBody>
                  <a:tcPr/>
                </a:tc>
                <a:extLst>
                  <a:ext uri="{0D108BD9-81ED-4DB2-BD59-A6C34878D82A}">
                    <a16:rowId xmlns:a16="http://schemas.microsoft.com/office/drawing/2014/main" val="2687792589"/>
                  </a:ext>
                </a:extLst>
              </a:tr>
              <a:tr h="370840">
                <a:tc>
                  <a:txBody>
                    <a:bodyPr/>
                    <a:lstStyle/>
                    <a:p>
                      <a:r>
                        <a:rPr lang="en-IN" sz="1800" dirty="0"/>
                        <a:t>Saran Kaarthik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UI developer and AI-expert</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tc>
                <a:extLst>
                  <a:ext uri="{0D108BD9-81ED-4DB2-BD59-A6C34878D82A}">
                    <a16:rowId xmlns:a16="http://schemas.microsoft.com/office/drawing/2014/main" val="1100689698"/>
                  </a:ext>
                </a:extLst>
              </a:tr>
              <a:tr h="370840">
                <a:tc>
                  <a:txBody>
                    <a:bodyPr/>
                    <a:lstStyle/>
                    <a:p>
                      <a:r>
                        <a:rPr lang="en-IN" sz="1800" dirty="0"/>
                        <a:t>Ramu </a:t>
                      </a:r>
                      <a:r>
                        <a:rPr lang="en-IN" sz="1800" dirty="0" err="1"/>
                        <a:t>Chittiprolu</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SME for Incident Resolution Workflow</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tc>
                <a:extLst>
                  <a:ext uri="{0D108BD9-81ED-4DB2-BD59-A6C34878D82A}">
                    <a16:rowId xmlns:a16="http://schemas.microsoft.com/office/drawing/2014/main" val="1037421113"/>
                  </a:ext>
                </a:extLst>
              </a:tr>
              <a:tr h="370840">
                <a:tc>
                  <a:txBody>
                    <a:bodyPr/>
                    <a:lstStyle/>
                    <a:p>
                      <a:r>
                        <a:rPr lang="en-US" dirty="0"/>
                        <a:t>Abhinav Sinha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UI developer</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tc>
                <a:extLst>
                  <a:ext uri="{0D108BD9-81ED-4DB2-BD59-A6C34878D82A}">
                    <a16:rowId xmlns:a16="http://schemas.microsoft.com/office/drawing/2014/main" val="1390851951"/>
                  </a:ext>
                </a:extLst>
              </a:tr>
              <a:tr h="370840">
                <a:tc>
                  <a:txBody>
                    <a:bodyPr/>
                    <a:lstStyle/>
                    <a:p>
                      <a:r>
                        <a:rPr lang="en-IN" sz="1800" dirty="0"/>
                        <a:t>Barath Srinivasan**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AI consultant</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tc>
                <a:extLst>
                  <a:ext uri="{0D108BD9-81ED-4DB2-BD59-A6C34878D82A}">
                    <a16:rowId xmlns:a16="http://schemas.microsoft.com/office/drawing/2014/main" val="1865778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Sachin Kulkarni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API developer and Team Captain</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tc>
                <a:extLst>
                  <a:ext uri="{0D108BD9-81ED-4DB2-BD59-A6C34878D82A}">
                    <a16:rowId xmlns:a16="http://schemas.microsoft.com/office/drawing/2014/main" val="656960961"/>
                  </a:ext>
                </a:extLst>
              </a:tr>
            </a:tbl>
          </a:graphicData>
        </a:graphic>
      </p:graphicFrame>
    </p:spTree>
    <p:extLst>
      <p:ext uri="{BB962C8B-B14F-4D97-AF65-F5344CB8AC3E}">
        <p14:creationId xmlns:p14="http://schemas.microsoft.com/office/powerpoint/2010/main" val="270244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5CC4B-CEF1-ABB0-D398-F074CC735C1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352E78-B6E7-419C-F400-BAD366A180F6}"/>
              </a:ext>
            </a:extLst>
          </p:cNvPr>
          <p:cNvSpPr>
            <a:spLocks noGrp="1"/>
          </p:cNvSpPr>
          <p:nvPr>
            <p:ph type="title"/>
          </p:nvPr>
        </p:nvSpPr>
        <p:spPr/>
        <p:txBody>
          <a:bodyPr/>
          <a:lstStyle/>
          <a:p>
            <a:r>
              <a:rPr lang="en-IN" dirty="0"/>
              <a:t>Introduction</a:t>
            </a:r>
          </a:p>
        </p:txBody>
      </p:sp>
      <p:sp>
        <p:nvSpPr>
          <p:cNvPr id="2" name="Content Placeholder 1">
            <a:extLst>
              <a:ext uri="{FF2B5EF4-FFF2-40B4-BE49-F238E27FC236}">
                <a16:creationId xmlns:a16="http://schemas.microsoft.com/office/drawing/2014/main" id="{F7F16561-114E-D143-F195-5CAC9F3BF6EA}"/>
              </a:ext>
            </a:extLst>
          </p:cNvPr>
          <p:cNvSpPr>
            <a:spLocks noGrp="1"/>
          </p:cNvSpPr>
          <p:nvPr>
            <p:ph idx="1"/>
          </p:nvPr>
        </p:nvSpPr>
        <p:spPr/>
        <p:txBody>
          <a:bodyPr>
            <a:normAutofit lnSpcReduction="10000"/>
          </a:bodyPr>
          <a:lstStyle/>
          <a:p>
            <a:r>
              <a:rPr lang="en-US" b="1" i="0" dirty="0" err="1">
                <a:solidFill>
                  <a:srgbClr val="1F2328"/>
                </a:solidFill>
                <a:effectLst/>
              </a:rPr>
              <a:t>Prajña</a:t>
            </a:r>
            <a:r>
              <a:rPr lang="en-US" b="0" i="0" dirty="0">
                <a:solidFill>
                  <a:srgbClr val="1F2328"/>
                </a:solidFill>
                <a:effectLst/>
              </a:rPr>
              <a:t>, the </a:t>
            </a:r>
            <a:r>
              <a:rPr lang="en-US" b="1" i="0" dirty="0">
                <a:solidFill>
                  <a:srgbClr val="1F2328"/>
                </a:solidFill>
                <a:effectLst/>
              </a:rPr>
              <a:t>Integrated Platform Environment</a:t>
            </a:r>
            <a:r>
              <a:rPr lang="en-US" b="0" i="0" dirty="0">
                <a:solidFill>
                  <a:srgbClr val="1F2328"/>
                </a:solidFill>
                <a:effectLst/>
              </a:rPr>
              <a:t> is, a one-stop solution for all essential services, applications, tools, interfaces knowledge banks, etc. It equips Service Desk Engineers with everything they need to be effectively notified, triage and resolve incidents. The Wisdom or </a:t>
            </a:r>
            <a:r>
              <a:rPr lang="en-US" b="0" i="0" dirty="0" err="1">
                <a:solidFill>
                  <a:srgbClr val="1F2328"/>
                </a:solidFill>
                <a:effectLst/>
              </a:rPr>
              <a:t>Prajña</a:t>
            </a:r>
            <a:r>
              <a:rPr lang="en-US" b="0" i="0" dirty="0">
                <a:solidFill>
                  <a:srgbClr val="1F2328"/>
                </a:solidFill>
                <a:effectLst/>
              </a:rPr>
              <a:t> (</a:t>
            </a:r>
            <a:r>
              <a:rPr lang="en-US" b="0" i="0" dirty="0" err="1">
                <a:solidFill>
                  <a:srgbClr val="1F2328"/>
                </a:solidFill>
                <a:effectLst/>
              </a:rPr>
              <a:t>प्रज्ञा</a:t>
            </a:r>
            <a:r>
              <a:rPr lang="en-US" b="0" i="0" dirty="0">
                <a:solidFill>
                  <a:srgbClr val="1F2328"/>
                </a:solidFill>
                <a:effectLst/>
              </a:rPr>
              <a:t>) comes from </a:t>
            </a:r>
            <a:r>
              <a:rPr lang="en-US" b="1" i="0" dirty="0">
                <a:solidFill>
                  <a:srgbClr val="1F2328"/>
                </a:solidFill>
                <a:effectLst/>
              </a:rPr>
              <a:t>integrating GenAI</a:t>
            </a:r>
            <a:r>
              <a:rPr lang="en-US" b="0" i="0" dirty="0">
                <a:solidFill>
                  <a:srgbClr val="1F2328"/>
                </a:solidFill>
                <a:effectLst/>
              </a:rPr>
              <a:t> into the platform, thereby vastly increasing the amount of information and past knowledge available to the engineer to resolve incidents in the most efficient way reducing the </a:t>
            </a:r>
            <a:r>
              <a:rPr lang="en-US" b="1" i="0" dirty="0">
                <a:solidFill>
                  <a:srgbClr val="1F2328"/>
                </a:solidFill>
                <a:effectLst/>
              </a:rPr>
              <a:t>MTTR</a:t>
            </a:r>
            <a:r>
              <a:rPr lang="en-US" b="0" i="0" dirty="0">
                <a:solidFill>
                  <a:srgbClr val="1F2328"/>
                </a:solidFill>
                <a:effectLst/>
              </a:rPr>
              <a:t>.</a:t>
            </a:r>
          </a:p>
          <a:p>
            <a:endParaRPr lang="en-US" dirty="0">
              <a:solidFill>
                <a:srgbClr val="1F2328"/>
              </a:solidFill>
            </a:endParaRPr>
          </a:p>
          <a:p>
            <a:pPr algn="l">
              <a:buNone/>
            </a:pPr>
            <a:r>
              <a:rPr lang="en-US" b="0" i="0" dirty="0">
                <a:solidFill>
                  <a:srgbClr val="1F2328"/>
                </a:solidFill>
                <a:effectLst/>
              </a:rPr>
              <a:t>The use of LLMs and agentic capabilities will help in resolving incidents up to 80% faster, thereby reducing costs. Additionally, a large number of Service Desk Engineers will have the opportunity to upskill and contribute towards building the generation applications.</a:t>
            </a:r>
          </a:p>
          <a:p>
            <a:pPr>
              <a:buNone/>
            </a:pPr>
            <a:br>
              <a:rPr lang="en-US" dirty="0"/>
            </a:br>
            <a:endParaRPr lang="en-IN" dirty="0"/>
          </a:p>
        </p:txBody>
      </p:sp>
      <p:sp>
        <p:nvSpPr>
          <p:cNvPr id="3" name="Text Placeholder 2">
            <a:extLst>
              <a:ext uri="{FF2B5EF4-FFF2-40B4-BE49-F238E27FC236}">
                <a16:creationId xmlns:a16="http://schemas.microsoft.com/office/drawing/2014/main" id="{4B9BBF71-4950-1BC6-5BB3-3B926365D362}"/>
              </a:ext>
            </a:extLst>
          </p:cNvPr>
          <p:cNvSpPr>
            <a:spLocks noGrp="1"/>
          </p:cNvSpPr>
          <p:nvPr>
            <p:ph type="body" sz="half" idx="2"/>
          </p:nvPr>
        </p:nvSpPr>
        <p:spPr/>
        <p:txBody>
          <a:bodyPr>
            <a:normAutofit/>
          </a:bodyPr>
          <a:lstStyle/>
          <a:p>
            <a:r>
              <a:rPr lang="en-US" sz="1800" b="1" i="1" dirty="0" err="1">
                <a:solidFill>
                  <a:srgbClr val="1F2328"/>
                </a:solidFill>
                <a:effectLst/>
                <a:latin typeface="-apple-system"/>
              </a:rPr>
              <a:t>Prajña</a:t>
            </a:r>
            <a:r>
              <a:rPr lang="en-US" sz="1800" b="0" i="1" dirty="0">
                <a:solidFill>
                  <a:srgbClr val="1F2328"/>
                </a:solidFill>
                <a:effectLst/>
                <a:latin typeface="-apple-system"/>
              </a:rPr>
              <a:t> (Sanskrit: </a:t>
            </a:r>
            <a:r>
              <a:rPr lang="en-US" sz="1800" b="1" i="1" dirty="0" err="1">
                <a:solidFill>
                  <a:srgbClr val="1F2328"/>
                </a:solidFill>
                <a:effectLst/>
                <a:latin typeface="-apple-system"/>
              </a:rPr>
              <a:t>प्रज्ञा</a:t>
            </a:r>
            <a:r>
              <a:rPr lang="en-US" sz="1800" b="0" i="1" dirty="0">
                <a:solidFill>
                  <a:srgbClr val="1F2328"/>
                </a:solidFill>
                <a:effectLst/>
                <a:latin typeface="-apple-system"/>
              </a:rPr>
              <a:t>) is the highest and purest form of wisdom, intelligence and understanding. </a:t>
            </a:r>
            <a:r>
              <a:rPr lang="en-US" sz="1800" b="0" i="1" dirty="0" err="1">
                <a:solidFill>
                  <a:srgbClr val="1F2328"/>
                </a:solidFill>
                <a:effectLst/>
                <a:latin typeface="-apple-system"/>
              </a:rPr>
              <a:t>Prajñā</a:t>
            </a:r>
            <a:r>
              <a:rPr lang="en-US" sz="1800" b="0" i="1" dirty="0">
                <a:solidFill>
                  <a:srgbClr val="1F2328"/>
                </a:solidFill>
                <a:effectLst/>
                <a:latin typeface="-apple-system"/>
              </a:rPr>
              <a:t> is the state of wisdom which is higher than the knowledge obtained by reasoning and inference. (Wikipedia)</a:t>
            </a:r>
            <a:endParaRPr lang="en-IN" sz="1800" i="1" dirty="0"/>
          </a:p>
        </p:txBody>
      </p:sp>
    </p:spTree>
    <p:extLst>
      <p:ext uri="{BB962C8B-B14F-4D97-AF65-F5344CB8AC3E}">
        <p14:creationId xmlns:p14="http://schemas.microsoft.com/office/powerpoint/2010/main" val="213009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A9F1-8C44-2585-8A34-A2A431C3CB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076F75-447E-E907-325E-650C7E502F71}"/>
              </a:ext>
            </a:extLst>
          </p:cNvPr>
          <p:cNvSpPr>
            <a:spLocks noGrp="1"/>
          </p:cNvSpPr>
          <p:nvPr>
            <p:ph type="ctrTitle"/>
          </p:nvPr>
        </p:nvSpPr>
        <p:spPr/>
        <p:txBody>
          <a:bodyPr/>
          <a:lstStyle/>
          <a:p>
            <a:r>
              <a:rPr lang="en-IN" dirty="0"/>
              <a:t>Design</a:t>
            </a:r>
          </a:p>
        </p:txBody>
      </p:sp>
    </p:spTree>
    <p:extLst>
      <p:ext uri="{BB962C8B-B14F-4D97-AF65-F5344CB8AC3E}">
        <p14:creationId xmlns:p14="http://schemas.microsoft.com/office/powerpoint/2010/main" val="16207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36896-9A5F-FF52-9F28-4A24593FF6F9}"/>
              </a:ext>
            </a:extLst>
          </p:cNvPr>
          <p:cNvPicPr>
            <a:picLocks noChangeAspect="1"/>
          </p:cNvPicPr>
          <p:nvPr/>
        </p:nvPicPr>
        <p:blipFill>
          <a:blip r:embed="rId2"/>
          <a:stretch>
            <a:fillRect/>
          </a:stretch>
        </p:blipFill>
        <p:spPr>
          <a:xfrm>
            <a:off x="4115842" y="594359"/>
            <a:ext cx="8021852" cy="5740341"/>
          </a:xfrm>
          <a:prstGeom prst="rect">
            <a:avLst/>
          </a:prstGeom>
          <a:solidFill>
            <a:schemeClr val="bg2"/>
          </a:solidFill>
          <a:ln>
            <a:solidFill>
              <a:schemeClr val="tx1"/>
            </a:solidFill>
          </a:ln>
        </p:spPr>
      </p:pic>
      <p:sp>
        <p:nvSpPr>
          <p:cNvPr id="2" name="Title 1">
            <a:extLst>
              <a:ext uri="{FF2B5EF4-FFF2-40B4-BE49-F238E27FC236}">
                <a16:creationId xmlns:a16="http://schemas.microsoft.com/office/drawing/2014/main" id="{9050E42A-1687-2D09-0365-0651FEC0877E}"/>
              </a:ext>
            </a:extLst>
          </p:cNvPr>
          <p:cNvSpPr>
            <a:spLocks noGrp="1"/>
          </p:cNvSpPr>
          <p:nvPr>
            <p:ph type="title"/>
          </p:nvPr>
        </p:nvSpPr>
        <p:spPr/>
        <p:txBody>
          <a:bodyPr/>
          <a:lstStyle/>
          <a:p>
            <a:r>
              <a:rPr lang="en-US" dirty="0"/>
              <a:t>Data Flow Diagram</a:t>
            </a:r>
            <a:endParaRPr lang="en-IN" dirty="0"/>
          </a:p>
        </p:txBody>
      </p:sp>
      <p:sp>
        <p:nvSpPr>
          <p:cNvPr id="4" name="Text Placeholder 3">
            <a:extLst>
              <a:ext uri="{FF2B5EF4-FFF2-40B4-BE49-F238E27FC236}">
                <a16:creationId xmlns:a16="http://schemas.microsoft.com/office/drawing/2014/main" id="{688F7F64-AEB8-2B17-F69B-C4F16855B780}"/>
              </a:ext>
            </a:extLst>
          </p:cNvPr>
          <p:cNvSpPr>
            <a:spLocks noGrp="1"/>
          </p:cNvSpPr>
          <p:nvPr>
            <p:ph type="body" sz="half" idx="2"/>
          </p:nvPr>
        </p:nvSpPr>
        <p:spPr>
          <a:xfrm>
            <a:off x="457200" y="2955576"/>
            <a:ext cx="3200400" cy="3379124"/>
          </a:xfrm>
        </p:spPr>
        <p:txBody>
          <a:bodyPr>
            <a:normAutofit lnSpcReduction="10000"/>
          </a:bodyPr>
          <a:lstStyle/>
          <a:p>
            <a:r>
              <a:rPr lang="en-US" dirty="0"/>
              <a:t>The primary components of the Integrated Platform Management are</a:t>
            </a:r>
          </a:p>
          <a:p>
            <a:pPr marL="342900" indent="-342900">
              <a:buAutoNum type="arabicPeriod"/>
            </a:pPr>
            <a:r>
              <a:rPr lang="en-US" b="1" dirty="0"/>
              <a:t>User Interface</a:t>
            </a:r>
            <a:r>
              <a:rPr lang="en-US" dirty="0"/>
              <a:t>: This component is used by the end-users to view/triage and resolve incidents.</a:t>
            </a:r>
          </a:p>
          <a:p>
            <a:pPr marL="342900" indent="-342900">
              <a:buAutoNum type="arabicPeriod"/>
            </a:pPr>
            <a:r>
              <a:rPr lang="en-IN" b="1" dirty="0"/>
              <a:t>Services-Connect API</a:t>
            </a:r>
            <a:r>
              <a:rPr lang="en-IN" dirty="0"/>
              <a:t>: This backend service is an integration service that fetches data from third-party services like APP-D, ServiceNow, Prometheus, Telemetry information etc.</a:t>
            </a:r>
          </a:p>
          <a:p>
            <a:pPr marL="342900" indent="-342900">
              <a:buAutoNum type="arabicPeriod"/>
            </a:pPr>
            <a:r>
              <a:rPr lang="en-IN" b="1" dirty="0"/>
              <a:t>AI-Connect API</a:t>
            </a:r>
            <a:r>
              <a:rPr lang="en-IN" dirty="0"/>
              <a:t>: This backend service is responsible for creating the Context for LLMs and </a:t>
            </a:r>
          </a:p>
          <a:p>
            <a:pPr marL="342900" indent="-342900">
              <a:buAutoNum type="arabicPeriod"/>
            </a:pPr>
            <a:endParaRPr lang="en-IN" dirty="0"/>
          </a:p>
        </p:txBody>
      </p:sp>
    </p:spTree>
    <p:extLst>
      <p:ext uri="{BB962C8B-B14F-4D97-AF65-F5344CB8AC3E}">
        <p14:creationId xmlns:p14="http://schemas.microsoft.com/office/powerpoint/2010/main" val="358083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C6E15-AABF-9262-65C2-315E5DF9A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E8D8C-2902-AB21-D77F-D4DFE5A36728}"/>
              </a:ext>
            </a:extLst>
          </p:cNvPr>
          <p:cNvSpPr>
            <a:spLocks noGrp="1"/>
          </p:cNvSpPr>
          <p:nvPr>
            <p:ph type="title"/>
          </p:nvPr>
        </p:nvSpPr>
        <p:spPr>
          <a:xfrm>
            <a:off x="1066800" y="0"/>
            <a:ext cx="10058400" cy="866399"/>
          </a:xfrm>
        </p:spPr>
        <p:txBody>
          <a:bodyPr/>
          <a:lstStyle/>
          <a:p>
            <a:pPr algn="ctr"/>
            <a:r>
              <a:rPr lang="en-US" dirty="0"/>
              <a:t>Flow Diagram</a:t>
            </a:r>
            <a:endParaRPr lang="en-IN" dirty="0"/>
          </a:p>
        </p:txBody>
      </p:sp>
      <p:pic>
        <p:nvPicPr>
          <p:cNvPr id="6" name="Picture 5">
            <a:extLst>
              <a:ext uri="{FF2B5EF4-FFF2-40B4-BE49-F238E27FC236}">
                <a16:creationId xmlns:a16="http://schemas.microsoft.com/office/drawing/2014/main" id="{61C04A82-682F-9C77-44C8-567DA380C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379" y="1455175"/>
            <a:ext cx="10217241" cy="3667432"/>
          </a:xfrm>
          <a:prstGeom prst="rect">
            <a:avLst/>
          </a:prstGeom>
          <a:ln>
            <a:solidFill>
              <a:schemeClr val="tx1"/>
            </a:solidFill>
          </a:ln>
        </p:spPr>
      </p:pic>
    </p:spTree>
    <p:extLst>
      <p:ext uri="{BB962C8B-B14F-4D97-AF65-F5344CB8AC3E}">
        <p14:creationId xmlns:p14="http://schemas.microsoft.com/office/powerpoint/2010/main" val="73160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B9753-7596-0AFB-D35C-D185608BC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7C6ED-7707-097D-A4CD-38E36E03C91D}"/>
              </a:ext>
            </a:extLst>
          </p:cNvPr>
          <p:cNvSpPr>
            <a:spLocks noGrp="1"/>
          </p:cNvSpPr>
          <p:nvPr>
            <p:ph type="title"/>
          </p:nvPr>
        </p:nvSpPr>
        <p:spPr>
          <a:xfrm>
            <a:off x="1066800" y="0"/>
            <a:ext cx="10058400" cy="866399"/>
          </a:xfrm>
        </p:spPr>
        <p:txBody>
          <a:bodyPr/>
          <a:lstStyle/>
          <a:p>
            <a:pPr algn="ctr"/>
            <a:r>
              <a:rPr lang="en-US" dirty="0"/>
              <a:t>Interaction Diagram</a:t>
            </a:r>
            <a:endParaRPr lang="en-IN" dirty="0"/>
          </a:p>
        </p:txBody>
      </p:sp>
      <p:pic>
        <p:nvPicPr>
          <p:cNvPr id="4" name="Picture 3">
            <a:extLst>
              <a:ext uri="{FF2B5EF4-FFF2-40B4-BE49-F238E27FC236}">
                <a16:creationId xmlns:a16="http://schemas.microsoft.com/office/drawing/2014/main" id="{8D2E1250-C424-AA1F-47E5-9AA4B72BBFD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65239" y="917892"/>
            <a:ext cx="10289458" cy="5277973"/>
          </a:xfrm>
          <a:prstGeom prst="rect">
            <a:avLst/>
          </a:prstGeom>
          <a:ln>
            <a:solidFill>
              <a:schemeClr val="tx1"/>
            </a:solidFill>
          </a:ln>
        </p:spPr>
      </p:pic>
    </p:spTree>
    <p:extLst>
      <p:ext uri="{BB962C8B-B14F-4D97-AF65-F5344CB8AC3E}">
        <p14:creationId xmlns:p14="http://schemas.microsoft.com/office/powerpoint/2010/main" val="312774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4BDD7-8AC8-E4AE-4D75-AE2DBD6C6F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EA99B2-476D-DF4B-C0C1-9456F64CA063}"/>
              </a:ext>
            </a:extLst>
          </p:cNvPr>
          <p:cNvSpPr>
            <a:spLocks noGrp="1"/>
          </p:cNvSpPr>
          <p:nvPr>
            <p:ph type="ctrTitle"/>
          </p:nvPr>
        </p:nvSpPr>
        <p:spPr/>
        <p:txBody>
          <a:bodyPr/>
          <a:lstStyle/>
          <a:p>
            <a:r>
              <a:rPr lang="en-IN" dirty="0"/>
              <a:t>Screenshots</a:t>
            </a:r>
          </a:p>
        </p:txBody>
      </p:sp>
    </p:spTree>
    <p:extLst>
      <p:ext uri="{BB962C8B-B14F-4D97-AF65-F5344CB8AC3E}">
        <p14:creationId xmlns:p14="http://schemas.microsoft.com/office/powerpoint/2010/main" val="422802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A7D8FB-312E-C2B2-5E9F-58C25F5FEDE8}"/>
              </a:ext>
            </a:extLst>
          </p:cNvPr>
          <p:cNvSpPr>
            <a:spLocks noGrp="1"/>
          </p:cNvSpPr>
          <p:nvPr>
            <p:ph type="title"/>
          </p:nvPr>
        </p:nvSpPr>
        <p:spPr/>
        <p:txBody>
          <a:bodyPr/>
          <a:lstStyle/>
          <a:p>
            <a:pPr algn="ctr"/>
            <a:r>
              <a:rPr lang="en-US" dirty="0"/>
              <a:t>Opening Screen</a:t>
            </a:r>
            <a:endParaRPr lang="en-IN" dirty="0"/>
          </a:p>
        </p:txBody>
      </p:sp>
    </p:spTree>
    <p:extLst>
      <p:ext uri="{BB962C8B-B14F-4D97-AF65-F5344CB8AC3E}">
        <p14:creationId xmlns:p14="http://schemas.microsoft.com/office/powerpoint/2010/main" val="336250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2B939-1447-D1CA-31E2-E0612EC9D64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D2C95D0-94C7-4002-4064-15020A548E68}"/>
              </a:ext>
            </a:extLst>
          </p:cNvPr>
          <p:cNvSpPr>
            <a:spLocks noGrp="1"/>
          </p:cNvSpPr>
          <p:nvPr>
            <p:ph type="title"/>
          </p:nvPr>
        </p:nvSpPr>
        <p:spPr/>
        <p:txBody>
          <a:bodyPr/>
          <a:lstStyle/>
          <a:p>
            <a:pPr algn="ctr"/>
            <a:r>
              <a:rPr lang="en-US" dirty="0"/>
              <a:t>Incidents Loaded</a:t>
            </a:r>
            <a:endParaRPr lang="en-IN" dirty="0"/>
          </a:p>
        </p:txBody>
      </p:sp>
    </p:spTree>
    <p:extLst>
      <p:ext uri="{BB962C8B-B14F-4D97-AF65-F5344CB8AC3E}">
        <p14:creationId xmlns:p14="http://schemas.microsoft.com/office/powerpoint/2010/main" val="28141600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305</TotalTime>
  <Words>373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Calibri</vt:lpstr>
      <vt:lpstr>Calibri Light</vt:lpstr>
      <vt:lpstr>Retrospect</vt:lpstr>
      <vt:lpstr>Gen AI – Integrated Platform Environment</vt:lpstr>
      <vt:lpstr>Introduction</vt:lpstr>
      <vt:lpstr>Design</vt:lpstr>
      <vt:lpstr>Data Flow Diagram</vt:lpstr>
      <vt:lpstr>Flow Diagram</vt:lpstr>
      <vt:lpstr>Interaction Diagram</vt:lpstr>
      <vt:lpstr>Screenshots</vt:lpstr>
      <vt:lpstr>Opening Screen</vt:lpstr>
      <vt:lpstr>Incidents Loaded</vt:lpstr>
      <vt:lpstr>Automation Executed (bottom right)</vt:lpstr>
      <vt:lpstr>Quick Links</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Ramu Chittiprolu</dc:creator>
  <cp:lastModifiedBy>Sachin Kulkarni</cp:lastModifiedBy>
  <cp:revision>7</cp:revision>
  <dcterms:created xsi:type="dcterms:W3CDTF">2025-03-26T07:24:55Z</dcterms:created>
  <dcterms:modified xsi:type="dcterms:W3CDTF">2025-03-26T12:46:34Z</dcterms:modified>
</cp:coreProperties>
</file>