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sz="3600" b="1">
                <a:solidFill>
                  <a:srgbClr val="003366"/>
                </a:solidFill>
              </a:rPr>
              <a:t>Gen-AI Enabled Integrated Platform Environment (IPE)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sz="2000" b="0" dirty="0">
                <a:solidFill>
                  <a:srgbClr val="323232"/>
                </a:solidFill>
              </a:rPr>
              <a:t>Hackathon Project | </a:t>
            </a:r>
            <a:r>
              <a:rPr lang="en-IN" sz="2000" b="0" dirty="0">
                <a:solidFill>
                  <a:srgbClr val="323232"/>
                </a:solidFill>
              </a:rPr>
              <a:t>AI Stroke Integrators</a:t>
            </a:r>
            <a:r>
              <a:rPr sz="2000" b="0" dirty="0">
                <a:solidFill>
                  <a:srgbClr val="323232"/>
                </a:solidFill>
              </a:rPr>
              <a:t>| </a:t>
            </a:r>
            <a:r>
              <a:rPr lang="en-IN" sz="2000" b="0" dirty="0">
                <a:solidFill>
                  <a:srgbClr val="323232"/>
                </a:solidFill>
              </a:rPr>
              <a:t>03/26</a:t>
            </a:r>
            <a:endParaRPr sz="2000" b="0" dirty="0">
              <a:solidFill>
                <a:srgbClr val="32323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003366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200" b="0" dirty="0">
                <a:solidFill>
                  <a:srgbClr val="323232"/>
                </a:solidFill>
              </a:rPr>
              <a:t>- AI-driven integrated console for incident resolution.</a:t>
            </a:r>
          </a:p>
          <a:p>
            <a:pPr algn="l"/>
            <a:r>
              <a:rPr sz="2200" b="0" dirty="0">
                <a:solidFill>
                  <a:srgbClr val="323232"/>
                </a:solidFill>
              </a:rPr>
              <a:t>- Eliminates context switching between multiple tools.</a:t>
            </a:r>
          </a:p>
          <a:p>
            <a:pPr algn="l"/>
            <a:r>
              <a:rPr sz="2200" b="0" dirty="0">
                <a:solidFill>
                  <a:srgbClr val="323232"/>
                </a:solidFill>
              </a:rPr>
              <a:t>- Enhances efficiency for L1/L2/L3 support teams.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003366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200" b="0" dirty="0">
                <a:solidFill>
                  <a:srgbClr val="323232"/>
                </a:solidFill>
              </a:rPr>
              <a:t>- Platform support requires multiple tools (KB, telemetry, automation scripts, etc.).</a:t>
            </a:r>
          </a:p>
          <a:p>
            <a:pPr algn="l"/>
            <a:r>
              <a:rPr sz="2200" b="0" dirty="0">
                <a:solidFill>
                  <a:srgbClr val="323232"/>
                </a:solidFill>
              </a:rPr>
              <a:t>- High effort and time overhead due to manual context switching.</a:t>
            </a:r>
          </a:p>
          <a:p>
            <a:pPr algn="l"/>
            <a:r>
              <a:rPr sz="2200" b="0" dirty="0">
                <a:solidFill>
                  <a:srgbClr val="323232"/>
                </a:solidFill>
              </a:rPr>
              <a:t>- Need for a unified AI-powered environment.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003366"/>
                </a:solidFill>
              </a:rP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200" b="0" dirty="0">
                <a:solidFill>
                  <a:srgbClr val="323232"/>
                </a:solidFill>
              </a:rPr>
              <a:t>- Gen-AI Enabled IPE: A single AI-powered platform integrating essential tools.</a:t>
            </a:r>
          </a:p>
          <a:p>
            <a:pPr algn="l"/>
            <a:r>
              <a:rPr sz="2200" b="0" dirty="0">
                <a:solidFill>
                  <a:srgbClr val="323232"/>
                </a:solidFill>
              </a:rPr>
              <a:t>- Features:</a:t>
            </a:r>
          </a:p>
          <a:p>
            <a:pPr algn="l"/>
            <a:r>
              <a:rPr sz="2200" b="0" dirty="0">
                <a:solidFill>
                  <a:srgbClr val="323232"/>
                </a:solidFill>
              </a:rPr>
              <a:t>  1. Automated incident resolution.</a:t>
            </a:r>
          </a:p>
          <a:p>
            <a:pPr algn="l"/>
            <a:r>
              <a:rPr sz="2200" b="0" dirty="0">
                <a:solidFill>
                  <a:srgbClr val="323232"/>
                </a:solidFill>
              </a:rPr>
              <a:t>  2. AI chatbot for contextual assistance.</a:t>
            </a:r>
          </a:p>
          <a:p>
            <a:pPr algn="l"/>
            <a:r>
              <a:rPr sz="2200" b="0" dirty="0">
                <a:solidFill>
                  <a:srgbClr val="323232"/>
                </a:solidFill>
              </a:rPr>
              <a:t>  3. AI-driven recommendations.</a:t>
            </a:r>
          </a:p>
          <a:p>
            <a:pPr algn="l"/>
            <a:r>
              <a:rPr sz="2200" b="0" dirty="0">
                <a:solidFill>
                  <a:srgbClr val="323232"/>
                </a:solidFill>
              </a:rPr>
              <a:t>  4. Enterprise integration.</a:t>
            </a:r>
          </a:p>
          <a:p>
            <a:pPr algn="l"/>
            <a:r>
              <a:rPr sz="2200" b="0" dirty="0">
                <a:solidFill>
                  <a:srgbClr val="323232"/>
                </a:solidFill>
              </a:rPr>
              <a:t>  5. Real-time data extraction.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003366"/>
                </a:solidFill>
              </a:rPr>
              <a:t>High-Level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200" b="0" dirty="0">
                <a:solidFill>
                  <a:srgbClr val="323232"/>
                </a:solidFill>
              </a:rPr>
              <a:t>- Frontend: Angular UI with Material Design.</a:t>
            </a:r>
          </a:p>
          <a:p>
            <a:pPr algn="l"/>
            <a:r>
              <a:rPr sz="2200" b="0" dirty="0">
                <a:solidFill>
                  <a:srgbClr val="323232"/>
                </a:solidFill>
              </a:rPr>
              <a:t>- Backend: Node.js (Express) REST APIs.</a:t>
            </a:r>
          </a:p>
          <a:p>
            <a:pPr algn="l"/>
            <a:r>
              <a:rPr sz="2200" b="0" dirty="0">
                <a:solidFill>
                  <a:srgbClr val="323232"/>
                </a:solidFill>
              </a:rPr>
              <a:t>- AI Services: OpenAI, Gemini, </a:t>
            </a:r>
            <a:r>
              <a:rPr sz="2200" b="0" dirty="0" err="1">
                <a:solidFill>
                  <a:srgbClr val="323232"/>
                </a:solidFill>
              </a:rPr>
              <a:t>LangChain</a:t>
            </a:r>
            <a:r>
              <a:rPr sz="2200" b="0" dirty="0">
                <a:solidFill>
                  <a:srgbClr val="323232"/>
                </a:solidFill>
              </a:rPr>
              <a:t>.</a:t>
            </a:r>
          </a:p>
          <a:p>
            <a:pPr algn="l"/>
            <a:r>
              <a:rPr sz="2200" b="0" dirty="0">
                <a:solidFill>
                  <a:srgbClr val="323232"/>
                </a:solidFill>
              </a:rPr>
              <a:t>- Data Sources: Telemetry, CMDB, monitoring tools.</a:t>
            </a:r>
          </a:p>
          <a:p>
            <a:pPr algn="l"/>
            <a:r>
              <a:rPr sz="2200" b="0" dirty="0">
                <a:solidFill>
                  <a:srgbClr val="323232"/>
                </a:solidFill>
              </a:rPr>
              <a:t>- Enterprise APIs: MCP-based integrations.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003366"/>
                </a:solidFill>
              </a:rPr>
              <a:t>Technical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200" b="0" dirty="0">
                <a:solidFill>
                  <a:srgbClr val="323232"/>
                </a:solidFill>
              </a:rPr>
              <a:t>- Frontend: Angular with Material UI for responsiveness.</a:t>
            </a:r>
          </a:p>
          <a:p>
            <a:pPr algn="l"/>
            <a:r>
              <a:rPr sz="2200" b="0" dirty="0">
                <a:solidFill>
                  <a:srgbClr val="323232"/>
                </a:solidFill>
              </a:rPr>
              <a:t>- Backend: Node.js (Express) RESTful services.</a:t>
            </a:r>
          </a:p>
          <a:p>
            <a:pPr algn="l"/>
            <a:r>
              <a:rPr sz="2200" b="0" dirty="0">
                <a:solidFill>
                  <a:srgbClr val="323232"/>
                </a:solidFill>
              </a:rPr>
              <a:t>- AI Integration: Gemini API, OpenAI, </a:t>
            </a:r>
            <a:r>
              <a:rPr sz="2200" b="0" dirty="0" err="1">
                <a:solidFill>
                  <a:srgbClr val="323232"/>
                </a:solidFill>
              </a:rPr>
              <a:t>LangChain</a:t>
            </a:r>
            <a:r>
              <a:rPr sz="2200" b="0" dirty="0">
                <a:solidFill>
                  <a:srgbClr val="323232"/>
                </a:solidFill>
              </a:rPr>
              <a:t>.</a:t>
            </a:r>
          </a:p>
          <a:p>
            <a:pPr algn="l"/>
            <a:r>
              <a:rPr sz="2200" b="0" dirty="0">
                <a:solidFill>
                  <a:srgbClr val="323232"/>
                </a:solidFill>
              </a:rPr>
              <a:t>- Data Handling: Real-time AI-based processing.</a:t>
            </a:r>
          </a:p>
          <a:p>
            <a:pPr algn="l"/>
            <a:r>
              <a:rPr sz="2200" b="0" dirty="0">
                <a:solidFill>
                  <a:srgbClr val="323232"/>
                </a:solidFill>
              </a:rPr>
              <a:t>- Scalability: Microservices-based backend.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003366"/>
                </a:solidFill>
              </a:rP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200" b="0" dirty="0">
                <a:solidFill>
                  <a:srgbClr val="323232"/>
                </a:solidFill>
              </a:rPr>
              <a:t>| Challenge | Solution |</a:t>
            </a:r>
          </a:p>
          <a:p>
            <a:pPr algn="l"/>
            <a:r>
              <a:rPr sz="2200" b="0" dirty="0">
                <a:solidFill>
                  <a:srgbClr val="323232"/>
                </a:solidFill>
              </a:rPr>
              <a:t>|--------------|-------------|</a:t>
            </a:r>
          </a:p>
          <a:p>
            <a:pPr algn="l"/>
            <a:r>
              <a:rPr sz="2200" b="0" dirty="0">
                <a:solidFill>
                  <a:srgbClr val="323232"/>
                </a:solidFill>
              </a:rPr>
              <a:t>| Managing multiple data sources | Standardized API interfaces |</a:t>
            </a:r>
          </a:p>
          <a:p>
            <a:pPr algn="l"/>
            <a:r>
              <a:rPr sz="2200" b="0" dirty="0">
                <a:solidFill>
                  <a:srgbClr val="323232"/>
                </a:solidFill>
              </a:rPr>
              <a:t>| Real-time AI insights | Optimized AI API calls, response caching |</a:t>
            </a:r>
          </a:p>
          <a:p>
            <a:pPr algn="l"/>
            <a:r>
              <a:rPr sz="2200" b="0" dirty="0">
                <a:solidFill>
                  <a:srgbClr val="323232"/>
                </a:solidFill>
              </a:rPr>
              <a:t>| Seamless integration | Microservices-based architecture |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003366"/>
                </a:solidFill>
              </a:rPr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200" b="0" dirty="0">
                <a:solidFill>
                  <a:srgbClr val="323232"/>
                </a:solidFill>
              </a:rPr>
              <a:t>- Reduced context switching, improving incident resolution speed.</a:t>
            </a:r>
          </a:p>
          <a:p>
            <a:pPr algn="l"/>
            <a:r>
              <a:rPr sz="2200" b="0" dirty="0">
                <a:solidFill>
                  <a:srgbClr val="323232"/>
                </a:solidFill>
              </a:rPr>
              <a:t>- AI-driven recommendations for faster troubleshooting.</a:t>
            </a:r>
          </a:p>
          <a:p>
            <a:pPr algn="l"/>
            <a:r>
              <a:rPr sz="2200" b="0" dirty="0">
                <a:solidFill>
                  <a:srgbClr val="323232"/>
                </a:solidFill>
              </a:rPr>
              <a:t>- Scalable, enterprise-ready AI-powered platform.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003366"/>
                </a:solidFill>
              </a:rPr>
              <a:t>Submission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200" b="0" dirty="0">
                <a:solidFill>
                  <a:srgbClr val="323232"/>
                </a:solidFill>
              </a:rPr>
              <a:t>Deliverables:</a:t>
            </a:r>
          </a:p>
          <a:p>
            <a:pPr algn="l"/>
            <a:r>
              <a:rPr sz="2200" b="0" dirty="0">
                <a:solidFill>
                  <a:srgbClr val="323232"/>
                </a:solidFill>
              </a:rPr>
              <a:t>- GitHub repository with code.</a:t>
            </a:r>
          </a:p>
          <a:p>
            <a:pPr algn="l"/>
            <a:r>
              <a:rPr sz="2200" b="0" dirty="0">
                <a:solidFill>
                  <a:srgbClr val="323232"/>
                </a:solidFill>
              </a:rPr>
              <a:t>- Presentation explaining approach.</a:t>
            </a:r>
          </a:p>
          <a:p>
            <a:pPr algn="l"/>
            <a:r>
              <a:rPr sz="2200" b="0" dirty="0">
                <a:solidFill>
                  <a:srgbClr val="323232"/>
                </a:solidFill>
              </a:rPr>
              <a:t>- Demo prototype showcasing the solution.</a:t>
            </a:r>
          </a:p>
          <a:p>
            <a:pPr algn="l"/>
            <a:endParaRPr sz="2200" b="0" dirty="0">
              <a:solidFill>
                <a:srgbClr val="323232"/>
              </a:solidFill>
            </a:endParaRPr>
          </a:p>
          <a:p>
            <a:pPr algn="l"/>
            <a:r>
              <a:rPr sz="2200" b="0" dirty="0">
                <a:solidFill>
                  <a:srgbClr val="323232"/>
                </a:solidFill>
              </a:rPr>
              <a:t>Conclusion:</a:t>
            </a:r>
          </a:p>
          <a:p>
            <a:pPr algn="l"/>
            <a:r>
              <a:rPr sz="2200" b="0" dirty="0">
                <a:solidFill>
                  <a:srgbClr val="323232"/>
                </a:solidFill>
              </a:rPr>
              <a:t>- AI-powered automation streamlines platform support.</a:t>
            </a:r>
          </a:p>
          <a:p>
            <a:pPr algn="l"/>
            <a:r>
              <a:rPr sz="2200" b="0" dirty="0">
                <a:solidFill>
                  <a:srgbClr val="323232"/>
                </a:solidFill>
              </a:rPr>
              <a:t>- Potential real-world application in IT operations.</a:t>
            </a:r>
          </a:p>
          <a:p>
            <a:pPr algn="l"/>
            <a:r>
              <a:rPr sz="2200" b="0" dirty="0">
                <a:solidFill>
                  <a:srgbClr val="323232"/>
                </a:solidFill>
              </a:rPr>
              <a:t>- Scalable and adaptable for broader industry use cases.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351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Gen-AI Enabled Integrated Platform Environment (IPE)</vt:lpstr>
      <vt:lpstr>Introduction</vt:lpstr>
      <vt:lpstr>Problem Statement</vt:lpstr>
      <vt:lpstr>Proposed Solution</vt:lpstr>
      <vt:lpstr>High-Level Architecture</vt:lpstr>
      <vt:lpstr>Technical Approach</vt:lpstr>
      <vt:lpstr>Challenges &amp; Solutions</vt:lpstr>
      <vt:lpstr>Expected Outcomes</vt:lpstr>
      <vt:lpstr>Submission &amp;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Priyabrata M</cp:lastModifiedBy>
  <cp:revision>3</cp:revision>
  <dcterms:created xsi:type="dcterms:W3CDTF">2013-01-27T09:14:16Z</dcterms:created>
  <dcterms:modified xsi:type="dcterms:W3CDTF">2025-03-26T19:03:54Z</dcterms:modified>
  <cp:category/>
</cp:coreProperties>
</file>