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b53e9152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b53e9152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b53e9152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b53e9152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b53e915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b53e915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b53e9152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b53e9152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b53e9152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b53e9152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b53e9152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b53e91521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b53e9152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b53e9152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Integrated Platform Management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Empowering Platform Support with Agentic Capabilities and Contextual AI Assistance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560850" y="3542150"/>
            <a:ext cx="425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Auto Hackerss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655"/>
    </mc:Choice>
    <mc:Fallback xmlns="">
      <p:transition spd="slow" advTm="22665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C6DC-F2AD-E3AD-A9B7-015787D9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21207-7E67-90F9-22C3-42F289C3F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35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Lack of centralized tools for Platform support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Tedious manual processes for running automations and health checks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Context switching while troubleshooting incidents slows resolution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Solution</a:t>
            </a: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Integrated Platform Management Portal: One-stop solution for platform support.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Agentic capabilities: Run automations, launch health checks, and more.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AI Chatbot: Contextual chat powered by GPT backend to assist with incident resolution.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Featues at a Glance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2400250" y="1211350"/>
            <a:ext cx="6321600" cy="33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Agentic Capabilities: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Run diagnostics, automated workflows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Perform proactive health checks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IN" dirty="0"/>
              <a:t>Simplified\Guided troubleshooting (powered by LLMs)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Chat based interactions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Context aware natural language conversations for troubleshooting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Integrates incident data seamlessly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Centralized Dashboard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Unified view of Platform operations</a:t>
            </a:r>
          </a:p>
          <a:p>
            <a:pPr indent="-317500">
              <a:buSzPts val="1400"/>
              <a:buChar char="○"/>
            </a:pPr>
            <a:r>
              <a:rPr lang="en-GB" dirty="0"/>
              <a:t>Log Analysis</a:t>
            </a:r>
          </a:p>
          <a:p>
            <a:pPr lvl="1"/>
            <a:r>
              <a:rPr lang="en-GB" dirty="0"/>
              <a:t>Query logs based on need to diagnose</a:t>
            </a:r>
          </a:p>
          <a:p>
            <a:r>
              <a:rPr lang="en-GB" dirty="0"/>
              <a:t>Contextual awareness</a:t>
            </a:r>
          </a:p>
          <a:p>
            <a:r>
              <a:rPr lang="en-GB" dirty="0"/>
              <a:t>Modular and scalable architecture (with MCP)</a:t>
            </a:r>
          </a:p>
          <a:p>
            <a:r>
              <a:rPr lang="en-GB" dirty="0"/>
              <a:t>Integration with external systems (with MCP and API)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0810-98DE-0165-71A1-EF8C13DC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Key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55EE1-F833-2FFD-7874-611382A7A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Specialised LLM</a:t>
            </a:r>
          </a:p>
          <a:p>
            <a:pPr lvl="1"/>
            <a:r>
              <a:rPr lang="en-IN" dirty="0"/>
              <a:t>Uses Gemini 2.0 Flash – Designed for general agentic task such as reasoning, planning and tool use</a:t>
            </a:r>
          </a:p>
          <a:p>
            <a:pPr marL="5969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08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it works</a:t>
            </a:r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6D93581-7293-EAA2-AE62-38FB4A9738DC}"/>
              </a:ext>
            </a:extLst>
          </p:cNvPr>
          <p:cNvSpPr/>
          <p:nvPr/>
        </p:nvSpPr>
        <p:spPr>
          <a:xfrm>
            <a:off x="1562102" y="2188519"/>
            <a:ext cx="1519518" cy="7160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Frontend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F88846B-383A-3F4A-B3FB-9559F23E79B2}"/>
              </a:ext>
            </a:extLst>
          </p:cNvPr>
          <p:cNvSpPr/>
          <p:nvPr/>
        </p:nvSpPr>
        <p:spPr>
          <a:xfrm>
            <a:off x="3576833" y="2188521"/>
            <a:ext cx="1519518" cy="7160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FAST API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A7287E-8BBA-83F8-E2AB-E7B976BB196C}"/>
              </a:ext>
            </a:extLst>
          </p:cNvPr>
          <p:cNvSpPr/>
          <p:nvPr/>
        </p:nvSpPr>
        <p:spPr>
          <a:xfrm>
            <a:off x="6017554" y="948093"/>
            <a:ext cx="1281954" cy="6354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Kubernetes MCP 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93F431-371D-30A2-D229-7919B08D9FAA}"/>
              </a:ext>
            </a:extLst>
          </p:cNvPr>
          <p:cNvSpPr/>
          <p:nvPr/>
        </p:nvSpPr>
        <p:spPr>
          <a:xfrm>
            <a:off x="6017554" y="1879219"/>
            <a:ext cx="1281955" cy="6354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PCF MCP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6D3C1A-C645-F323-5075-C4FE14B82AEE}"/>
              </a:ext>
            </a:extLst>
          </p:cNvPr>
          <p:cNvSpPr/>
          <p:nvPr/>
        </p:nvSpPr>
        <p:spPr>
          <a:xfrm>
            <a:off x="6064619" y="2810345"/>
            <a:ext cx="1281954" cy="6354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Grafana MCP Server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AA05BBCB-2BB8-E5CA-C28A-02EB419EFE91}"/>
              </a:ext>
            </a:extLst>
          </p:cNvPr>
          <p:cNvSpPr/>
          <p:nvPr/>
        </p:nvSpPr>
        <p:spPr>
          <a:xfrm>
            <a:off x="2625540" y="3776433"/>
            <a:ext cx="652182" cy="53115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96B1AD-4DED-CC70-E5E9-320E2B8262AD}"/>
              </a:ext>
            </a:extLst>
          </p:cNvPr>
          <p:cNvSpPr/>
          <p:nvPr/>
        </p:nvSpPr>
        <p:spPr>
          <a:xfrm>
            <a:off x="4121440" y="3776433"/>
            <a:ext cx="1190064" cy="5580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LLM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BF203-C73C-175F-4233-D298F844CEFE}"/>
              </a:ext>
            </a:extLst>
          </p:cNvPr>
          <p:cNvSpPr txBox="1"/>
          <p:nvPr/>
        </p:nvSpPr>
        <p:spPr>
          <a:xfrm>
            <a:off x="5828059" y="604421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Platform Integrations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0B7303E-CB05-B298-88D0-67BA2C43CC62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81620" y="2546546"/>
            <a:ext cx="49521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946697D-030E-A543-BA2F-500CE457C097}"/>
              </a:ext>
            </a:extLst>
          </p:cNvPr>
          <p:cNvCxnSpPr>
            <a:stCxn id="3" idx="2"/>
            <a:endCxn id="7" idx="1"/>
          </p:cNvCxnSpPr>
          <p:nvPr/>
        </p:nvCxnSpPr>
        <p:spPr>
          <a:xfrm rot="5400000">
            <a:off x="3208182" y="2648023"/>
            <a:ext cx="871860" cy="13849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F7634B5-78BF-77D0-F909-8DBFA6627848}"/>
              </a:ext>
            </a:extLst>
          </p:cNvPr>
          <p:cNvCxnSpPr>
            <a:stCxn id="3" idx="2"/>
            <a:endCxn id="8" idx="0"/>
          </p:cNvCxnSpPr>
          <p:nvPr/>
        </p:nvCxnSpPr>
        <p:spPr>
          <a:xfrm rot="16200000" flipH="1">
            <a:off x="4090602" y="3150563"/>
            <a:ext cx="871860" cy="3798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5781A0A-A8DB-7313-B525-CB39E528C4ED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5096351" y="1265794"/>
            <a:ext cx="921203" cy="12807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026FDCB-BB5D-81F5-4487-5C5CC84B30DD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5096351" y="2196920"/>
            <a:ext cx="921203" cy="3496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A912627-B3BD-524E-C202-2E23959CDD1E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096351" y="2546547"/>
            <a:ext cx="968268" cy="5814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ylinder 29">
            <a:extLst>
              <a:ext uri="{FF2B5EF4-FFF2-40B4-BE49-F238E27FC236}">
                <a16:creationId xmlns:a16="http://schemas.microsoft.com/office/drawing/2014/main" id="{D44A7AA9-C212-E50B-7917-1BBB9288465D}"/>
              </a:ext>
            </a:extLst>
          </p:cNvPr>
          <p:cNvSpPr/>
          <p:nvPr/>
        </p:nvSpPr>
        <p:spPr>
          <a:xfrm>
            <a:off x="3156613" y="3262598"/>
            <a:ext cx="591675" cy="39671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Cache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77A83CC-E08B-45AB-3809-F86164ED2964}"/>
              </a:ext>
            </a:extLst>
          </p:cNvPr>
          <p:cNvSpPr/>
          <p:nvPr/>
        </p:nvSpPr>
        <p:spPr>
          <a:xfrm>
            <a:off x="5989539" y="3879118"/>
            <a:ext cx="1432114" cy="4284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Documentation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5962E09-A046-1E5D-CD52-A1B0D1B4B3B2}"/>
              </a:ext>
            </a:extLst>
          </p:cNvPr>
          <p:cNvCxnSpPr>
            <a:stCxn id="3" idx="3"/>
            <a:endCxn id="34" idx="1"/>
          </p:cNvCxnSpPr>
          <p:nvPr/>
        </p:nvCxnSpPr>
        <p:spPr>
          <a:xfrm>
            <a:off x="5096351" y="2546547"/>
            <a:ext cx="893188" cy="1546808"/>
          </a:xfrm>
          <a:prstGeom prst="bentConnector3">
            <a:avLst>
              <a:gd name="adj1" fmla="val 530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C5BFC2-5511-F1BC-43E0-9CCFD0BC6012}"/>
              </a:ext>
            </a:extLst>
          </p:cNvPr>
          <p:cNvCxnSpPr/>
          <p:nvPr/>
        </p:nvCxnSpPr>
        <p:spPr>
          <a:xfrm>
            <a:off x="6696635" y="3516406"/>
            <a:ext cx="0" cy="2600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Live Demo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1954"/>
    </mc:Choice>
    <mc:Fallback xmlns="">
      <p:transition spd="slow" advTm="85195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it matters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Efficiency - Faster incident resolution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Streamlined Operations - Unified platform for all operator tasks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Proactive support - Automations and health checks reduce outages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Whats Next?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Additional agentic features like predictive analytics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Deeper AI integrations for anomaly detection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Scaling the platform for multi-tenant environment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253</Words>
  <Application>Microsoft Office PowerPoint</Application>
  <PresentationFormat>On-screen Show (16:9)</PresentationFormat>
  <Paragraphs>50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Lato</vt:lpstr>
      <vt:lpstr>Roboto</vt:lpstr>
      <vt:lpstr>Raleway</vt:lpstr>
      <vt:lpstr>Swiss</vt:lpstr>
      <vt:lpstr>Integrated Platform Management</vt:lpstr>
      <vt:lpstr>Problem Statement</vt:lpstr>
      <vt:lpstr>Our Solution</vt:lpstr>
      <vt:lpstr>Key Featues at a Glance</vt:lpstr>
      <vt:lpstr>Key Features</vt:lpstr>
      <vt:lpstr>How it works</vt:lpstr>
      <vt:lpstr>Live Demo</vt:lpstr>
      <vt:lpstr>Why it matters</vt:lpstr>
      <vt:lpstr>Whats Next?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Sndsh kmr</dc:creator>
  <cp:lastModifiedBy>Sndsh kmr</cp:lastModifiedBy>
  <cp:revision>6</cp:revision>
  <dcterms:modified xsi:type="dcterms:W3CDTF">2025-03-26T14:15:58Z</dcterms:modified>
</cp:coreProperties>
</file>