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48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20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Integrated Platform Environment (IPE) - Generative AI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an AI-powered chatbot for platform support teams, providing proactive recommendations, contextual troubleshooting, and integration with enterprise knowledge bases.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Model: Fine-tuned GPT-2 for contextual incident resolution</a:t>
            </a:r>
          </a:p>
          <a:p>
            <a:r>
              <a:t>- Backend: Flask-based chatbot service</a:t>
            </a:r>
          </a:p>
          <a:p>
            <a:r>
              <a:t>- Frontend: Web-based chatbot UI</a:t>
            </a:r>
          </a:p>
          <a:p>
            <a:r>
              <a:t>- Data Processing: ITSM data parsing, tokenization, and training pipeline</a:t>
            </a:r>
          </a:p>
          <a:p>
            <a:r>
              <a:t>- Deployment: On-premises setup with self-hosted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 - Phase 1: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incident ticket data from ITSM (ServiceNow/Jira exports)</a:t>
            </a:r>
          </a:p>
          <a:p>
            <a:r>
              <a:t>- Developed a script to parse and preprocess the data</a:t>
            </a:r>
          </a:p>
          <a:p>
            <a:r>
              <a:t>- Tokenized dataset using Hugging Face’s AutoTokenizer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Implementation Steps - Phase 2: Model Training &amp;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Fine-tuned GPT-2 on L1/L2 incident data</a:t>
            </a:r>
          </a:p>
          <a:p>
            <a:r>
              <a:t>- Configured training parameters (batch size, learning rate, epochs)</a:t>
            </a:r>
          </a:p>
          <a:p>
            <a:r>
              <a:t>- Validated model performance and saved checkpoints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Implementation Steps - Phase 3: Model Deployment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the fine-tuned model into a Flask-based API</a:t>
            </a:r>
          </a:p>
          <a:p>
            <a:r>
              <a:t>- Integrated model inference with chatbot conversation flow</a:t>
            </a:r>
          </a:p>
          <a:p>
            <a:r>
              <a:t>- Tested model responses to ensure contextual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Tokenization errors → Adjusted data formats, handled special characters</a:t>
            </a:r>
          </a:p>
          <a:p>
            <a:r>
              <a:t>- Model giving generic responses → Improved dataset quality and prompt engineering</a:t>
            </a:r>
          </a:p>
          <a:p>
            <a:r>
              <a:t>- Hugging Face model loading issues → Switched to local model storage to avoid authentication 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Further optimize model fine-tuning for improved contextual accuracy</a:t>
            </a:r>
          </a:p>
          <a:p>
            <a:r>
              <a:t>- Enhance chatbot UI and add interactive features</a:t>
            </a:r>
          </a:p>
          <a:p>
            <a:r>
              <a:t>- Integrate with enterprise telemetry for proactive recommendations</a:t>
            </a:r>
          </a:p>
          <a:p>
            <a:r>
              <a:t>- Deploy in a real-time environment for pilot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Incident Resolution: AI-driven insights reduce troubleshooting time</a:t>
            </a:r>
          </a:p>
          <a:p>
            <a:r>
              <a:t>- Improved Productivity: Automates repetitive queries and analysis</a:t>
            </a:r>
          </a:p>
          <a:p>
            <a:r>
              <a:t>- Scalability: Supports multiple teams and knowledge bases seamlessly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305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Integrated Platform Environment (IPE) - Generative AI Implementation</vt:lpstr>
      <vt:lpstr>Executive Summary</vt:lpstr>
      <vt:lpstr>Technical Approach</vt:lpstr>
      <vt:lpstr>Implementation Steps - Phase 1: Data Preparation</vt:lpstr>
      <vt:lpstr>Implementation Steps - Phase 2: Model Training &amp; Fine-tuning</vt:lpstr>
      <vt:lpstr>Implementation Steps - Phase 3: Model Deployment &amp; Testing</vt:lpstr>
      <vt:lpstr>Challenges &amp; Resolutions</vt:lpstr>
      <vt:lpstr>Next Steps</vt:lpstr>
      <vt:lpstr>Business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VenkataLakshmi</cp:lastModifiedBy>
  <cp:revision>2</cp:revision>
  <dcterms:created xsi:type="dcterms:W3CDTF">2013-01-27T09:14:16Z</dcterms:created>
  <dcterms:modified xsi:type="dcterms:W3CDTF">2025-03-26T12:50:30Z</dcterms:modified>
  <cp:category/>
</cp:coreProperties>
</file>