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704"/>
  </p:normalViewPr>
  <p:slideViewPr>
    <p:cSldViewPr snapToGrid="0" snapToObjects="1">
      <p:cViewPr varScale="1">
        <p:scale>
          <a:sx n="120" d="100"/>
          <a:sy n="120" d="100"/>
        </p:scale>
        <p:origin x="1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youtu.be/eMo_qRX-c7M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hyperlink" Target="https://youtu.be/eMo_qRX-c7M" TargetMode="External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B428E-B42B-4B59-B68A-0F11834A40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C1D1092-F8A2-4DED-8CCB-C7269B3D6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🔗 Live Demo</a:t>
          </a:r>
          <a:endParaRPr lang="en-US" dirty="0"/>
        </a:p>
      </dgm:t>
    </dgm:pt>
    <dgm:pt modelId="{3CC99D67-2C03-4C91-8918-2D9BBDB75372}" type="parTrans" cxnId="{0C11C3C8-03AA-4AAB-9E22-8FE9D597B2C5}">
      <dgm:prSet/>
      <dgm:spPr/>
      <dgm:t>
        <a:bodyPr/>
        <a:lstStyle/>
        <a:p>
          <a:endParaRPr lang="en-US"/>
        </a:p>
      </dgm:t>
    </dgm:pt>
    <dgm:pt modelId="{17A94E21-7C79-433C-9431-2C76BEBB6395}" type="sibTrans" cxnId="{0C11C3C8-03AA-4AAB-9E22-8FE9D597B2C5}">
      <dgm:prSet/>
      <dgm:spPr/>
      <dgm:t>
        <a:bodyPr/>
        <a:lstStyle/>
        <a:p>
          <a:endParaRPr lang="en-US"/>
        </a:p>
      </dgm:t>
    </dgm:pt>
    <dgm:pt modelId="{34CDDF29-9819-429F-A591-B1D83FB2A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📹 </a:t>
          </a:r>
          <a:r>
            <a:rPr lang="en-US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 Demo</a:t>
          </a:r>
          <a:r>
            <a:rPr lang="en-US" dirty="0">
              <a:solidFill>
                <a:srgbClr val="FF0000"/>
              </a:solidFill>
            </a:rPr>
            <a:t> </a:t>
          </a:r>
        </a:p>
      </dgm:t>
    </dgm:pt>
    <dgm:pt modelId="{5D048B85-DA49-4ABE-9937-4CB14DF38C5B}" type="parTrans" cxnId="{3021927C-3A7A-4C17-A609-780841CF0089}">
      <dgm:prSet/>
      <dgm:spPr/>
      <dgm:t>
        <a:bodyPr/>
        <a:lstStyle/>
        <a:p>
          <a:endParaRPr lang="en-US"/>
        </a:p>
      </dgm:t>
    </dgm:pt>
    <dgm:pt modelId="{55F66B06-7955-4E74-A15D-D8F241E6889E}" type="sibTrans" cxnId="{3021927C-3A7A-4C17-A609-780841CF0089}">
      <dgm:prSet/>
      <dgm:spPr/>
      <dgm:t>
        <a:bodyPr/>
        <a:lstStyle/>
        <a:p>
          <a:endParaRPr lang="en-US"/>
        </a:p>
      </dgm:t>
    </dgm:pt>
    <dgm:pt modelId="{06E7345B-4A0E-4970-B78A-E6EC7D9C3C3F}" type="pres">
      <dgm:prSet presAssocID="{C47B428E-B42B-4B59-B68A-0F11834A40FA}" presName="root" presStyleCnt="0">
        <dgm:presLayoutVars>
          <dgm:dir/>
          <dgm:resizeHandles val="exact"/>
        </dgm:presLayoutVars>
      </dgm:prSet>
      <dgm:spPr/>
    </dgm:pt>
    <dgm:pt modelId="{7C62B49B-E174-4589-9B75-0CB0C171D229}" type="pres">
      <dgm:prSet presAssocID="{FC1D1092-F8A2-4DED-8CCB-C7269B3D6D04}" presName="compNode" presStyleCnt="0"/>
      <dgm:spPr/>
    </dgm:pt>
    <dgm:pt modelId="{00429349-8068-4B92-BCCE-66494496D0A9}" type="pres">
      <dgm:prSet presAssocID="{FC1D1092-F8A2-4DED-8CCB-C7269B3D6D0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1833C40-3CC1-45B6-9218-3C582D84668E}" type="pres">
      <dgm:prSet presAssocID="{FC1D1092-F8A2-4DED-8CCB-C7269B3D6D04}" presName="spaceRect" presStyleCnt="0"/>
      <dgm:spPr/>
    </dgm:pt>
    <dgm:pt modelId="{82622B4E-E515-475B-B867-5096E79D223C}" type="pres">
      <dgm:prSet presAssocID="{FC1D1092-F8A2-4DED-8CCB-C7269B3D6D04}" presName="textRect" presStyleLbl="revTx" presStyleIdx="0" presStyleCnt="2">
        <dgm:presLayoutVars>
          <dgm:chMax val="1"/>
          <dgm:chPref val="1"/>
        </dgm:presLayoutVars>
      </dgm:prSet>
      <dgm:spPr/>
    </dgm:pt>
    <dgm:pt modelId="{1FCEFA56-8CCB-4C2F-9065-DD19D5EA0948}" type="pres">
      <dgm:prSet presAssocID="{17A94E21-7C79-433C-9431-2C76BEBB6395}" presName="sibTrans" presStyleCnt="0"/>
      <dgm:spPr/>
    </dgm:pt>
    <dgm:pt modelId="{EF307B2F-F49A-42D3-9A42-D5FF4D6DD621}" type="pres">
      <dgm:prSet presAssocID="{34CDDF29-9819-429F-A591-B1D83FB2A913}" presName="compNode" presStyleCnt="0"/>
      <dgm:spPr/>
    </dgm:pt>
    <dgm:pt modelId="{2A373A42-59AB-4659-BFC6-1F72EBFECEBE}" type="pres">
      <dgm:prSet presAssocID="{34CDDF29-9819-429F-A591-B1D83FB2A913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4476B37-62AC-40C5-8041-70290959CAB1}" type="pres">
      <dgm:prSet presAssocID="{34CDDF29-9819-429F-A591-B1D83FB2A913}" presName="spaceRect" presStyleCnt="0"/>
      <dgm:spPr/>
    </dgm:pt>
    <dgm:pt modelId="{E307865B-0C73-473F-87E2-1D705DA0CD9F}" type="pres">
      <dgm:prSet presAssocID="{34CDDF29-9819-429F-A591-B1D83FB2A9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21927C-3A7A-4C17-A609-780841CF0089}" srcId="{C47B428E-B42B-4B59-B68A-0F11834A40FA}" destId="{34CDDF29-9819-429F-A591-B1D83FB2A913}" srcOrd="1" destOrd="0" parTransId="{5D048B85-DA49-4ABE-9937-4CB14DF38C5B}" sibTransId="{55F66B06-7955-4E74-A15D-D8F241E6889E}"/>
    <dgm:cxn modelId="{940E7782-79F2-6742-BEC1-856EA598D412}" type="presOf" srcId="{34CDDF29-9819-429F-A591-B1D83FB2A913}" destId="{E307865B-0C73-473F-87E2-1D705DA0CD9F}" srcOrd="0" destOrd="0" presId="urn:microsoft.com/office/officeart/2018/2/layout/IconLabelList"/>
    <dgm:cxn modelId="{93CBF9B3-D932-D445-94E8-32C7A60A6BE0}" type="presOf" srcId="{FC1D1092-F8A2-4DED-8CCB-C7269B3D6D04}" destId="{82622B4E-E515-475B-B867-5096E79D223C}" srcOrd="0" destOrd="0" presId="urn:microsoft.com/office/officeart/2018/2/layout/IconLabelList"/>
    <dgm:cxn modelId="{0C11C3C8-03AA-4AAB-9E22-8FE9D597B2C5}" srcId="{C47B428E-B42B-4B59-B68A-0F11834A40FA}" destId="{FC1D1092-F8A2-4DED-8CCB-C7269B3D6D04}" srcOrd="0" destOrd="0" parTransId="{3CC99D67-2C03-4C91-8918-2D9BBDB75372}" sibTransId="{17A94E21-7C79-433C-9431-2C76BEBB6395}"/>
    <dgm:cxn modelId="{1EB993D9-EE7B-EF44-B3D0-E0686218B232}" type="presOf" srcId="{C47B428E-B42B-4B59-B68A-0F11834A40FA}" destId="{06E7345B-4A0E-4970-B78A-E6EC7D9C3C3F}" srcOrd="0" destOrd="0" presId="urn:microsoft.com/office/officeart/2018/2/layout/IconLabelList"/>
    <dgm:cxn modelId="{253B5976-090F-0B47-AE4C-2BBD6CF05ADC}" type="presParOf" srcId="{06E7345B-4A0E-4970-B78A-E6EC7D9C3C3F}" destId="{7C62B49B-E174-4589-9B75-0CB0C171D229}" srcOrd="0" destOrd="0" presId="urn:microsoft.com/office/officeart/2018/2/layout/IconLabelList"/>
    <dgm:cxn modelId="{710146E4-3A32-2148-8905-2276DA5E38A0}" type="presParOf" srcId="{7C62B49B-E174-4589-9B75-0CB0C171D229}" destId="{00429349-8068-4B92-BCCE-66494496D0A9}" srcOrd="0" destOrd="0" presId="urn:microsoft.com/office/officeart/2018/2/layout/IconLabelList"/>
    <dgm:cxn modelId="{655CD5E2-3944-044C-94CA-0CC48B900F0B}" type="presParOf" srcId="{7C62B49B-E174-4589-9B75-0CB0C171D229}" destId="{71833C40-3CC1-45B6-9218-3C582D84668E}" srcOrd="1" destOrd="0" presId="urn:microsoft.com/office/officeart/2018/2/layout/IconLabelList"/>
    <dgm:cxn modelId="{3F1C1E5C-AFBB-B446-8FCF-A7823E74F5FF}" type="presParOf" srcId="{7C62B49B-E174-4589-9B75-0CB0C171D229}" destId="{82622B4E-E515-475B-B867-5096E79D223C}" srcOrd="2" destOrd="0" presId="urn:microsoft.com/office/officeart/2018/2/layout/IconLabelList"/>
    <dgm:cxn modelId="{D287494B-5B94-E94D-BC7A-34C0A7C45B20}" type="presParOf" srcId="{06E7345B-4A0E-4970-B78A-E6EC7D9C3C3F}" destId="{1FCEFA56-8CCB-4C2F-9065-DD19D5EA0948}" srcOrd="1" destOrd="0" presId="urn:microsoft.com/office/officeart/2018/2/layout/IconLabelList"/>
    <dgm:cxn modelId="{E851E6BA-BBD6-CA45-BAFF-9907CAAEF8F1}" type="presParOf" srcId="{06E7345B-4A0E-4970-B78A-E6EC7D9C3C3F}" destId="{EF307B2F-F49A-42D3-9A42-D5FF4D6DD621}" srcOrd="2" destOrd="0" presId="urn:microsoft.com/office/officeart/2018/2/layout/IconLabelList"/>
    <dgm:cxn modelId="{7F9D8DB6-B74C-A94D-B41E-A659D893A207}" type="presParOf" srcId="{EF307B2F-F49A-42D3-9A42-D5FF4D6DD621}" destId="{2A373A42-59AB-4659-BFC6-1F72EBFECEBE}" srcOrd="0" destOrd="0" presId="urn:microsoft.com/office/officeart/2018/2/layout/IconLabelList"/>
    <dgm:cxn modelId="{08529644-931C-DB4B-80C2-B5236D5078D6}" type="presParOf" srcId="{EF307B2F-F49A-42D3-9A42-D5FF4D6DD621}" destId="{F4476B37-62AC-40C5-8041-70290959CAB1}" srcOrd="1" destOrd="0" presId="urn:microsoft.com/office/officeart/2018/2/layout/IconLabelList"/>
    <dgm:cxn modelId="{F5B0B649-FC12-3546-B020-977459AEDDCA}" type="presParOf" srcId="{EF307B2F-F49A-42D3-9A42-D5FF4D6DD621}" destId="{E307865B-0C73-473F-87E2-1D705DA0CD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E0DD0-2AF0-4EA9-BB69-D13676F59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E49B37-DC38-40D8-8D55-FDBBB87912A2}">
      <dgm:prSet/>
      <dgm:spPr/>
      <dgm:t>
        <a:bodyPr/>
        <a:lstStyle/>
        <a:p>
          <a:r>
            <a:rPr lang="en-US" dirty="0"/>
            <a:t>Technologies Used: Python, Open AI GPT 3.5 Turbo LLM, </a:t>
          </a:r>
          <a:r>
            <a:rPr lang="en-US" dirty="0" err="1"/>
            <a:t>Streamlit</a:t>
          </a:r>
          <a:r>
            <a:rPr lang="en-US" dirty="0"/>
            <a:t>, Chroma DB</a:t>
          </a:r>
        </a:p>
      </dgm:t>
    </dgm:pt>
    <dgm:pt modelId="{8D2595C3-42D8-4C1D-A8F4-5F59AFA915FE}" type="parTrans" cxnId="{4D7AE940-BF59-433B-AAEF-EB6E1AF63B30}">
      <dgm:prSet/>
      <dgm:spPr/>
      <dgm:t>
        <a:bodyPr/>
        <a:lstStyle/>
        <a:p>
          <a:endParaRPr lang="en-US"/>
        </a:p>
      </dgm:t>
    </dgm:pt>
    <dgm:pt modelId="{6DE48B9A-1A19-4597-8642-4C27BC98627E}" type="sibTrans" cxnId="{4D7AE940-BF59-433B-AAEF-EB6E1AF63B30}">
      <dgm:prSet/>
      <dgm:spPr/>
      <dgm:t>
        <a:bodyPr/>
        <a:lstStyle/>
        <a:p>
          <a:endParaRPr lang="en-US"/>
        </a:p>
      </dgm:t>
    </dgm:pt>
    <dgm:pt modelId="{62C16522-D546-4E24-9B22-854586F59696}">
      <dgm:prSet/>
      <dgm:spPr/>
      <dgm:t>
        <a:bodyPr/>
        <a:lstStyle/>
        <a:p>
          <a:r>
            <a:rPr lang="en-US" dirty="0"/>
            <a:t>Tools Used: PyCharm CE, Git</a:t>
          </a:r>
        </a:p>
      </dgm:t>
    </dgm:pt>
    <dgm:pt modelId="{4C66F9FB-F427-4E9C-95F0-AA7933853FC0}" type="parTrans" cxnId="{443E383E-2010-4691-BAE4-E7C2DF21BE1F}">
      <dgm:prSet/>
      <dgm:spPr/>
      <dgm:t>
        <a:bodyPr/>
        <a:lstStyle/>
        <a:p>
          <a:endParaRPr lang="en-US"/>
        </a:p>
      </dgm:t>
    </dgm:pt>
    <dgm:pt modelId="{8801E76B-E376-42A3-92D2-529F8CC347F0}" type="sibTrans" cxnId="{443E383E-2010-4691-BAE4-E7C2DF21BE1F}">
      <dgm:prSet/>
      <dgm:spPr/>
      <dgm:t>
        <a:bodyPr/>
        <a:lstStyle/>
        <a:p>
          <a:endParaRPr lang="en-US"/>
        </a:p>
      </dgm:t>
    </dgm:pt>
    <dgm:pt modelId="{F85DF453-C0FD-4DC7-868D-F7C2C3387AA6}">
      <dgm:prSet/>
      <dgm:spPr/>
      <dgm:t>
        <a:bodyPr/>
        <a:lstStyle/>
        <a:p>
          <a:r>
            <a:rPr lang="en-US"/>
            <a:t>Security: JWT-based authentication, Role-based access control, Secure token refresh</a:t>
          </a:r>
        </a:p>
      </dgm:t>
    </dgm:pt>
    <dgm:pt modelId="{71DE429F-A168-4614-8C1F-E397598EDD86}" type="parTrans" cxnId="{10FD6221-BB06-4A37-BFF1-5A6F540E6BAD}">
      <dgm:prSet/>
      <dgm:spPr/>
      <dgm:t>
        <a:bodyPr/>
        <a:lstStyle/>
        <a:p>
          <a:endParaRPr lang="en-US"/>
        </a:p>
      </dgm:t>
    </dgm:pt>
    <dgm:pt modelId="{49E535DD-B605-4C39-84ED-667BCE78BE5D}" type="sibTrans" cxnId="{10FD6221-BB06-4A37-BFF1-5A6F540E6BAD}">
      <dgm:prSet/>
      <dgm:spPr/>
      <dgm:t>
        <a:bodyPr/>
        <a:lstStyle/>
        <a:p>
          <a:endParaRPr lang="en-US"/>
        </a:p>
      </dgm:t>
    </dgm:pt>
    <dgm:pt modelId="{30C69579-D5D1-48B7-8EF9-11377F1D1CBB}" type="pres">
      <dgm:prSet presAssocID="{8A7E0DD0-2AF0-4EA9-BB69-D13676F591D4}" presName="root" presStyleCnt="0">
        <dgm:presLayoutVars>
          <dgm:dir/>
          <dgm:resizeHandles val="exact"/>
        </dgm:presLayoutVars>
      </dgm:prSet>
      <dgm:spPr/>
    </dgm:pt>
    <dgm:pt modelId="{9A507016-07ED-408B-9CAF-0DEC6620A72D}" type="pres">
      <dgm:prSet presAssocID="{59E49B37-DC38-40D8-8D55-FDBBB87912A2}" presName="compNode" presStyleCnt="0"/>
      <dgm:spPr/>
    </dgm:pt>
    <dgm:pt modelId="{F9629331-14E6-4881-98B1-5E980884953A}" type="pres">
      <dgm:prSet presAssocID="{59E49B37-DC38-40D8-8D55-FDBBB87912A2}" presName="bgRect" presStyleLbl="bgShp" presStyleIdx="0" presStyleCnt="3"/>
      <dgm:spPr/>
    </dgm:pt>
    <dgm:pt modelId="{6FB52E6B-95C3-458F-B311-ABA0ED18027A}" type="pres">
      <dgm:prSet presAssocID="{59E49B37-DC38-40D8-8D55-FDBBB87912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904BF92-139A-409D-AA43-29979EBDED6F}" type="pres">
      <dgm:prSet presAssocID="{59E49B37-DC38-40D8-8D55-FDBBB87912A2}" presName="spaceRect" presStyleCnt="0"/>
      <dgm:spPr/>
    </dgm:pt>
    <dgm:pt modelId="{906AAC2C-44DB-4C6A-8B75-9EB8E6768222}" type="pres">
      <dgm:prSet presAssocID="{59E49B37-DC38-40D8-8D55-FDBBB87912A2}" presName="parTx" presStyleLbl="revTx" presStyleIdx="0" presStyleCnt="3">
        <dgm:presLayoutVars>
          <dgm:chMax val="0"/>
          <dgm:chPref val="0"/>
        </dgm:presLayoutVars>
      </dgm:prSet>
      <dgm:spPr/>
    </dgm:pt>
    <dgm:pt modelId="{18751D0C-E5C0-4499-B4A4-F1BCB98A8A3E}" type="pres">
      <dgm:prSet presAssocID="{6DE48B9A-1A19-4597-8642-4C27BC98627E}" presName="sibTrans" presStyleCnt="0"/>
      <dgm:spPr/>
    </dgm:pt>
    <dgm:pt modelId="{93B87B43-81DF-4FE8-8094-9FDDDE390C51}" type="pres">
      <dgm:prSet presAssocID="{62C16522-D546-4E24-9B22-854586F59696}" presName="compNode" presStyleCnt="0"/>
      <dgm:spPr/>
    </dgm:pt>
    <dgm:pt modelId="{557F8057-D854-4FA7-A890-79156E54174F}" type="pres">
      <dgm:prSet presAssocID="{62C16522-D546-4E24-9B22-854586F59696}" presName="bgRect" presStyleLbl="bgShp" presStyleIdx="1" presStyleCnt="3"/>
      <dgm:spPr/>
    </dgm:pt>
    <dgm:pt modelId="{16161035-A86F-48D8-856F-66C967AB74B4}" type="pres">
      <dgm:prSet presAssocID="{62C16522-D546-4E24-9B22-854586F596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84B2698-3632-4121-8C98-34E84811378C}" type="pres">
      <dgm:prSet presAssocID="{62C16522-D546-4E24-9B22-854586F59696}" presName="spaceRect" presStyleCnt="0"/>
      <dgm:spPr/>
    </dgm:pt>
    <dgm:pt modelId="{5D835B34-28B3-49A6-8610-62F32FD92CAB}" type="pres">
      <dgm:prSet presAssocID="{62C16522-D546-4E24-9B22-854586F59696}" presName="parTx" presStyleLbl="revTx" presStyleIdx="1" presStyleCnt="3">
        <dgm:presLayoutVars>
          <dgm:chMax val="0"/>
          <dgm:chPref val="0"/>
        </dgm:presLayoutVars>
      </dgm:prSet>
      <dgm:spPr/>
    </dgm:pt>
    <dgm:pt modelId="{58E3EB47-8B1A-4BC3-96CA-797C197F6031}" type="pres">
      <dgm:prSet presAssocID="{8801E76B-E376-42A3-92D2-529F8CC347F0}" presName="sibTrans" presStyleCnt="0"/>
      <dgm:spPr/>
    </dgm:pt>
    <dgm:pt modelId="{C5889223-06DE-42BC-A6E5-3C232C411D67}" type="pres">
      <dgm:prSet presAssocID="{F85DF453-C0FD-4DC7-868D-F7C2C3387AA6}" presName="compNode" presStyleCnt="0"/>
      <dgm:spPr/>
    </dgm:pt>
    <dgm:pt modelId="{A4BE4936-D5B2-4150-8509-EC6E773852FE}" type="pres">
      <dgm:prSet presAssocID="{F85DF453-C0FD-4DC7-868D-F7C2C3387AA6}" presName="bgRect" presStyleLbl="bgShp" presStyleIdx="2" presStyleCnt="3"/>
      <dgm:spPr/>
    </dgm:pt>
    <dgm:pt modelId="{5BE77803-E4FC-479C-A3CB-B68B0FF8347B}" type="pres">
      <dgm:prSet presAssocID="{F85DF453-C0FD-4DC7-868D-F7C2C3387A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B879F7A-DDB3-44DD-99D4-0B2049F42598}" type="pres">
      <dgm:prSet presAssocID="{F85DF453-C0FD-4DC7-868D-F7C2C3387AA6}" presName="spaceRect" presStyleCnt="0"/>
      <dgm:spPr/>
    </dgm:pt>
    <dgm:pt modelId="{E7AEE501-4758-44C0-A97B-7235DE44A72F}" type="pres">
      <dgm:prSet presAssocID="{F85DF453-C0FD-4DC7-868D-F7C2C3387A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FD6221-BB06-4A37-BFF1-5A6F540E6BAD}" srcId="{8A7E0DD0-2AF0-4EA9-BB69-D13676F591D4}" destId="{F85DF453-C0FD-4DC7-868D-F7C2C3387AA6}" srcOrd="2" destOrd="0" parTransId="{71DE429F-A168-4614-8C1F-E397598EDD86}" sibTransId="{49E535DD-B605-4C39-84ED-667BCE78BE5D}"/>
    <dgm:cxn modelId="{8C92223B-27D2-48B3-A460-481A93C8E4E1}" type="presOf" srcId="{59E49B37-DC38-40D8-8D55-FDBBB87912A2}" destId="{906AAC2C-44DB-4C6A-8B75-9EB8E6768222}" srcOrd="0" destOrd="0" presId="urn:microsoft.com/office/officeart/2018/2/layout/IconVerticalSolidList"/>
    <dgm:cxn modelId="{443E383E-2010-4691-BAE4-E7C2DF21BE1F}" srcId="{8A7E0DD0-2AF0-4EA9-BB69-D13676F591D4}" destId="{62C16522-D546-4E24-9B22-854586F59696}" srcOrd="1" destOrd="0" parTransId="{4C66F9FB-F427-4E9C-95F0-AA7933853FC0}" sibTransId="{8801E76B-E376-42A3-92D2-529F8CC347F0}"/>
    <dgm:cxn modelId="{4D7AE940-BF59-433B-AAEF-EB6E1AF63B30}" srcId="{8A7E0DD0-2AF0-4EA9-BB69-D13676F591D4}" destId="{59E49B37-DC38-40D8-8D55-FDBBB87912A2}" srcOrd="0" destOrd="0" parTransId="{8D2595C3-42D8-4C1D-A8F4-5F59AFA915FE}" sibTransId="{6DE48B9A-1A19-4597-8642-4C27BC98627E}"/>
    <dgm:cxn modelId="{D1FDDB50-CC27-4023-A2C0-997B0BA01B19}" type="presOf" srcId="{8A7E0DD0-2AF0-4EA9-BB69-D13676F591D4}" destId="{30C69579-D5D1-48B7-8EF9-11377F1D1CBB}" srcOrd="0" destOrd="0" presId="urn:microsoft.com/office/officeart/2018/2/layout/IconVerticalSolidList"/>
    <dgm:cxn modelId="{844A98B3-2029-45CE-A9DC-048557169CB1}" type="presOf" srcId="{F85DF453-C0FD-4DC7-868D-F7C2C3387AA6}" destId="{E7AEE501-4758-44C0-A97B-7235DE44A72F}" srcOrd="0" destOrd="0" presId="urn:microsoft.com/office/officeart/2018/2/layout/IconVerticalSolidList"/>
    <dgm:cxn modelId="{41A34AE8-2DC7-4DE6-99B8-02B1F7BEC897}" type="presOf" srcId="{62C16522-D546-4E24-9B22-854586F59696}" destId="{5D835B34-28B3-49A6-8610-62F32FD92CAB}" srcOrd="0" destOrd="0" presId="urn:microsoft.com/office/officeart/2018/2/layout/IconVerticalSolidList"/>
    <dgm:cxn modelId="{6D219555-15FC-48D5-AB6E-882431D02EAB}" type="presParOf" srcId="{30C69579-D5D1-48B7-8EF9-11377F1D1CBB}" destId="{9A507016-07ED-408B-9CAF-0DEC6620A72D}" srcOrd="0" destOrd="0" presId="urn:microsoft.com/office/officeart/2018/2/layout/IconVerticalSolidList"/>
    <dgm:cxn modelId="{764571C8-A1F5-4F04-A65D-E4CFA98E468E}" type="presParOf" srcId="{9A507016-07ED-408B-9CAF-0DEC6620A72D}" destId="{F9629331-14E6-4881-98B1-5E980884953A}" srcOrd="0" destOrd="0" presId="urn:microsoft.com/office/officeart/2018/2/layout/IconVerticalSolidList"/>
    <dgm:cxn modelId="{BC07DD20-9434-44C5-9EDE-5EFE69801237}" type="presParOf" srcId="{9A507016-07ED-408B-9CAF-0DEC6620A72D}" destId="{6FB52E6B-95C3-458F-B311-ABA0ED18027A}" srcOrd="1" destOrd="0" presId="urn:microsoft.com/office/officeart/2018/2/layout/IconVerticalSolidList"/>
    <dgm:cxn modelId="{11E934E8-3C75-4E28-A69D-866B54FA7CAD}" type="presParOf" srcId="{9A507016-07ED-408B-9CAF-0DEC6620A72D}" destId="{4904BF92-139A-409D-AA43-29979EBDED6F}" srcOrd="2" destOrd="0" presId="urn:microsoft.com/office/officeart/2018/2/layout/IconVerticalSolidList"/>
    <dgm:cxn modelId="{A73F439B-4DD6-4BD2-BFB6-1A1CC6CE6BE3}" type="presParOf" srcId="{9A507016-07ED-408B-9CAF-0DEC6620A72D}" destId="{906AAC2C-44DB-4C6A-8B75-9EB8E6768222}" srcOrd="3" destOrd="0" presId="urn:microsoft.com/office/officeart/2018/2/layout/IconVerticalSolidList"/>
    <dgm:cxn modelId="{3CED5FFA-D83D-42AA-BDD6-40C536D4E17C}" type="presParOf" srcId="{30C69579-D5D1-48B7-8EF9-11377F1D1CBB}" destId="{18751D0C-E5C0-4499-B4A4-F1BCB98A8A3E}" srcOrd="1" destOrd="0" presId="urn:microsoft.com/office/officeart/2018/2/layout/IconVerticalSolidList"/>
    <dgm:cxn modelId="{B4788249-D684-4C87-BDDD-45B3DFD0FA41}" type="presParOf" srcId="{30C69579-D5D1-48B7-8EF9-11377F1D1CBB}" destId="{93B87B43-81DF-4FE8-8094-9FDDDE390C51}" srcOrd="2" destOrd="0" presId="urn:microsoft.com/office/officeart/2018/2/layout/IconVerticalSolidList"/>
    <dgm:cxn modelId="{631848CD-AA7D-43F4-889A-79C8579E5C7A}" type="presParOf" srcId="{93B87B43-81DF-4FE8-8094-9FDDDE390C51}" destId="{557F8057-D854-4FA7-A890-79156E54174F}" srcOrd="0" destOrd="0" presId="urn:microsoft.com/office/officeart/2018/2/layout/IconVerticalSolidList"/>
    <dgm:cxn modelId="{3117310F-99B9-4758-8311-745C3E80C99D}" type="presParOf" srcId="{93B87B43-81DF-4FE8-8094-9FDDDE390C51}" destId="{16161035-A86F-48D8-856F-66C967AB74B4}" srcOrd="1" destOrd="0" presId="urn:microsoft.com/office/officeart/2018/2/layout/IconVerticalSolidList"/>
    <dgm:cxn modelId="{83D6F754-1C32-4AF5-8583-647D25F524B3}" type="presParOf" srcId="{93B87B43-81DF-4FE8-8094-9FDDDE390C51}" destId="{D84B2698-3632-4121-8C98-34E84811378C}" srcOrd="2" destOrd="0" presId="urn:microsoft.com/office/officeart/2018/2/layout/IconVerticalSolidList"/>
    <dgm:cxn modelId="{83839763-1E08-4CB8-AA0F-EEFAA50AB9DE}" type="presParOf" srcId="{93B87B43-81DF-4FE8-8094-9FDDDE390C51}" destId="{5D835B34-28B3-49A6-8610-62F32FD92CAB}" srcOrd="3" destOrd="0" presId="urn:microsoft.com/office/officeart/2018/2/layout/IconVerticalSolidList"/>
    <dgm:cxn modelId="{67972144-0B36-4A8F-BA67-5C1FD83C235E}" type="presParOf" srcId="{30C69579-D5D1-48B7-8EF9-11377F1D1CBB}" destId="{58E3EB47-8B1A-4BC3-96CA-797C197F6031}" srcOrd="3" destOrd="0" presId="urn:microsoft.com/office/officeart/2018/2/layout/IconVerticalSolidList"/>
    <dgm:cxn modelId="{FFA77471-433B-47B6-8394-EC327EA06240}" type="presParOf" srcId="{30C69579-D5D1-48B7-8EF9-11377F1D1CBB}" destId="{C5889223-06DE-42BC-A6E5-3C232C411D67}" srcOrd="4" destOrd="0" presId="urn:microsoft.com/office/officeart/2018/2/layout/IconVerticalSolidList"/>
    <dgm:cxn modelId="{8C8A126C-F389-4414-987D-4C506ED844C0}" type="presParOf" srcId="{C5889223-06DE-42BC-A6E5-3C232C411D67}" destId="{A4BE4936-D5B2-4150-8509-EC6E773852FE}" srcOrd="0" destOrd="0" presId="urn:microsoft.com/office/officeart/2018/2/layout/IconVerticalSolidList"/>
    <dgm:cxn modelId="{3ACDE2B7-3D95-4895-A990-AC41B4A47B21}" type="presParOf" srcId="{C5889223-06DE-42BC-A6E5-3C232C411D67}" destId="{5BE77803-E4FC-479C-A3CB-B68B0FF8347B}" srcOrd="1" destOrd="0" presId="urn:microsoft.com/office/officeart/2018/2/layout/IconVerticalSolidList"/>
    <dgm:cxn modelId="{4CCFB33D-9ABB-4275-8784-5E53B9F9B4BC}" type="presParOf" srcId="{C5889223-06DE-42BC-A6E5-3C232C411D67}" destId="{8B879F7A-DDB3-44DD-99D4-0B2049F42598}" srcOrd="2" destOrd="0" presId="urn:microsoft.com/office/officeart/2018/2/layout/IconVerticalSolidList"/>
    <dgm:cxn modelId="{4F398A63-5DBD-41E2-AC0C-2D9F5F8CD3CD}" type="presParOf" srcId="{C5889223-06DE-42BC-A6E5-3C232C411D67}" destId="{E7AEE501-4758-44C0-A97B-7235DE44A7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5BB8B-54E9-4A88-AC91-FFC3B4D968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557433-4C1B-40C1-98ED-E784716DC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preparation and data consistency across sources</a:t>
          </a:r>
        </a:p>
      </dgm:t>
    </dgm:pt>
    <dgm:pt modelId="{2D72642C-3872-4894-ACD4-517F1ED87025}" type="parTrans" cxnId="{459E6846-96B1-48D6-A937-A2C205B57DC7}">
      <dgm:prSet/>
      <dgm:spPr/>
      <dgm:t>
        <a:bodyPr/>
        <a:lstStyle/>
        <a:p>
          <a:endParaRPr lang="en-US"/>
        </a:p>
      </dgm:t>
    </dgm:pt>
    <dgm:pt modelId="{47EF41E8-BA52-4376-96A6-3623E4E59A4E}" type="sibTrans" cxnId="{459E6846-96B1-48D6-A937-A2C205B57DC7}">
      <dgm:prSet/>
      <dgm:spPr/>
      <dgm:t>
        <a:bodyPr/>
        <a:lstStyle/>
        <a:p>
          <a:endParaRPr lang="en-US"/>
        </a:p>
      </dgm:t>
    </dgm:pt>
    <dgm:pt modelId="{80FC3660-B6B0-4BAE-8205-B5E2CD9811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Identifying the most suitable Python packages for implementation</a:t>
          </a:r>
          <a:endParaRPr lang="en-US" b="0" dirty="0"/>
        </a:p>
      </dgm:t>
    </dgm:pt>
    <dgm:pt modelId="{4313E789-677E-4376-9CE7-BF51CDCCA82D}" type="parTrans" cxnId="{261546B4-45C2-4BC8-B172-969B37382C59}">
      <dgm:prSet/>
      <dgm:spPr/>
      <dgm:t>
        <a:bodyPr/>
        <a:lstStyle/>
        <a:p>
          <a:endParaRPr lang="en-US"/>
        </a:p>
      </dgm:t>
    </dgm:pt>
    <dgm:pt modelId="{4CE55D0B-30AA-4C2F-A218-DC07D5F4EE66}" type="sibTrans" cxnId="{261546B4-45C2-4BC8-B172-969B37382C59}">
      <dgm:prSet/>
      <dgm:spPr/>
      <dgm:t>
        <a:bodyPr/>
        <a:lstStyle/>
        <a:p>
          <a:endParaRPr lang="en-US"/>
        </a:p>
      </dgm:t>
    </dgm:pt>
    <dgm:pt modelId="{07E84ADA-3A71-43AB-BAD1-85ED40A7AC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Determining the optimal approach to solve the problem statement effectively</a:t>
          </a:r>
          <a:endParaRPr lang="en-US" b="0" dirty="0"/>
        </a:p>
      </dgm:t>
    </dgm:pt>
    <dgm:pt modelId="{C6FE432E-E9C4-4B75-9992-07F74B1045CA}" type="parTrans" cxnId="{5696972C-5B4C-4E98-BCB4-81585424A9A3}">
      <dgm:prSet/>
      <dgm:spPr/>
      <dgm:t>
        <a:bodyPr/>
        <a:lstStyle/>
        <a:p>
          <a:endParaRPr lang="en-US"/>
        </a:p>
      </dgm:t>
    </dgm:pt>
    <dgm:pt modelId="{63E018CF-7BD0-4B4F-8FD6-8685AD8883DA}" type="sibTrans" cxnId="{5696972C-5B4C-4E98-BCB4-81585424A9A3}">
      <dgm:prSet/>
      <dgm:spPr/>
      <dgm:t>
        <a:bodyPr/>
        <a:lstStyle/>
        <a:p>
          <a:endParaRPr lang="en-US"/>
        </a:p>
      </dgm:t>
    </dgm:pt>
    <dgm:pt modelId="{72BAA153-ACCE-416A-B6EE-CF0C5F0732DC}" type="pres">
      <dgm:prSet presAssocID="{F185BB8B-54E9-4A88-AC91-FFC3B4D968D8}" presName="root" presStyleCnt="0">
        <dgm:presLayoutVars>
          <dgm:dir/>
          <dgm:resizeHandles val="exact"/>
        </dgm:presLayoutVars>
      </dgm:prSet>
      <dgm:spPr/>
    </dgm:pt>
    <dgm:pt modelId="{E81C5F13-D310-4374-975E-FC6A6B1CAFF9}" type="pres">
      <dgm:prSet presAssocID="{6C557433-4C1B-40C1-98ED-E784716DC116}" presName="compNode" presStyleCnt="0"/>
      <dgm:spPr/>
    </dgm:pt>
    <dgm:pt modelId="{99FC2745-337E-449E-B364-5842F552387A}" type="pres">
      <dgm:prSet presAssocID="{6C557433-4C1B-40C1-98ED-E784716DC116}" presName="bgRect" presStyleLbl="bgShp" presStyleIdx="0" presStyleCnt="3"/>
      <dgm:spPr/>
    </dgm:pt>
    <dgm:pt modelId="{B003C43B-19DF-4BA0-910A-0D08DB07CE45}" type="pres">
      <dgm:prSet presAssocID="{6C557433-4C1B-40C1-98ED-E784716DC1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A70C17-19B9-48C6-BCC4-27FDF1811151}" type="pres">
      <dgm:prSet presAssocID="{6C557433-4C1B-40C1-98ED-E784716DC116}" presName="spaceRect" presStyleCnt="0"/>
      <dgm:spPr/>
    </dgm:pt>
    <dgm:pt modelId="{5FA3D235-C532-4812-BCAB-96CFEE86AC26}" type="pres">
      <dgm:prSet presAssocID="{6C557433-4C1B-40C1-98ED-E784716DC116}" presName="parTx" presStyleLbl="revTx" presStyleIdx="0" presStyleCnt="3">
        <dgm:presLayoutVars>
          <dgm:chMax val="0"/>
          <dgm:chPref val="0"/>
        </dgm:presLayoutVars>
      </dgm:prSet>
      <dgm:spPr/>
    </dgm:pt>
    <dgm:pt modelId="{737DF0D6-BF00-43EB-8B27-4EC65741A3F8}" type="pres">
      <dgm:prSet presAssocID="{47EF41E8-BA52-4376-96A6-3623E4E59A4E}" presName="sibTrans" presStyleCnt="0"/>
      <dgm:spPr/>
    </dgm:pt>
    <dgm:pt modelId="{F0487A94-3F99-4B5D-BC22-EE30881986E3}" type="pres">
      <dgm:prSet presAssocID="{80FC3660-B6B0-4BAE-8205-B5E2CD981130}" presName="compNode" presStyleCnt="0"/>
      <dgm:spPr/>
    </dgm:pt>
    <dgm:pt modelId="{204288A0-FD01-4E72-9BEC-AE6A01F31501}" type="pres">
      <dgm:prSet presAssocID="{80FC3660-B6B0-4BAE-8205-B5E2CD981130}" presName="bgRect" presStyleLbl="bgShp" presStyleIdx="1" presStyleCnt="3"/>
      <dgm:spPr/>
    </dgm:pt>
    <dgm:pt modelId="{ADEE7B89-691F-4D27-B15B-E6A47E7F900E}" type="pres">
      <dgm:prSet presAssocID="{80FC3660-B6B0-4BAE-8205-B5E2CD9811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BA4EEE6-3C29-40AE-841A-BB2CF36C7740}" type="pres">
      <dgm:prSet presAssocID="{80FC3660-B6B0-4BAE-8205-B5E2CD981130}" presName="spaceRect" presStyleCnt="0"/>
      <dgm:spPr/>
    </dgm:pt>
    <dgm:pt modelId="{9B0C48D9-A502-4490-A2FD-81867AF2A838}" type="pres">
      <dgm:prSet presAssocID="{80FC3660-B6B0-4BAE-8205-B5E2CD981130}" presName="parTx" presStyleLbl="revTx" presStyleIdx="1" presStyleCnt="3">
        <dgm:presLayoutVars>
          <dgm:chMax val="0"/>
          <dgm:chPref val="0"/>
        </dgm:presLayoutVars>
      </dgm:prSet>
      <dgm:spPr/>
    </dgm:pt>
    <dgm:pt modelId="{2ED21713-88AD-483F-9114-F885B845BEAE}" type="pres">
      <dgm:prSet presAssocID="{4CE55D0B-30AA-4C2F-A218-DC07D5F4EE66}" presName="sibTrans" presStyleCnt="0"/>
      <dgm:spPr/>
    </dgm:pt>
    <dgm:pt modelId="{48E2E236-1A7C-4388-A296-6A734B8F9355}" type="pres">
      <dgm:prSet presAssocID="{07E84ADA-3A71-43AB-BAD1-85ED40A7AC6B}" presName="compNode" presStyleCnt="0"/>
      <dgm:spPr/>
    </dgm:pt>
    <dgm:pt modelId="{2FB17AAE-9D6F-48B4-9AC7-B823F91D39E3}" type="pres">
      <dgm:prSet presAssocID="{07E84ADA-3A71-43AB-BAD1-85ED40A7AC6B}" presName="bgRect" presStyleLbl="bgShp" presStyleIdx="2" presStyleCnt="3"/>
      <dgm:spPr/>
    </dgm:pt>
    <dgm:pt modelId="{C1809A9F-A418-408E-A2DF-3FD36BF02BDD}" type="pres">
      <dgm:prSet presAssocID="{07E84ADA-3A71-43AB-BAD1-85ED40A7A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DFF5797-D810-4A0A-8F36-E93F1868EE7E}" type="pres">
      <dgm:prSet presAssocID="{07E84ADA-3A71-43AB-BAD1-85ED40A7AC6B}" presName="spaceRect" presStyleCnt="0"/>
      <dgm:spPr/>
    </dgm:pt>
    <dgm:pt modelId="{EB5E464D-6C04-426F-8A75-2558EA023950}" type="pres">
      <dgm:prSet presAssocID="{07E84ADA-3A71-43AB-BAD1-85ED40A7A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96972C-5B4C-4E98-BCB4-81585424A9A3}" srcId="{F185BB8B-54E9-4A88-AC91-FFC3B4D968D8}" destId="{07E84ADA-3A71-43AB-BAD1-85ED40A7AC6B}" srcOrd="2" destOrd="0" parTransId="{C6FE432E-E9C4-4B75-9992-07F74B1045CA}" sibTransId="{63E018CF-7BD0-4B4F-8FD6-8685AD8883DA}"/>
    <dgm:cxn modelId="{AD0B7F3D-DC37-4175-875D-EFF124F0C452}" type="presOf" srcId="{80FC3660-B6B0-4BAE-8205-B5E2CD981130}" destId="{9B0C48D9-A502-4490-A2FD-81867AF2A838}" srcOrd="0" destOrd="0" presId="urn:microsoft.com/office/officeart/2018/2/layout/IconVerticalSolidList"/>
    <dgm:cxn modelId="{459E6846-96B1-48D6-A937-A2C205B57DC7}" srcId="{F185BB8B-54E9-4A88-AC91-FFC3B4D968D8}" destId="{6C557433-4C1B-40C1-98ED-E784716DC116}" srcOrd="0" destOrd="0" parTransId="{2D72642C-3872-4894-ACD4-517F1ED87025}" sibTransId="{47EF41E8-BA52-4376-96A6-3623E4E59A4E}"/>
    <dgm:cxn modelId="{479EA75B-97C6-412B-94C0-B833EF42EF52}" type="presOf" srcId="{6C557433-4C1B-40C1-98ED-E784716DC116}" destId="{5FA3D235-C532-4812-BCAB-96CFEE86AC26}" srcOrd="0" destOrd="0" presId="urn:microsoft.com/office/officeart/2018/2/layout/IconVerticalSolidList"/>
    <dgm:cxn modelId="{261546B4-45C2-4BC8-B172-969B37382C59}" srcId="{F185BB8B-54E9-4A88-AC91-FFC3B4D968D8}" destId="{80FC3660-B6B0-4BAE-8205-B5E2CD981130}" srcOrd="1" destOrd="0" parTransId="{4313E789-677E-4376-9CE7-BF51CDCCA82D}" sibTransId="{4CE55D0B-30AA-4C2F-A218-DC07D5F4EE66}"/>
    <dgm:cxn modelId="{96F8FAB6-974B-40CE-B372-6F90062C099A}" type="presOf" srcId="{07E84ADA-3A71-43AB-BAD1-85ED40A7AC6B}" destId="{EB5E464D-6C04-426F-8A75-2558EA023950}" srcOrd="0" destOrd="0" presId="urn:microsoft.com/office/officeart/2018/2/layout/IconVerticalSolidList"/>
    <dgm:cxn modelId="{C90911FE-2F5D-431E-A434-856C4CFD52B6}" type="presOf" srcId="{F185BB8B-54E9-4A88-AC91-FFC3B4D968D8}" destId="{72BAA153-ACCE-416A-B6EE-CF0C5F0732DC}" srcOrd="0" destOrd="0" presId="urn:microsoft.com/office/officeart/2018/2/layout/IconVerticalSolidList"/>
    <dgm:cxn modelId="{D3187955-5C88-4326-BA3B-46B90CB2D929}" type="presParOf" srcId="{72BAA153-ACCE-416A-B6EE-CF0C5F0732DC}" destId="{E81C5F13-D310-4374-975E-FC6A6B1CAFF9}" srcOrd="0" destOrd="0" presId="urn:microsoft.com/office/officeart/2018/2/layout/IconVerticalSolidList"/>
    <dgm:cxn modelId="{3A201739-041F-42FC-9C05-69D186AD93B0}" type="presParOf" srcId="{E81C5F13-D310-4374-975E-FC6A6B1CAFF9}" destId="{99FC2745-337E-449E-B364-5842F552387A}" srcOrd="0" destOrd="0" presId="urn:microsoft.com/office/officeart/2018/2/layout/IconVerticalSolidList"/>
    <dgm:cxn modelId="{43C2DEF1-B1F2-44DE-98E8-3F629CB389E3}" type="presParOf" srcId="{E81C5F13-D310-4374-975E-FC6A6B1CAFF9}" destId="{B003C43B-19DF-4BA0-910A-0D08DB07CE45}" srcOrd="1" destOrd="0" presId="urn:microsoft.com/office/officeart/2018/2/layout/IconVerticalSolidList"/>
    <dgm:cxn modelId="{2C5CECEF-72B5-4953-8CF6-09B412B58651}" type="presParOf" srcId="{E81C5F13-D310-4374-975E-FC6A6B1CAFF9}" destId="{62A70C17-19B9-48C6-BCC4-27FDF1811151}" srcOrd="2" destOrd="0" presId="urn:microsoft.com/office/officeart/2018/2/layout/IconVerticalSolidList"/>
    <dgm:cxn modelId="{F8A2E04E-3410-40FF-BC39-F2CD482FD89B}" type="presParOf" srcId="{E81C5F13-D310-4374-975E-FC6A6B1CAFF9}" destId="{5FA3D235-C532-4812-BCAB-96CFEE86AC26}" srcOrd="3" destOrd="0" presId="urn:microsoft.com/office/officeart/2018/2/layout/IconVerticalSolidList"/>
    <dgm:cxn modelId="{82D743BB-7582-468D-8F58-57301A24CE02}" type="presParOf" srcId="{72BAA153-ACCE-416A-B6EE-CF0C5F0732DC}" destId="{737DF0D6-BF00-43EB-8B27-4EC65741A3F8}" srcOrd="1" destOrd="0" presId="urn:microsoft.com/office/officeart/2018/2/layout/IconVerticalSolidList"/>
    <dgm:cxn modelId="{05FA56DF-A4B8-43B3-BAD6-158948D63131}" type="presParOf" srcId="{72BAA153-ACCE-416A-B6EE-CF0C5F0732DC}" destId="{F0487A94-3F99-4B5D-BC22-EE30881986E3}" srcOrd="2" destOrd="0" presId="urn:microsoft.com/office/officeart/2018/2/layout/IconVerticalSolidList"/>
    <dgm:cxn modelId="{1F95ACD0-73D2-48E7-9337-4E726D73CB34}" type="presParOf" srcId="{F0487A94-3F99-4B5D-BC22-EE30881986E3}" destId="{204288A0-FD01-4E72-9BEC-AE6A01F31501}" srcOrd="0" destOrd="0" presId="urn:microsoft.com/office/officeart/2018/2/layout/IconVerticalSolidList"/>
    <dgm:cxn modelId="{E470AA7B-7743-4560-8571-A52D1E7EC345}" type="presParOf" srcId="{F0487A94-3F99-4B5D-BC22-EE30881986E3}" destId="{ADEE7B89-691F-4D27-B15B-E6A47E7F900E}" srcOrd="1" destOrd="0" presId="urn:microsoft.com/office/officeart/2018/2/layout/IconVerticalSolidList"/>
    <dgm:cxn modelId="{513829AA-5AEA-4FB1-B30C-6C1BC75B2278}" type="presParOf" srcId="{F0487A94-3F99-4B5D-BC22-EE30881986E3}" destId="{7BA4EEE6-3C29-40AE-841A-BB2CF36C7740}" srcOrd="2" destOrd="0" presId="urn:microsoft.com/office/officeart/2018/2/layout/IconVerticalSolidList"/>
    <dgm:cxn modelId="{BAE2E58E-8AAC-4C52-8A65-CF3549E7422A}" type="presParOf" srcId="{F0487A94-3F99-4B5D-BC22-EE30881986E3}" destId="{9B0C48D9-A502-4490-A2FD-81867AF2A838}" srcOrd="3" destOrd="0" presId="urn:microsoft.com/office/officeart/2018/2/layout/IconVerticalSolidList"/>
    <dgm:cxn modelId="{C694BDDE-A884-47F1-984B-9F9FFFA4762B}" type="presParOf" srcId="{72BAA153-ACCE-416A-B6EE-CF0C5F0732DC}" destId="{2ED21713-88AD-483F-9114-F885B845BEAE}" srcOrd="3" destOrd="0" presId="urn:microsoft.com/office/officeart/2018/2/layout/IconVerticalSolidList"/>
    <dgm:cxn modelId="{F8ED90CD-F43A-45E8-8767-96371DF5B82B}" type="presParOf" srcId="{72BAA153-ACCE-416A-B6EE-CF0C5F0732DC}" destId="{48E2E236-1A7C-4388-A296-6A734B8F9355}" srcOrd="4" destOrd="0" presId="urn:microsoft.com/office/officeart/2018/2/layout/IconVerticalSolidList"/>
    <dgm:cxn modelId="{1C1DD3D1-48BD-42B1-B4C6-9F44149E7138}" type="presParOf" srcId="{48E2E236-1A7C-4388-A296-6A734B8F9355}" destId="{2FB17AAE-9D6F-48B4-9AC7-B823F91D39E3}" srcOrd="0" destOrd="0" presId="urn:microsoft.com/office/officeart/2018/2/layout/IconVerticalSolidList"/>
    <dgm:cxn modelId="{E479BB83-2878-4564-BDC1-163D58B935D7}" type="presParOf" srcId="{48E2E236-1A7C-4388-A296-6A734B8F9355}" destId="{C1809A9F-A418-408E-A2DF-3FD36BF02BDD}" srcOrd="1" destOrd="0" presId="urn:microsoft.com/office/officeart/2018/2/layout/IconVerticalSolidList"/>
    <dgm:cxn modelId="{5783593D-4555-46F7-B0CD-B5426E745C2E}" type="presParOf" srcId="{48E2E236-1A7C-4388-A296-6A734B8F9355}" destId="{ADFF5797-D810-4A0A-8F36-E93F1868EE7E}" srcOrd="2" destOrd="0" presId="urn:microsoft.com/office/officeart/2018/2/layout/IconVerticalSolidList"/>
    <dgm:cxn modelId="{C43BB641-0C71-44DA-A592-466F81C75D17}" type="presParOf" srcId="{48E2E236-1A7C-4388-A296-6A734B8F9355}" destId="{EB5E464D-6C04-426F-8A75-2558EA0239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8008C8-B23A-4A63-831F-A2B6C8E7E73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6D5E6-2310-4212-806C-5D12CB3C32E7}">
      <dgm:prSet/>
      <dgm:spPr/>
      <dgm:t>
        <a:bodyPr/>
        <a:lstStyle/>
        <a:p>
          <a:r>
            <a:rPr lang="en-US" dirty="0"/>
            <a:t>Clone repository</a:t>
          </a:r>
        </a:p>
      </dgm:t>
    </dgm:pt>
    <dgm:pt modelId="{A407A49C-DD53-4AD9-ABCD-7D91FA5E2A8C}" type="parTrans" cxnId="{805A7CFD-A092-4733-8FEE-ED5884DBFE5C}">
      <dgm:prSet/>
      <dgm:spPr/>
      <dgm:t>
        <a:bodyPr/>
        <a:lstStyle/>
        <a:p>
          <a:endParaRPr lang="en-US"/>
        </a:p>
      </dgm:t>
    </dgm:pt>
    <dgm:pt modelId="{5C30698F-0B24-4C6B-B7B5-A738BB3376C0}" type="sibTrans" cxnId="{805A7CFD-A092-4733-8FEE-ED5884DBFE5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B5136D7-9656-49B1-9E79-1D9CEFC7BC5D}">
      <dgm:prSet/>
      <dgm:spPr/>
      <dgm:t>
        <a:bodyPr/>
        <a:lstStyle/>
        <a:p>
          <a:r>
            <a:rPr lang="en-US" dirty="0"/>
            <a:t>Install dependencies</a:t>
          </a:r>
        </a:p>
      </dgm:t>
    </dgm:pt>
    <dgm:pt modelId="{17081C08-7B92-4401-B4F2-75A4F77F095D}" type="parTrans" cxnId="{2F546AD9-A09E-4B9B-A4FC-5FE64A39F379}">
      <dgm:prSet/>
      <dgm:spPr/>
      <dgm:t>
        <a:bodyPr/>
        <a:lstStyle/>
        <a:p>
          <a:endParaRPr lang="en-US"/>
        </a:p>
      </dgm:t>
    </dgm:pt>
    <dgm:pt modelId="{3B8DC423-DCBA-4FA4-8221-7BFC5F2896B2}" type="sibTrans" cxnId="{2F546AD9-A09E-4B9B-A4FC-5FE64A39F3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629955E-C48B-4DC2-A363-117232ED63D4}">
      <dgm:prSet/>
      <dgm:spPr/>
      <dgm:t>
        <a:bodyPr/>
        <a:lstStyle/>
        <a:p>
          <a:r>
            <a:rPr lang="en-US" dirty="0"/>
            <a:t>Start </a:t>
          </a:r>
        </a:p>
        <a:p>
          <a:r>
            <a:rPr lang="en-US" dirty="0" err="1"/>
            <a:t>Streamlit</a:t>
          </a:r>
          <a:r>
            <a:rPr lang="en-US" dirty="0"/>
            <a:t> app</a:t>
          </a:r>
        </a:p>
      </dgm:t>
    </dgm:pt>
    <dgm:pt modelId="{624179B9-9ED2-4621-ABDE-BFF6863C5305}" type="parTrans" cxnId="{1B6DFD32-0151-4404-889C-CB5F2067688F}">
      <dgm:prSet/>
      <dgm:spPr/>
      <dgm:t>
        <a:bodyPr/>
        <a:lstStyle/>
        <a:p>
          <a:endParaRPr lang="en-US"/>
        </a:p>
      </dgm:t>
    </dgm:pt>
    <dgm:pt modelId="{B46E38CB-9D27-4B6A-A0B5-4DB0F1C8258E}" type="sibTrans" cxnId="{1B6DFD32-0151-4404-889C-CB5F2067688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1382AE9-367A-45E5-B271-DE62AF8BFCE8}">
      <dgm:prSet custT="1"/>
      <dgm:spPr/>
      <dgm:t>
        <a:bodyPr/>
        <a:lstStyle/>
        <a:p>
          <a:r>
            <a:rPr lang="en-US" sz="1100" dirty="0"/>
            <a:t>Access Application via </a:t>
          </a:r>
        </a:p>
        <a:p>
          <a:r>
            <a:rPr lang="en-US" sz="1100" dirty="0"/>
            <a:t>http://localhost:8501</a:t>
          </a:r>
        </a:p>
      </dgm:t>
    </dgm:pt>
    <dgm:pt modelId="{481082D2-BC96-464A-B30D-4BE6AC07213C}" type="parTrans" cxnId="{CC63B855-5911-49E9-8616-2554B7070782}">
      <dgm:prSet/>
      <dgm:spPr/>
      <dgm:t>
        <a:bodyPr/>
        <a:lstStyle/>
        <a:p>
          <a:endParaRPr lang="en-US"/>
        </a:p>
      </dgm:t>
    </dgm:pt>
    <dgm:pt modelId="{3BC274AC-3172-4BD3-A77E-281B10ACD6AB}" type="sibTrans" cxnId="{CC63B855-5911-49E9-8616-2554B707078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07C2D87-8254-4A8A-9B79-BBCBA7FF86C8}">
      <dgm:prSet/>
      <dgm:spPr/>
      <dgm:t>
        <a:bodyPr/>
        <a:lstStyle/>
        <a:p>
          <a:r>
            <a:rPr lang="en-US" dirty="0"/>
            <a:t>Test with sample data</a:t>
          </a:r>
        </a:p>
      </dgm:t>
    </dgm:pt>
    <dgm:pt modelId="{3EB50847-6F6D-405C-A51C-483892D9909D}" type="parTrans" cxnId="{96CA79DC-4576-438A-BD8F-754C705555AB}">
      <dgm:prSet/>
      <dgm:spPr/>
      <dgm:t>
        <a:bodyPr/>
        <a:lstStyle/>
        <a:p>
          <a:endParaRPr lang="en-US"/>
        </a:p>
      </dgm:t>
    </dgm:pt>
    <dgm:pt modelId="{C023088C-0E78-4E0A-AFC1-ECAA7B3B922F}" type="sibTrans" cxnId="{96CA79DC-4576-438A-BD8F-754C705555A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E68E7DE-2B63-4949-ABE9-348334AAA4E6}">
      <dgm:prSet/>
      <dgm:spPr/>
      <dgm:t>
        <a:bodyPr/>
        <a:lstStyle/>
        <a:p>
          <a:r>
            <a:rPr lang="en-US" dirty="0"/>
            <a:t>Create Virtual Environment</a:t>
          </a:r>
        </a:p>
      </dgm:t>
    </dgm:pt>
    <dgm:pt modelId="{F5F3D51F-4A09-E445-B43E-2EAE4AE7C966}" type="parTrans" cxnId="{52E5D757-EA97-0A46-BDD6-D1C21B4681FC}">
      <dgm:prSet/>
      <dgm:spPr/>
      <dgm:t>
        <a:bodyPr/>
        <a:lstStyle/>
        <a:p>
          <a:endParaRPr lang="en-GB"/>
        </a:p>
      </dgm:t>
    </dgm:pt>
    <dgm:pt modelId="{BE28D661-5551-EF44-B219-D43E8FBDF0E8}" type="sibTrans" cxnId="{52E5D757-EA97-0A46-BDD6-D1C21B4681FC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BF286E3A-F384-FA41-827C-EE63B29E4927}" type="pres">
      <dgm:prSet presAssocID="{9E8008C8-B23A-4A63-831F-A2B6C8E7E73A}" presName="linearFlow" presStyleCnt="0">
        <dgm:presLayoutVars>
          <dgm:dir/>
          <dgm:animLvl val="lvl"/>
          <dgm:resizeHandles val="exact"/>
        </dgm:presLayoutVars>
      </dgm:prSet>
      <dgm:spPr/>
    </dgm:pt>
    <dgm:pt modelId="{024A1192-D45F-D041-B6A8-C9648AC36B93}" type="pres">
      <dgm:prSet presAssocID="{1916D5E6-2310-4212-806C-5D12CB3C32E7}" presName="compositeNode" presStyleCnt="0"/>
      <dgm:spPr/>
    </dgm:pt>
    <dgm:pt modelId="{432B4CAD-7222-2D49-A34C-570E246B74BF}" type="pres">
      <dgm:prSet presAssocID="{1916D5E6-2310-4212-806C-5D12CB3C32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302379-41DD-9B48-A7B5-FBE6CE71830D}" type="pres">
      <dgm:prSet presAssocID="{1916D5E6-2310-4212-806C-5D12CB3C32E7}" presName="parSh" presStyleCnt="0"/>
      <dgm:spPr/>
    </dgm:pt>
    <dgm:pt modelId="{6C0CD380-B18F-2B42-83F3-A42582A38766}" type="pres">
      <dgm:prSet presAssocID="{1916D5E6-2310-4212-806C-5D12CB3C32E7}" presName="lineNode" presStyleLbl="alignAccFollowNode1" presStyleIdx="0" presStyleCnt="18"/>
      <dgm:spPr/>
    </dgm:pt>
    <dgm:pt modelId="{581FD7D2-8A18-C445-9DAC-D9A314DB8934}" type="pres">
      <dgm:prSet presAssocID="{1916D5E6-2310-4212-806C-5D12CB3C32E7}" presName="lineArrowNode" presStyleLbl="alignAccFollowNode1" presStyleIdx="1" presStyleCnt="18"/>
      <dgm:spPr/>
    </dgm:pt>
    <dgm:pt modelId="{8E07B7A6-8652-BF44-87CF-066714830EBD}" type="pres">
      <dgm:prSet presAssocID="{5C30698F-0B24-4C6B-B7B5-A738BB3376C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187E484-0C00-1442-8F77-F4268F287E6F}" type="pres">
      <dgm:prSet presAssocID="{5C30698F-0B24-4C6B-B7B5-A738BB3376C0}" presName="spacerBetweenCircleAndCallout" presStyleCnt="0">
        <dgm:presLayoutVars/>
      </dgm:prSet>
      <dgm:spPr/>
    </dgm:pt>
    <dgm:pt modelId="{FD0F3AFD-77E1-2948-AC01-5D18C5E0F585}" type="pres">
      <dgm:prSet presAssocID="{1916D5E6-2310-4212-806C-5D12CB3C32E7}" presName="nodeText" presStyleLbl="alignAccFollowNode1" presStyleIdx="2" presStyleCnt="18">
        <dgm:presLayoutVars>
          <dgm:bulletEnabled val="1"/>
        </dgm:presLayoutVars>
      </dgm:prSet>
      <dgm:spPr/>
    </dgm:pt>
    <dgm:pt modelId="{F1B245F7-A909-8E48-B11A-28FC1B3C5016}" type="pres">
      <dgm:prSet presAssocID="{5C30698F-0B24-4C6B-B7B5-A738BB3376C0}" presName="sibTransComposite" presStyleCnt="0"/>
      <dgm:spPr/>
    </dgm:pt>
    <dgm:pt modelId="{5E435FD1-72D6-6844-9795-5209F7925BE6}" type="pres">
      <dgm:prSet presAssocID="{CE68E7DE-2B63-4949-ABE9-348334AAA4E6}" presName="compositeNode" presStyleCnt="0"/>
      <dgm:spPr/>
    </dgm:pt>
    <dgm:pt modelId="{B9D1227E-E5BD-D346-BF37-EBE6747CEE09}" type="pres">
      <dgm:prSet presAssocID="{CE68E7DE-2B63-4949-ABE9-348334AAA4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03C07-DE5B-514E-8554-9F7E9409AF39}" type="pres">
      <dgm:prSet presAssocID="{CE68E7DE-2B63-4949-ABE9-348334AAA4E6}" presName="parSh" presStyleCnt="0"/>
      <dgm:spPr/>
    </dgm:pt>
    <dgm:pt modelId="{4575A503-57B1-FD45-B656-D578B2C85B9E}" type="pres">
      <dgm:prSet presAssocID="{CE68E7DE-2B63-4949-ABE9-348334AAA4E6}" presName="lineNode" presStyleLbl="alignAccFollowNode1" presStyleIdx="3" presStyleCnt="18"/>
      <dgm:spPr/>
    </dgm:pt>
    <dgm:pt modelId="{53C481DE-CAF5-7541-BAD2-C2E6F31177A3}" type="pres">
      <dgm:prSet presAssocID="{CE68E7DE-2B63-4949-ABE9-348334AAA4E6}" presName="lineArrowNode" presStyleLbl="alignAccFollowNode1" presStyleIdx="4" presStyleCnt="18"/>
      <dgm:spPr/>
    </dgm:pt>
    <dgm:pt modelId="{7E64034B-E2A8-5345-841E-E7DF70AB5CD8}" type="pres">
      <dgm:prSet presAssocID="{BE28D661-5551-EF44-B219-D43E8FBDF0E8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8B849719-A07E-484F-91E3-985E44402EDE}" type="pres">
      <dgm:prSet presAssocID="{BE28D661-5551-EF44-B219-D43E8FBDF0E8}" presName="spacerBetweenCircleAndCallout" presStyleCnt="0">
        <dgm:presLayoutVars/>
      </dgm:prSet>
      <dgm:spPr/>
    </dgm:pt>
    <dgm:pt modelId="{5A4F4E17-398D-A545-871B-191860D6605E}" type="pres">
      <dgm:prSet presAssocID="{CE68E7DE-2B63-4949-ABE9-348334AAA4E6}" presName="nodeText" presStyleLbl="alignAccFollowNode1" presStyleIdx="5" presStyleCnt="18">
        <dgm:presLayoutVars>
          <dgm:bulletEnabled val="1"/>
        </dgm:presLayoutVars>
      </dgm:prSet>
      <dgm:spPr/>
    </dgm:pt>
    <dgm:pt modelId="{63968CDF-139E-9943-BA6C-4D7C1A6646B1}" type="pres">
      <dgm:prSet presAssocID="{BE28D661-5551-EF44-B219-D43E8FBDF0E8}" presName="sibTransComposite" presStyleCnt="0"/>
      <dgm:spPr/>
    </dgm:pt>
    <dgm:pt modelId="{B0AFC974-939F-F540-8BC0-70F2566931CC}" type="pres">
      <dgm:prSet presAssocID="{AB5136D7-9656-49B1-9E79-1D9CEFC7BC5D}" presName="compositeNode" presStyleCnt="0"/>
      <dgm:spPr/>
    </dgm:pt>
    <dgm:pt modelId="{6A55EC0C-3ABA-8F45-99AE-5E1D69C1AD58}" type="pres">
      <dgm:prSet presAssocID="{AB5136D7-9656-49B1-9E79-1D9CEFC7BC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D7C2D4-2F03-674F-A80A-A56840617A13}" type="pres">
      <dgm:prSet presAssocID="{AB5136D7-9656-49B1-9E79-1D9CEFC7BC5D}" presName="parSh" presStyleCnt="0"/>
      <dgm:spPr/>
    </dgm:pt>
    <dgm:pt modelId="{EB86F904-03CE-D049-B73D-3E3FD803D24E}" type="pres">
      <dgm:prSet presAssocID="{AB5136D7-9656-49B1-9E79-1D9CEFC7BC5D}" presName="lineNode" presStyleLbl="alignAccFollowNode1" presStyleIdx="6" presStyleCnt="18"/>
      <dgm:spPr/>
    </dgm:pt>
    <dgm:pt modelId="{349CD0D3-A559-2744-B871-DD8E1E319762}" type="pres">
      <dgm:prSet presAssocID="{AB5136D7-9656-49B1-9E79-1D9CEFC7BC5D}" presName="lineArrowNode" presStyleLbl="alignAccFollowNode1" presStyleIdx="7" presStyleCnt="18"/>
      <dgm:spPr/>
    </dgm:pt>
    <dgm:pt modelId="{5D19928F-A16C-5E42-9E03-4E9959EA1DB0}" type="pres">
      <dgm:prSet presAssocID="{3B8DC423-DCBA-4FA4-8221-7BFC5F2896B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2FAA135-D051-434D-9FA2-ED00EBEC9378}" type="pres">
      <dgm:prSet presAssocID="{3B8DC423-DCBA-4FA4-8221-7BFC5F2896B2}" presName="spacerBetweenCircleAndCallout" presStyleCnt="0">
        <dgm:presLayoutVars/>
      </dgm:prSet>
      <dgm:spPr/>
    </dgm:pt>
    <dgm:pt modelId="{E362020A-4FD1-EB41-8A58-DEE8660A7F01}" type="pres">
      <dgm:prSet presAssocID="{AB5136D7-9656-49B1-9E79-1D9CEFC7BC5D}" presName="nodeText" presStyleLbl="alignAccFollowNode1" presStyleIdx="8" presStyleCnt="18">
        <dgm:presLayoutVars>
          <dgm:bulletEnabled val="1"/>
        </dgm:presLayoutVars>
      </dgm:prSet>
      <dgm:spPr/>
    </dgm:pt>
    <dgm:pt modelId="{FCDFB819-1830-324D-81FA-95C206D05E5A}" type="pres">
      <dgm:prSet presAssocID="{3B8DC423-DCBA-4FA4-8221-7BFC5F2896B2}" presName="sibTransComposite" presStyleCnt="0"/>
      <dgm:spPr/>
    </dgm:pt>
    <dgm:pt modelId="{D271C5C9-6A84-7C4F-8A88-F910BFF7A616}" type="pres">
      <dgm:prSet presAssocID="{D629955E-C48B-4DC2-A363-117232ED63D4}" presName="compositeNode" presStyleCnt="0"/>
      <dgm:spPr/>
    </dgm:pt>
    <dgm:pt modelId="{4104BD2F-5F07-4248-9FAD-DEE1504D06AA}" type="pres">
      <dgm:prSet presAssocID="{D629955E-C48B-4DC2-A363-117232ED63D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685956-5D07-1243-A876-2406583B54BB}" type="pres">
      <dgm:prSet presAssocID="{D629955E-C48B-4DC2-A363-117232ED63D4}" presName="parSh" presStyleCnt="0"/>
      <dgm:spPr/>
    </dgm:pt>
    <dgm:pt modelId="{2DB8125A-D308-4F4C-85EE-AEA2A80DC83B}" type="pres">
      <dgm:prSet presAssocID="{D629955E-C48B-4DC2-A363-117232ED63D4}" presName="lineNode" presStyleLbl="alignAccFollowNode1" presStyleIdx="9" presStyleCnt="18"/>
      <dgm:spPr/>
    </dgm:pt>
    <dgm:pt modelId="{4235DD8D-AACD-1E49-A769-2A36296548D4}" type="pres">
      <dgm:prSet presAssocID="{D629955E-C48B-4DC2-A363-117232ED63D4}" presName="lineArrowNode" presStyleLbl="alignAccFollowNode1" presStyleIdx="10" presStyleCnt="18"/>
      <dgm:spPr/>
    </dgm:pt>
    <dgm:pt modelId="{3D30DF4C-B36F-D244-A66C-2B3C9F064B59}" type="pres">
      <dgm:prSet presAssocID="{B46E38CB-9D27-4B6A-A0B5-4DB0F1C8258E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10E4B203-1DF6-124B-BCC0-28CBF3306D8C}" type="pres">
      <dgm:prSet presAssocID="{B46E38CB-9D27-4B6A-A0B5-4DB0F1C8258E}" presName="spacerBetweenCircleAndCallout" presStyleCnt="0">
        <dgm:presLayoutVars/>
      </dgm:prSet>
      <dgm:spPr/>
    </dgm:pt>
    <dgm:pt modelId="{4F04DCAD-CFE9-6046-8E1C-B11C6EFCD6BF}" type="pres">
      <dgm:prSet presAssocID="{D629955E-C48B-4DC2-A363-117232ED63D4}" presName="nodeText" presStyleLbl="alignAccFollowNode1" presStyleIdx="11" presStyleCnt="18">
        <dgm:presLayoutVars>
          <dgm:bulletEnabled val="1"/>
        </dgm:presLayoutVars>
      </dgm:prSet>
      <dgm:spPr/>
    </dgm:pt>
    <dgm:pt modelId="{37949CEB-E233-1149-B869-319911323C17}" type="pres">
      <dgm:prSet presAssocID="{B46E38CB-9D27-4B6A-A0B5-4DB0F1C8258E}" presName="sibTransComposite" presStyleCnt="0"/>
      <dgm:spPr/>
    </dgm:pt>
    <dgm:pt modelId="{0D1B405D-457F-EC44-937A-58B32181D6C3}" type="pres">
      <dgm:prSet presAssocID="{E1382AE9-367A-45E5-B271-DE62AF8BFCE8}" presName="compositeNode" presStyleCnt="0"/>
      <dgm:spPr/>
    </dgm:pt>
    <dgm:pt modelId="{D70089F2-9F2C-C44C-BFA0-5178814D916F}" type="pres">
      <dgm:prSet presAssocID="{E1382AE9-367A-45E5-B271-DE62AF8BFC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A3F00C-D469-4746-B977-C6BAB64D10EB}" type="pres">
      <dgm:prSet presAssocID="{E1382AE9-367A-45E5-B271-DE62AF8BFCE8}" presName="parSh" presStyleCnt="0"/>
      <dgm:spPr/>
    </dgm:pt>
    <dgm:pt modelId="{665372F3-9648-0940-BFC8-609017B8C69D}" type="pres">
      <dgm:prSet presAssocID="{E1382AE9-367A-45E5-B271-DE62AF8BFCE8}" presName="lineNode" presStyleLbl="alignAccFollowNode1" presStyleIdx="12" presStyleCnt="18"/>
      <dgm:spPr/>
    </dgm:pt>
    <dgm:pt modelId="{893BCADE-2999-8E43-A56E-354232AFB707}" type="pres">
      <dgm:prSet presAssocID="{E1382AE9-367A-45E5-B271-DE62AF8BFCE8}" presName="lineArrowNode" presStyleLbl="alignAccFollowNode1" presStyleIdx="13" presStyleCnt="18"/>
      <dgm:spPr/>
    </dgm:pt>
    <dgm:pt modelId="{A5E24790-9C5F-D543-9F57-FFFAA317F92A}" type="pres">
      <dgm:prSet presAssocID="{3BC274AC-3172-4BD3-A77E-281B10ACD6A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A6F6F97-9A6D-C84B-BCE4-38C10569B9EA}" type="pres">
      <dgm:prSet presAssocID="{3BC274AC-3172-4BD3-A77E-281B10ACD6AB}" presName="spacerBetweenCircleAndCallout" presStyleCnt="0">
        <dgm:presLayoutVars/>
      </dgm:prSet>
      <dgm:spPr/>
    </dgm:pt>
    <dgm:pt modelId="{3AAFD0FE-A16B-6E4F-A709-B240858AC934}" type="pres">
      <dgm:prSet presAssocID="{E1382AE9-367A-45E5-B271-DE62AF8BFCE8}" presName="nodeText" presStyleLbl="alignAccFollowNode1" presStyleIdx="14" presStyleCnt="18">
        <dgm:presLayoutVars>
          <dgm:bulletEnabled val="1"/>
        </dgm:presLayoutVars>
      </dgm:prSet>
      <dgm:spPr/>
    </dgm:pt>
    <dgm:pt modelId="{D74BCDFF-8DDE-A647-87D6-20D40699C2AA}" type="pres">
      <dgm:prSet presAssocID="{3BC274AC-3172-4BD3-A77E-281B10ACD6AB}" presName="sibTransComposite" presStyleCnt="0"/>
      <dgm:spPr/>
    </dgm:pt>
    <dgm:pt modelId="{8288DD56-8EA2-4641-A947-04551F081078}" type="pres">
      <dgm:prSet presAssocID="{A07C2D87-8254-4A8A-9B79-BBCBA7FF86C8}" presName="compositeNode" presStyleCnt="0"/>
      <dgm:spPr/>
    </dgm:pt>
    <dgm:pt modelId="{D30C256C-58B6-E84B-A091-350ACFF9F5E2}" type="pres">
      <dgm:prSet presAssocID="{A07C2D87-8254-4A8A-9B79-BBCBA7FF86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213AE2-4A80-AD44-9335-41078C1001D4}" type="pres">
      <dgm:prSet presAssocID="{A07C2D87-8254-4A8A-9B79-BBCBA7FF86C8}" presName="parSh" presStyleCnt="0"/>
      <dgm:spPr/>
    </dgm:pt>
    <dgm:pt modelId="{E4FC4FF8-AB52-9844-9EE3-8130B5047D2E}" type="pres">
      <dgm:prSet presAssocID="{A07C2D87-8254-4A8A-9B79-BBCBA7FF86C8}" presName="lineNode" presStyleLbl="alignAccFollowNode1" presStyleIdx="15" presStyleCnt="18"/>
      <dgm:spPr/>
    </dgm:pt>
    <dgm:pt modelId="{FAD4705A-C462-4B45-99B5-7AEE603F0BB0}" type="pres">
      <dgm:prSet presAssocID="{A07C2D87-8254-4A8A-9B79-BBCBA7FF86C8}" presName="lineArrowNode" presStyleLbl="alignAccFollowNode1" presStyleIdx="16" presStyleCnt="18"/>
      <dgm:spPr/>
    </dgm:pt>
    <dgm:pt modelId="{76E8BE77-0B14-C74E-B7C3-1463B5186D00}" type="pres">
      <dgm:prSet presAssocID="{C023088C-0E78-4E0A-AFC1-ECAA7B3B922F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A3E37779-988C-9A40-877C-DCBC5F115CB5}" type="pres">
      <dgm:prSet presAssocID="{C023088C-0E78-4E0A-AFC1-ECAA7B3B922F}" presName="spacerBetweenCircleAndCallout" presStyleCnt="0">
        <dgm:presLayoutVars/>
      </dgm:prSet>
      <dgm:spPr/>
    </dgm:pt>
    <dgm:pt modelId="{1195579E-3626-D745-B19A-2190161F8D91}" type="pres">
      <dgm:prSet presAssocID="{A07C2D87-8254-4A8A-9B79-BBCBA7FF86C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916491C-33B9-E549-A341-46D3E3B57311}" type="presOf" srcId="{C023088C-0E78-4E0A-AFC1-ECAA7B3B922F}" destId="{76E8BE77-0B14-C74E-B7C3-1463B5186D00}" srcOrd="0" destOrd="0" presId="urn:microsoft.com/office/officeart/2016/7/layout/LinearArrowProcessNumbered"/>
    <dgm:cxn modelId="{1E70661F-408D-2440-9F3C-37F7D537D4F1}" type="presOf" srcId="{A07C2D87-8254-4A8A-9B79-BBCBA7FF86C8}" destId="{1195579E-3626-D745-B19A-2190161F8D91}" srcOrd="0" destOrd="0" presId="urn:microsoft.com/office/officeart/2016/7/layout/LinearArrowProcessNumbered"/>
    <dgm:cxn modelId="{1B6DFD32-0151-4404-889C-CB5F2067688F}" srcId="{9E8008C8-B23A-4A63-831F-A2B6C8E7E73A}" destId="{D629955E-C48B-4DC2-A363-117232ED63D4}" srcOrd="3" destOrd="0" parTransId="{624179B9-9ED2-4621-ABDE-BFF6863C5305}" sibTransId="{B46E38CB-9D27-4B6A-A0B5-4DB0F1C8258E}"/>
    <dgm:cxn modelId="{D76E0353-9ACD-3841-A00C-5DAD36FC5E2A}" type="presOf" srcId="{BE28D661-5551-EF44-B219-D43E8FBDF0E8}" destId="{7E64034B-E2A8-5345-841E-E7DF70AB5CD8}" srcOrd="0" destOrd="0" presId="urn:microsoft.com/office/officeart/2016/7/layout/LinearArrowProcessNumbered"/>
    <dgm:cxn modelId="{CC63B855-5911-49E9-8616-2554B7070782}" srcId="{9E8008C8-B23A-4A63-831F-A2B6C8E7E73A}" destId="{E1382AE9-367A-45E5-B271-DE62AF8BFCE8}" srcOrd="4" destOrd="0" parTransId="{481082D2-BC96-464A-B30D-4BE6AC07213C}" sibTransId="{3BC274AC-3172-4BD3-A77E-281B10ACD6AB}"/>
    <dgm:cxn modelId="{A7781057-A22E-5544-8554-EF288E19C7E4}" type="presOf" srcId="{5C30698F-0B24-4C6B-B7B5-A738BB3376C0}" destId="{8E07B7A6-8652-BF44-87CF-066714830EBD}" srcOrd="0" destOrd="0" presId="urn:microsoft.com/office/officeart/2016/7/layout/LinearArrowProcessNumbered"/>
    <dgm:cxn modelId="{52E5D757-EA97-0A46-BDD6-D1C21B4681FC}" srcId="{9E8008C8-B23A-4A63-831F-A2B6C8E7E73A}" destId="{CE68E7DE-2B63-4949-ABE9-348334AAA4E6}" srcOrd="1" destOrd="0" parTransId="{F5F3D51F-4A09-E445-B43E-2EAE4AE7C966}" sibTransId="{BE28D661-5551-EF44-B219-D43E8FBDF0E8}"/>
    <dgm:cxn modelId="{EC15DA70-EB5E-8543-981D-0EB887D51909}" type="presOf" srcId="{B46E38CB-9D27-4B6A-A0B5-4DB0F1C8258E}" destId="{3D30DF4C-B36F-D244-A66C-2B3C9F064B59}" srcOrd="0" destOrd="0" presId="urn:microsoft.com/office/officeart/2016/7/layout/LinearArrowProcessNumbered"/>
    <dgm:cxn modelId="{0F210872-247E-DB4B-8ACF-14B1692A5137}" type="presOf" srcId="{CE68E7DE-2B63-4949-ABE9-348334AAA4E6}" destId="{5A4F4E17-398D-A545-871B-191860D6605E}" srcOrd="0" destOrd="0" presId="urn:microsoft.com/office/officeart/2016/7/layout/LinearArrowProcessNumbered"/>
    <dgm:cxn modelId="{01E16681-E5BA-EC4C-8755-3D1F52E6DD73}" type="presOf" srcId="{D629955E-C48B-4DC2-A363-117232ED63D4}" destId="{4F04DCAD-CFE9-6046-8E1C-B11C6EFCD6BF}" srcOrd="0" destOrd="0" presId="urn:microsoft.com/office/officeart/2016/7/layout/LinearArrowProcessNumbered"/>
    <dgm:cxn modelId="{7C51F694-5E4A-014A-8F19-5ADEB028361A}" type="presOf" srcId="{AB5136D7-9656-49B1-9E79-1D9CEFC7BC5D}" destId="{E362020A-4FD1-EB41-8A58-DEE8660A7F01}" srcOrd="0" destOrd="0" presId="urn:microsoft.com/office/officeart/2016/7/layout/LinearArrowProcessNumbered"/>
    <dgm:cxn modelId="{8A7F03B4-E2A5-4140-93FD-AE279EB6955D}" type="presOf" srcId="{1916D5E6-2310-4212-806C-5D12CB3C32E7}" destId="{FD0F3AFD-77E1-2948-AC01-5D18C5E0F585}" srcOrd="0" destOrd="0" presId="urn:microsoft.com/office/officeart/2016/7/layout/LinearArrowProcessNumbered"/>
    <dgm:cxn modelId="{14056DC4-6A2C-954A-A554-E798F676EDCF}" type="presOf" srcId="{9E8008C8-B23A-4A63-831F-A2B6C8E7E73A}" destId="{BF286E3A-F384-FA41-827C-EE63B29E4927}" srcOrd="0" destOrd="0" presId="urn:microsoft.com/office/officeart/2016/7/layout/LinearArrowProcessNumbered"/>
    <dgm:cxn modelId="{D0B8BFCE-0529-7B47-8A2F-EE3835ED810C}" type="presOf" srcId="{3B8DC423-DCBA-4FA4-8221-7BFC5F2896B2}" destId="{5D19928F-A16C-5E42-9E03-4E9959EA1DB0}" srcOrd="0" destOrd="0" presId="urn:microsoft.com/office/officeart/2016/7/layout/LinearArrowProcessNumbered"/>
    <dgm:cxn modelId="{2F546AD9-A09E-4B9B-A4FC-5FE64A39F379}" srcId="{9E8008C8-B23A-4A63-831F-A2B6C8E7E73A}" destId="{AB5136D7-9656-49B1-9E79-1D9CEFC7BC5D}" srcOrd="2" destOrd="0" parTransId="{17081C08-7B92-4401-B4F2-75A4F77F095D}" sibTransId="{3B8DC423-DCBA-4FA4-8221-7BFC5F2896B2}"/>
    <dgm:cxn modelId="{96CA79DC-4576-438A-BD8F-754C705555AB}" srcId="{9E8008C8-B23A-4A63-831F-A2B6C8E7E73A}" destId="{A07C2D87-8254-4A8A-9B79-BBCBA7FF86C8}" srcOrd="5" destOrd="0" parTransId="{3EB50847-6F6D-405C-A51C-483892D9909D}" sibTransId="{C023088C-0E78-4E0A-AFC1-ECAA7B3B922F}"/>
    <dgm:cxn modelId="{577D5FE6-06B2-1549-A3B5-23758D3F823E}" type="presOf" srcId="{3BC274AC-3172-4BD3-A77E-281B10ACD6AB}" destId="{A5E24790-9C5F-D543-9F57-FFFAA317F92A}" srcOrd="0" destOrd="0" presId="urn:microsoft.com/office/officeart/2016/7/layout/LinearArrowProcessNumbered"/>
    <dgm:cxn modelId="{A28507FD-A97D-0546-B279-3F14710086EA}" type="presOf" srcId="{E1382AE9-367A-45E5-B271-DE62AF8BFCE8}" destId="{3AAFD0FE-A16B-6E4F-A709-B240858AC934}" srcOrd="0" destOrd="0" presId="urn:microsoft.com/office/officeart/2016/7/layout/LinearArrowProcessNumbered"/>
    <dgm:cxn modelId="{805A7CFD-A092-4733-8FEE-ED5884DBFE5C}" srcId="{9E8008C8-B23A-4A63-831F-A2B6C8E7E73A}" destId="{1916D5E6-2310-4212-806C-5D12CB3C32E7}" srcOrd="0" destOrd="0" parTransId="{A407A49C-DD53-4AD9-ABCD-7D91FA5E2A8C}" sibTransId="{5C30698F-0B24-4C6B-B7B5-A738BB3376C0}"/>
    <dgm:cxn modelId="{3F04BE0B-9DF0-0548-B641-80C88572C135}" type="presParOf" srcId="{BF286E3A-F384-FA41-827C-EE63B29E4927}" destId="{024A1192-D45F-D041-B6A8-C9648AC36B93}" srcOrd="0" destOrd="0" presId="urn:microsoft.com/office/officeart/2016/7/layout/LinearArrowProcessNumbered"/>
    <dgm:cxn modelId="{66AAB880-0EBA-8E49-97A2-F27C3CE5BB07}" type="presParOf" srcId="{024A1192-D45F-D041-B6A8-C9648AC36B93}" destId="{432B4CAD-7222-2D49-A34C-570E246B74BF}" srcOrd="0" destOrd="0" presId="urn:microsoft.com/office/officeart/2016/7/layout/LinearArrowProcessNumbered"/>
    <dgm:cxn modelId="{E108039A-B957-D344-B9C6-011D178FB564}" type="presParOf" srcId="{024A1192-D45F-D041-B6A8-C9648AC36B93}" destId="{A4302379-41DD-9B48-A7B5-FBE6CE71830D}" srcOrd="1" destOrd="0" presId="urn:microsoft.com/office/officeart/2016/7/layout/LinearArrowProcessNumbered"/>
    <dgm:cxn modelId="{4D6D0415-7DDE-4E48-8739-83DABB0CCBD4}" type="presParOf" srcId="{A4302379-41DD-9B48-A7B5-FBE6CE71830D}" destId="{6C0CD380-B18F-2B42-83F3-A42582A38766}" srcOrd="0" destOrd="0" presId="urn:microsoft.com/office/officeart/2016/7/layout/LinearArrowProcessNumbered"/>
    <dgm:cxn modelId="{01243F07-DA92-184B-9948-1143A6DB7162}" type="presParOf" srcId="{A4302379-41DD-9B48-A7B5-FBE6CE71830D}" destId="{581FD7D2-8A18-C445-9DAC-D9A314DB8934}" srcOrd="1" destOrd="0" presId="urn:microsoft.com/office/officeart/2016/7/layout/LinearArrowProcessNumbered"/>
    <dgm:cxn modelId="{E796ED55-E869-A04D-A1B5-D8F4F1B254A6}" type="presParOf" srcId="{A4302379-41DD-9B48-A7B5-FBE6CE71830D}" destId="{8E07B7A6-8652-BF44-87CF-066714830EBD}" srcOrd="2" destOrd="0" presId="urn:microsoft.com/office/officeart/2016/7/layout/LinearArrowProcessNumbered"/>
    <dgm:cxn modelId="{42D794C6-0C7F-AF4D-A2E9-EC311DC64DA9}" type="presParOf" srcId="{A4302379-41DD-9B48-A7B5-FBE6CE71830D}" destId="{9187E484-0C00-1442-8F77-F4268F287E6F}" srcOrd="3" destOrd="0" presId="urn:microsoft.com/office/officeart/2016/7/layout/LinearArrowProcessNumbered"/>
    <dgm:cxn modelId="{78A52845-5611-2C4D-8AC0-0C777B93AA2C}" type="presParOf" srcId="{024A1192-D45F-D041-B6A8-C9648AC36B93}" destId="{FD0F3AFD-77E1-2948-AC01-5D18C5E0F585}" srcOrd="2" destOrd="0" presId="urn:microsoft.com/office/officeart/2016/7/layout/LinearArrowProcessNumbered"/>
    <dgm:cxn modelId="{1265842B-5EE1-B849-9E36-3017898CA263}" type="presParOf" srcId="{BF286E3A-F384-FA41-827C-EE63B29E4927}" destId="{F1B245F7-A909-8E48-B11A-28FC1B3C5016}" srcOrd="1" destOrd="0" presId="urn:microsoft.com/office/officeart/2016/7/layout/LinearArrowProcessNumbered"/>
    <dgm:cxn modelId="{2A5C03E6-ECEA-1B45-B33D-15E19EA76EB0}" type="presParOf" srcId="{BF286E3A-F384-FA41-827C-EE63B29E4927}" destId="{5E435FD1-72D6-6844-9795-5209F7925BE6}" srcOrd="2" destOrd="0" presId="urn:microsoft.com/office/officeart/2016/7/layout/LinearArrowProcessNumbered"/>
    <dgm:cxn modelId="{520A3D09-3A43-494B-ACA0-DEB9C90A2A55}" type="presParOf" srcId="{5E435FD1-72D6-6844-9795-5209F7925BE6}" destId="{B9D1227E-E5BD-D346-BF37-EBE6747CEE09}" srcOrd="0" destOrd="0" presId="urn:microsoft.com/office/officeart/2016/7/layout/LinearArrowProcessNumbered"/>
    <dgm:cxn modelId="{F3BE27B1-32DA-9748-B84E-431B9568849E}" type="presParOf" srcId="{5E435FD1-72D6-6844-9795-5209F7925BE6}" destId="{01803C07-DE5B-514E-8554-9F7E9409AF39}" srcOrd="1" destOrd="0" presId="urn:microsoft.com/office/officeart/2016/7/layout/LinearArrowProcessNumbered"/>
    <dgm:cxn modelId="{C142CF2B-B9AE-D343-84D6-4906D205FCB5}" type="presParOf" srcId="{01803C07-DE5B-514E-8554-9F7E9409AF39}" destId="{4575A503-57B1-FD45-B656-D578B2C85B9E}" srcOrd="0" destOrd="0" presId="urn:microsoft.com/office/officeart/2016/7/layout/LinearArrowProcessNumbered"/>
    <dgm:cxn modelId="{C7FDCEBF-4589-A54D-A14F-1615E2278567}" type="presParOf" srcId="{01803C07-DE5B-514E-8554-9F7E9409AF39}" destId="{53C481DE-CAF5-7541-BAD2-C2E6F31177A3}" srcOrd="1" destOrd="0" presId="urn:microsoft.com/office/officeart/2016/7/layout/LinearArrowProcessNumbered"/>
    <dgm:cxn modelId="{B9F825EE-11A8-1648-8297-D29FFC2CB84B}" type="presParOf" srcId="{01803C07-DE5B-514E-8554-9F7E9409AF39}" destId="{7E64034B-E2A8-5345-841E-E7DF70AB5CD8}" srcOrd="2" destOrd="0" presId="urn:microsoft.com/office/officeart/2016/7/layout/LinearArrowProcessNumbered"/>
    <dgm:cxn modelId="{2A51CBCB-E0E9-AD45-A5F2-54487FF36C12}" type="presParOf" srcId="{01803C07-DE5B-514E-8554-9F7E9409AF39}" destId="{8B849719-A07E-484F-91E3-985E44402EDE}" srcOrd="3" destOrd="0" presId="urn:microsoft.com/office/officeart/2016/7/layout/LinearArrowProcessNumbered"/>
    <dgm:cxn modelId="{F5ADFB4F-5B5B-AA42-BFA9-67BC361F8026}" type="presParOf" srcId="{5E435FD1-72D6-6844-9795-5209F7925BE6}" destId="{5A4F4E17-398D-A545-871B-191860D6605E}" srcOrd="2" destOrd="0" presId="urn:microsoft.com/office/officeart/2016/7/layout/LinearArrowProcessNumbered"/>
    <dgm:cxn modelId="{7AFD841A-3200-2641-97FA-4F246BA5D900}" type="presParOf" srcId="{BF286E3A-F384-FA41-827C-EE63B29E4927}" destId="{63968CDF-139E-9943-BA6C-4D7C1A6646B1}" srcOrd="3" destOrd="0" presId="urn:microsoft.com/office/officeart/2016/7/layout/LinearArrowProcessNumbered"/>
    <dgm:cxn modelId="{20686EBD-FE48-284C-B0A1-1DC34DC53143}" type="presParOf" srcId="{BF286E3A-F384-FA41-827C-EE63B29E4927}" destId="{B0AFC974-939F-F540-8BC0-70F2566931CC}" srcOrd="4" destOrd="0" presId="urn:microsoft.com/office/officeart/2016/7/layout/LinearArrowProcessNumbered"/>
    <dgm:cxn modelId="{60E9D8BB-E2A9-3045-8692-4E9616BFD4E5}" type="presParOf" srcId="{B0AFC974-939F-F540-8BC0-70F2566931CC}" destId="{6A55EC0C-3ABA-8F45-99AE-5E1D69C1AD58}" srcOrd="0" destOrd="0" presId="urn:microsoft.com/office/officeart/2016/7/layout/LinearArrowProcessNumbered"/>
    <dgm:cxn modelId="{AF62EBB8-64EB-4241-B56F-42A0AEB4AFC7}" type="presParOf" srcId="{B0AFC974-939F-F540-8BC0-70F2566931CC}" destId="{38D7C2D4-2F03-674F-A80A-A56840617A13}" srcOrd="1" destOrd="0" presId="urn:microsoft.com/office/officeart/2016/7/layout/LinearArrowProcessNumbered"/>
    <dgm:cxn modelId="{4FB851F0-74F2-5240-B380-6A95CD1C635A}" type="presParOf" srcId="{38D7C2D4-2F03-674F-A80A-A56840617A13}" destId="{EB86F904-03CE-D049-B73D-3E3FD803D24E}" srcOrd="0" destOrd="0" presId="urn:microsoft.com/office/officeart/2016/7/layout/LinearArrowProcessNumbered"/>
    <dgm:cxn modelId="{7E88022F-A994-5849-941B-8014C8844585}" type="presParOf" srcId="{38D7C2D4-2F03-674F-A80A-A56840617A13}" destId="{349CD0D3-A559-2744-B871-DD8E1E319762}" srcOrd="1" destOrd="0" presId="urn:microsoft.com/office/officeart/2016/7/layout/LinearArrowProcessNumbered"/>
    <dgm:cxn modelId="{D88D9618-C798-F741-9485-FB6DE8714C1A}" type="presParOf" srcId="{38D7C2D4-2F03-674F-A80A-A56840617A13}" destId="{5D19928F-A16C-5E42-9E03-4E9959EA1DB0}" srcOrd="2" destOrd="0" presId="urn:microsoft.com/office/officeart/2016/7/layout/LinearArrowProcessNumbered"/>
    <dgm:cxn modelId="{5D652069-6A18-F244-91BE-23C2D4D12545}" type="presParOf" srcId="{38D7C2D4-2F03-674F-A80A-A56840617A13}" destId="{52FAA135-D051-434D-9FA2-ED00EBEC9378}" srcOrd="3" destOrd="0" presId="urn:microsoft.com/office/officeart/2016/7/layout/LinearArrowProcessNumbered"/>
    <dgm:cxn modelId="{46F414D4-35E4-0442-A1F3-D1377EB2D327}" type="presParOf" srcId="{B0AFC974-939F-F540-8BC0-70F2566931CC}" destId="{E362020A-4FD1-EB41-8A58-DEE8660A7F01}" srcOrd="2" destOrd="0" presId="urn:microsoft.com/office/officeart/2016/7/layout/LinearArrowProcessNumbered"/>
    <dgm:cxn modelId="{AB30A470-6E7D-0742-8018-D15146FA62F7}" type="presParOf" srcId="{BF286E3A-F384-FA41-827C-EE63B29E4927}" destId="{FCDFB819-1830-324D-81FA-95C206D05E5A}" srcOrd="5" destOrd="0" presId="urn:microsoft.com/office/officeart/2016/7/layout/LinearArrowProcessNumbered"/>
    <dgm:cxn modelId="{C58F10AD-5F61-3746-B616-2674E458C0D9}" type="presParOf" srcId="{BF286E3A-F384-FA41-827C-EE63B29E4927}" destId="{D271C5C9-6A84-7C4F-8A88-F910BFF7A616}" srcOrd="6" destOrd="0" presId="urn:microsoft.com/office/officeart/2016/7/layout/LinearArrowProcessNumbered"/>
    <dgm:cxn modelId="{F8EE3DCD-B741-2F4C-800C-252D1F54C817}" type="presParOf" srcId="{D271C5C9-6A84-7C4F-8A88-F910BFF7A616}" destId="{4104BD2F-5F07-4248-9FAD-DEE1504D06AA}" srcOrd="0" destOrd="0" presId="urn:microsoft.com/office/officeart/2016/7/layout/LinearArrowProcessNumbered"/>
    <dgm:cxn modelId="{0547E746-9E68-EF49-B338-D545AA3473AE}" type="presParOf" srcId="{D271C5C9-6A84-7C4F-8A88-F910BFF7A616}" destId="{A8685956-5D07-1243-A876-2406583B54BB}" srcOrd="1" destOrd="0" presId="urn:microsoft.com/office/officeart/2016/7/layout/LinearArrowProcessNumbered"/>
    <dgm:cxn modelId="{54FCEBFC-F20E-BD4B-A6AB-5EE796768CC3}" type="presParOf" srcId="{A8685956-5D07-1243-A876-2406583B54BB}" destId="{2DB8125A-D308-4F4C-85EE-AEA2A80DC83B}" srcOrd="0" destOrd="0" presId="urn:microsoft.com/office/officeart/2016/7/layout/LinearArrowProcessNumbered"/>
    <dgm:cxn modelId="{E509B728-EF91-E145-AE20-D3CA1FDB0A63}" type="presParOf" srcId="{A8685956-5D07-1243-A876-2406583B54BB}" destId="{4235DD8D-AACD-1E49-A769-2A36296548D4}" srcOrd="1" destOrd="0" presId="urn:microsoft.com/office/officeart/2016/7/layout/LinearArrowProcessNumbered"/>
    <dgm:cxn modelId="{6A56DB27-F55A-7047-BD68-A801A6265CD6}" type="presParOf" srcId="{A8685956-5D07-1243-A876-2406583B54BB}" destId="{3D30DF4C-B36F-D244-A66C-2B3C9F064B59}" srcOrd="2" destOrd="0" presId="urn:microsoft.com/office/officeart/2016/7/layout/LinearArrowProcessNumbered"/>
    <dgm:cxn modelId="{D07F51C0-49C5-EB49-A011-310E2855E6CF}" type="presParOf" srcId="{A8685956-5D07-1243-A876-2406583B54BB}" destId="{10E4B203-1DF6-124B-BCC0-28CBF3306D8C}" srcOrd="3" destOrd="0" presId="urn:microsoft.com/office/officeart/2016/7/layout/LinearArrowProcessNumbered"/>
    <dgm:cxn modelId="{5AB83596-5BAA-1F44-BBA8-0175EA616827}" type="presParOf" srcId="{D271C5C9-6A84-7C4F-8A88-F910BFF7A616}" destId="{4F04DCAD-CFE9-6046-8E1C-B11C6EFCD6BF}" srcOrd="2" destOrd="0" presId="urn:microsoft.com/office/officeart/2016/7/layout/LinearArrowProcessNumbered"/>
    <dgm:cxn modelId="{2A5C7A6F-44DA-CA4D-8FE7-A8F10DBE4619}" type="presParOf" srcId="{BF286E3A-F384-FA41-827C-EE63B29E4927}" destId="{37949CEB-E233-1149-B869-319911323C17}" srcOrd="7" destOrd="0" presId="urn:microsoft.com/office/officeart/2016/7/layout/LinearArrowProcessNumbered"/>
    <dgm:cxn modelId="{F4735060-D2A8-7043-80B8-D344CB2594D1}" type="presParOf" srcId="{BF286E3A-F384-FA41-827C-EE63B29E4927}" destId="{0D1B405D-457F-EC44-937A-58B32181D6C3}" srcOrd="8" destOrd="0" presId="urn:microsoft.com/office/officeart/2016/7/layout/LinearArrowProcessNumbered"/>
    <dgm:cxn modelId="{097F2FFE-F087-4F47-804E-DB7B97EA957B}" type="presParOf" srcId="{0D1B405D-457F-EC44-937A-58B32181D6C3}" destId="{D70089F2-9F2C-C44C-BFA0-5178814D916F}" srcOrd="0" destOrd="0" presId="urn:microsoft.com/office/officeart/2016/7/layout/LinearArrowProcessNumbered"/>
    <dgm:cxn modelId="{5F8B27CD-4B1F-AA4B-A90E-738A268DEC1B}" type="presParOf" srcId="{0D1B405D-457F-EC44-937A-58B32181D6C3}" destId="{C1A3F00C-D469-4746-B977-C6BAB64D10EB}" srcOrd="1" destOrd="0" presId="urn:microsoft.com/office/officeart/2016/7/layout/LinearArrowProcessNumbered"/>
    <dgm:cxn modelId="{6199F286-FEF0-5A4B-A0F4-67BF76C7D46E}" type="presParOf" srcId="{C1A3F00C-D469-4746-B977-C6BAB64D10EB}" destId="{665372F3-9648-0940-BFC8-609017B8C69D}" srcOrd="0" destOrd="0" presId="urn:microsoft.com/office/officeart/2016/7/layout/LinearArrowProcessNumbered"/>
    <dgm:cxn modelId="{BFDB1920-9CE6-3C43-A198-6CBB21C5C2E9}" type="presParOf" srcId="{C1A3F00C-D469-4746-B977-C6BAB64D10EB}" destId="{893BCADE-2999-8E43-A56E-354232AFB707}" srcOrd="1" destOrd="0" presId="urn:microsoft.com/office/officeart/2016/7/layout/LinearArrowProcessNumbered"/>
    <dgm:cxn modelId="{7B4B1B92-3479-084D-A3E6-4B5030053296}" type="presParOf" srcId="{C1A3F00C-D469-4746-B977-C6BAB64D10EB}" destId="{A5E24790-9C5F-D543-9F57-FFFAA317F92A}" srcOrd="2" destOrd="0" presId="urn:microsoft.com/office/officeart/2016/7/layout/LinearArrowProcessNumbered"/>
    <dgm:cxn modelId="{34D7E0E6-E2E1-5B45-9250-D9FA9068E954}" type="presParOf" srcId="{C1A3F00C-D469-4746-B977-C6BAB64D10EB}" destId="{5A6F6F97-9A6D-C84B-BCE4-38C10569B9EA}" srcOrd="3" destOrd="0" presId="urn:microsoft.com/office/officeart/2016/7/layout/LinearArrowProcessNumbered"/>
    <dgm:cxn modelId="{2B650048-132F-954A-99DA-AD3F06AD8D1E}" type="presParOf" srcId="{0D1B405D-457F-EC44-937A-58B32181D6C3}" destId="{3AAFD0FE-A16B-6E4F-A709-B240858AC934}" srcOrd="2" destOrd="0" presId="urn:microsoft.com/office/officeart/2016/7/layout/LinearArrowProcessNumbered"/>
    <dgm:cxn modelId="{9D5D7A8A-F3CA-B94C-A71C-F964FE2A253D}" type="presParOf" srcId="{BF286E3A-F384-FA41-827C-EE63B29E4927}" destId="{D74BCDFF-8DDE-A647-87D6-20D40699C2AA}" srcOrd="9" destOrd="0" presId="urn:microsoft.com/office/officeart/2016/7/layout/LinearArrowProcessNumbered"/>
    <dgm:cxn modelId="{7FCCAF8D-9744-5644-8474-AB83069D897D}" type="presParOf" srcId="{BF286E3A-F384-FA41-827C-EE63B29E4927}" destId="{8288DD56-8EA2-4641-A947-04551F081078}" srcOrd="10" destOrd="0" presId="urn:microsoft.com/office/officeart/2016/7/layout/LinearArrowProcessNumbered"/>
    <dgm:cxn modelId="{0D9221A8-4B46-3C4F-A3E3-5742ADF1D5CD}" type="presParOf" srcId="{8288DD56-8EA2-4641-A947-04551F081078}" destId="{D30C256C-58B6-E84B-A091-350ACFF9F5E2}" srcOrd="0" destOrd="0" presId="urn:microsoft.com/office/officeart/2016/7/layout/LinearArrowProcessNumbered"/>
    <dgm:cxn modelId="{4459483C-E305-1944-B354-20FB645E9717}" type="presParOf" srcId="{8288DD56-8EA2-4641-A947-04551F081078}" destId="{E0213AE2-4A80-AD44-9335-41078C1001D4}" srcOrd="1" destOrd="0" presId="urn:microsoft.com/office/officeart/2016/7/layout/LinearArrowProcessNumbered"/>
    <dgm:cxn modelId="{4A60729E-A760-3F42-8103-1801E30D7804}" type="presParOf" srcId="{E0213AE2-4A80-AD44-9335-41078C1001D4}" destId="{E4FC4FF8-AB52-9844-9EE3-8130B5047D2E}" srcOrd="0" destOrd="0" presId="urn:microsoft.com/office/officeart/2016/7/layout/LinearArrowProcessNumbered"/>
    <dgm:cxn modelId="{9BDC178E-BC53-4B4E-944D-88E9B75BA291}" type="presParOf" srcId="{E0213AE2-4A80-AD44-9335-41078C1001D4}" destId="{FAD4705A-C462-4B45-99B5-7AEE603F0BB0}" srcOrd="1" destOrd="0" presId="urn:microsoft.com/office/officeart/2016/7/layout/LinearArrowProcessNumbered"/>
    <dgm:cxn modelId="{1C04A27A-9FA3-AF43-8DB3-635609E4D66A}" type="presParOf" srcId="{E0213AE2-4A80-AD44-9335-41078C1001D4}" destId="{76E8BE77-0B14-C74E-B7C3-1463B5186D00}" srcOrd="2" destOrd="0" presId="urn:microsoft.com/office/officeart/2016/7/layout/LinearArrowProcessNumbered"/>
    <dgm:cxn modelId="{5BBAB423-7C18-594B-B60B-98E00B8CEA6B}" type="presParOf" srcId="{E0213AE2-4A80-AD44-9335-41078C1001D4}" destId="{A3E37779-988C-9A40-877C-DCBC5F115CB5}" srcOrd="3" destOrd="0" presId="urn:microsoft.com/office/officeart/2016/7/layout/LinearArrowProcessNumbered"/>
    <dgm:cxn modelId="{9C72E2BA-7154-3F4F-8550-55ABB7055067}" type="presParOf" srcId="{8288DD56-8EA2-4641-A947-04551F081078}" destId="{1195579E-3626-D745-B19A-2190161F8D9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1E18A0-D913-4B6B-A84F-8BF75E654B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1EAC8E-5AD2-4B3A-9C6A-B538DDC41771}">
      <dgm:prSet/>
      <dgm:spPr/>
      <dgm:t>
        <a:bodyPr/>
        <a:lstStyle/>
        <a:p>
          <a:r>
            <a:rPr lang="en-US" dirty="0"/>
            <a:t>Frontend: </a:t>
          </a:r>
          <a:r>
            <a:rPr lang="en-US" dirty="0" err="1"/>
            <a:t>Streamlit</a:t>
          </a:r>
          <a:r>
            <a:rPr lang="en-US" dirty="0"/>
            <a:t> Python Library</a:t>
          </a:r>
        </a:p>
      </dgm:t>
    </dgm:pt>
    <dgm:pt modelId="{73FB5B85-EDE6-41B1-9FF0-2D3404DCA8E1}" type="parTrans" cxnId="{E4D158D1-152B-497E-9B69-3E359916D493}">
      <dgm:prSet/>
      <dgm:spPr/>
      <dgm:t>
        <a:bodyPr/>
        <a:lstStyle/>
        <a:p>
          <a:endParaRPr lang="en-US"/>
        </a:p>
      </dgm:t>
    </dgm:pt>
    <dgm:pt modelId="{E03C16C7-2748-4A97-9E37-19BC18267ABC}" type="sibTrans" cxnId="{E4D158D1-152B-497E-9B69-3E359916D493}">
      <dgm:prSet/>
      <dgm:spPr/>
      <dgm:t>
        <a:bodyPr/>
        <a:lstStyle/>
        <a:p>
          <a:endParaRPr lang="en-US"/>
        </a:p>
      </dgm:t>
    </dgm:pt>
    <dgm:pt modelId="{F45B1EA3-9623-443D-A661-2AEEFDFD4EE7}">
      <dgm:prSet/>
      <dgm:spPr/>
      <dgm:t>
        <a:bodyPr/>
        <a:lstStyle/>
        <a:p>
          <a:r>
            <a:rPr lang="en-US" dirty="0"/>
            <a:t>Backend: Python 3.10</a:t>
          </a:r>
        </a:p>
      </dgm:t>
    </dgm:pt>
    <dgm:pt modelId="{E6BAD8E1-C31D-4B1C-8771-93FC440CB89A}" type="parTrans" cxnId="{591B99DE-A77C-4239-AFCF-01C5F55D3F45}">
      <dgm:prSet/>
      <dgm:spPr/>
      <dgm:t>
        <a:bodyPr/>
        <a:lstStyle/>
        <a:p>
          <a:endParaRPr lang="en-US"/>
        </a:p>
      </dgm:t>
    </dgm:pt>
    <dgm:pt modelId="{83A9C741-FFA7-49D8-9549-91CAA6EE27B9}" type="sibTrans" cxnId="{591B99DE-A77C-4239-AFCF-01C5F55D3F45}">
      <dgm:prSet/>
      <dgm:spPr/>
      <dgm:t>
        <a:bodyPr/>
        <a:lstStyle/>
        <a:p>
          <a:endParaRPr lang="en-US"/>
        </a:p>
      </dgm:t>
    </dgm:pt>
    <dgm:pt modelId="{712DA43B-DD2A-40C1-A2DC-73F91AABFFE8}">
      <dgm:prSet/>
      <dgm:spPr/>
      <dgm:t>
        <a:bodyPr/>
        <a:lstStyle/>
        <a:p>
          <a:r>
            <a:rPr lang="en-US" dirty="0"/>
            <a:t>Database: Chroma DB</a:t>
          </a:r>
        </a:p>
      </dgm:t>
    </dgm:pt>
    <dgm:pt modelId="{3065E51D-2AD4-40CF-8891-43CD67B83768}" type="parTrans" cxnId="{E249B5CB-D560-44C8-9D5B-1BF15DE69974}">
      <dgm:prSet/>
      <dgm:spPr/>
      <dgm:t>
        <a:bodyPr/>
        <a:lstStyle/>
        <a:p>
          <a:endParaRPr lang="en-US"/>
        </a:p>
      </dgm:t>
    </dgm:pt>
    <dgm:pt modelId="{8917395B-AC5D-4593-9E2C-2927AC001123}" type="sibTrans" cxnId="{E249B5CB-D560-44C8-9D5B-1BF15DE69974}">
      <dgm:prSet/>
      <dgm:spPr/>
      <dgm:t>
        <a:bodyPr/>
        <a:lstStyle/>
        <a:p>
          <a:endParaRPr lang="en-US"/>
        </a:p>
      </dgm:t>
    </dgm:pt>
    <dgm:pt modelId="{AFE6F9A4-409C-4951-842F-A16F635A391B}">
      <dgm:prSet/>
      <dgm:spPr/>
      <dgm:t>
        <a:bodyPr/>
        <a:lstStyle/>
        <a:p>
          <a:r>
            <a:rPr lang="en-US" dirty="0"/>
            <a:t>LLM Model: OpenAI API Turbo 3.5</a:t>
          </a:r>
        </a:p>
      </dgm:t>
    </dgm:pt>
    <dgm:pt modelId="{DABAFA49-E849-4AA7-92E8-B77E28849FB3}" type="parTrans" cxnId="{4AB16BE4-507D-480E-91F6-452B2E0112B6}">
      <dgm:prSet/>
      <dgm:spPr/>
      <dgm:t>
        <a:bodyPr/>
        <a:lstStyle/>
        <a:p>
          <a:endParaRPr lang="en-US"/>
        </a:p>
      </dgm:t>
    </dgm:pt>
    <dgm:pt modelId="{39C358E6-CCC1-46E3-A226-8EAE9643861E}" type="sibTrans" cxnId="{4AB16BE4-507D-480E-91F6-452B2E0112B6}">
      <dgm:prSet/>
      <dgm:spPr/>
      <dgm:t>
        <a:bodyPr/>
        <a:lstStyle/>
        <a:p>
          <a:endParaRPr lang="en-US"/>
        </a:p>
      </dgm:t>
    </dgm:pt>
    <dgm:pt modelId="{53DCDCB4-2D70-49E3-BF31-F2ED995C336E}" type="pres">
      <dgm:prSet presAssocID="{501E18A0-D913-4B6B-A84F-8BF75E654B81}" presName="root" presStyleCnt="0">
        <dgm:presLayoutVars>
          <dgm:dir/>
          <dgm:resizeHandles val="exact"/>
        </dgm:presLayoutVars>
      </dgm:prSet>
      <dgm:spPr/>
    </dgm:pt>
    <dgm:pt modelId="{FD9EB9C6-98C9-467A-8FC6-73872A415935}" type="pres">
      <dgm:prSet presAssocID="{E31EAC8E-5AD2-4B3A-9C6A-B538DDC41771}" presName="compNode" presStyleCnt="0"/>
      <dgm:spPr/>
    </dgm:pt>
    <dgm:pt modelId="{2B7109FA-ED32-4321-A35F-03438258FB9B}" type="pres">
      <dgm:prSet presAssocID="{E31EAC8E-5AD2-4B3A-9C6A-B538DDC41771}" presName="bgRect" presStyleLbl="bgShp" presStyleIdx="0" presStyleCnt="4"/>
      <dgm:spPr/>
    </dgm:pt>
    <dgm:pt modelId="{A18BD0D9-0448-4E7B-B668-3E111D0099E7}" type="pres">
      <dgm:prSet presAssocID="{E31EAC8E-5AD2-4B3A-9C6A-B538DDC417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8DF9AE-621B-4E21-AA92-8894F6106D46}" type="pres">
      <dgm:prSet presAssocID="{E31EAC8E-5AD2-4B3A-9C6A-B538DDC41771}" presName="spaceRect" presStyleCnt="0"/>
      <dgm:spPr/>
    </dgm:pt>
    <dgm:pt modelId="{834BD656-315C-4679-86AC-6BB651D94A83}" type="pres">
      <dgm:prSet presAssocID="{E31EAC8E-5AD2-4B3A-9C6A-B538DDC41771}" presName="parTx" presStyleLbl="revTx" presStyleIdx="0" presStyleCnt="4">
        <dgm:presLayoutVars>
          <dgm:chMax val="0"/>
          <dgm:chPref val="0"/>
        </dgm:presLayoutVars>
      </dgm:prSet>
      <dgm:spPr/>
    </dgm:pt>
    <dgm:pt modelId="{4F6E5B43-D5FE-4670-8002-D031A31C21DF}" type="pres">
      <dgm:prSet presAssocID="{E03C16C7-2748-4A97-9E37-19BC18267ABC}" presName="sibTrans" presStyleCnt="0"/>
      <dgm:spPr/>
    </dgm:pt>
    <dgm:pt modelId="{36C062B4-4EEF-4946-A3D8-CA4FEF2A037F}" type="pres">
      <dgm:prSet presAssocID="{F45B1EA3-9623-443D-A661-2AEEFDFD4EE7}" presName="compNode" presStyleCnt="0"/>
      <dgm:spPr/>
    </dgm:pt>
    <dgm:pt modelId="{7781FF17-3343-4BDB-9293-086B8B8F0E43}" type="pres">
      <dgm:prSet presAssocID="{F45B1EA3-9623-443D-A661-2AEEFDFD4EE7}" presName="bgRect" presStyleLbl="bgShp" presStyleIdx="1" presStyleCnt="4"/>
      <dgm:spPr/>
    </dgm:pt>
    <dgm:pt modelId="{3A7C5589-879D-406F-8ACD-FB27FDE7A1E3}" type="pres">
      <dgm:prSet presAssocID="{F45B1EA3-9623-443D-A661-2AEEFDFD4E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44B2B5-B980-4CB8-A7C2-C9C69E644A17}" type="pres">
      <dgm:prSet presAssocID="{F45B1EA3-9623-443D-A661-2AEEFDFD4EE7}" presName="spaceRect" presStyleCnt="0"/>
      <dgm:spPr/>
    </dgm:pt>
    <dgm:pt modelId="{BA475601-9424-41DF-80EF-1D7C22A838A2}" type="pres">
      <dgm:prSet presAssocID="{F45B1EA3-9623-443D-A661-2AEEFDFD4EE7}" presName="parTx" presStyleLbl="revTx" presStyleIdx="1" presStyleCnt="4">
        <dgm:presLayoutVars>
          <dgm:chMax val="0"/>
          <dgm:chPref val="0"/>
        </dgm:presLayoutVars>
      </dgm:prSet>
      <dgm:spPr/>
    </dgm:pt>
    <dgm:pt modelId="{912B58CC-B291-4559-AAC2-7E101FC0C13C}" type="pres">
      <dgm:prSet presAssocID="{83A9C741-FFA7-49D8-9549-91CAA6EE27B9}" presName="sibTrans" presStyleCnt="0"/>
      <dgm:spPr/>
    </dgm:pt>
    <dgm:pt modelId="{93D52008-B2B7-41B8-A1C5-B284CA731BD1}" type="pres">
      <dgm:prSet presAssocID="{712DA43B-DD2A-40C1-A2DC-73F91AABFFE8}" presName="compNode" presStyleCnt="0"/>
      <dgm:spPr/>
    </dgm:pt>
    <dgm:pt modelId="{29DACC15-A711-40FA-879D-A5586D272D42}" type="pres">
      <dgm:prSet presAssocID="{712DA43B-DD2A-40C1-A2DC-73F91AABFFE8}" presName="bgRect" presStyleLbl="bgShp" presStyleIdx="2" presStyleCnt="4"/>
      <dgm:spPr/>
    </dgm:pt>
    <dgm:pt modelId="{1ACD4CDA-94FA-4E08-899D-3CC802B8A2C8}" type="pres">
      <dgm:prSet presAssocID="{712DA43B-DD2A-40C1-A2DC-73F91AABFF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7A39DB-C52D-4068-9C40-1CB50B027351}" type="pres">
      <dgm:prSet presAssocID="{712DA43B-DD2A-40C1-A2DC-73F91AABFFE8}" presName="spaceRect" presStyleCnt="0"/>
      <dgm:spPr/>
    </dgm:pt>
    <dgm:pt modelId="{04AEF1B6-F707-4480-8C90-872F6E3A030E}" type="pres">
      <dgm:prSet presAssocID="{712DA43B-DD2A-40C1-A2DC-73F91AABFFE8}" presName="parTx" presStyleLbl="revTx" presStyleIdx="2" presStyleCnt="4">
        <dgm:presLayoutVars>
          <dgm:chMax val="0"/>
          <dgm:chPref val="0"/>
        </dgm:presLayoutVars>
      </dgm:prSet>
      <dgm:spPr/>
    </dgm:pt>
    <dgm:pt modelId="{4171B8BE-62E0-4A8F-B2FF-C7717DF896E9}" type="pres">
      <dgm:prSet presAssocID="{8917395B-AC5D-4593-9E2C-2927AC001123}" presName="sibTrans" presStyleCnt="0"/>
      <dgm:spPr/>
    </dgm:pt>
    <dgm:pt modelId="{7DB79C3A-2063-4C7A-B181-1CD5EA1457A0}" type="pres">
      <dgm:prSet presAssocID="{AFE6F9A4-409C-4951-842F-A16F635A391B}" presName="compNode" presStyleCnt="0"/>
      <dgm:spPr/>
    </dgm:pt>
    <dgm:pt modelId="{075F17F8-342F-49D4-AB42-DC48DECCCD2D}" type="pres">
      <dgm:prSet presAssocID="{AFE6F9A4-409C-4951-842F-A16F635A391B}" presName="bgRect" presStyleLbl="bgShp" presStyleIdx="3" presStyleCnt="4"/>
      <dgm:spPr/>
    </dgm:pt>
    <dgm:pt modelId="{603FB450-947A-4EE1-985F-5C8C158EE474}" type="pres">
      <dgm:prSet presAssocID="{AFE6F9A4-409C-4951-842F-A16F635A39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FE9B34-9ED6-49CB-A70A-FA805A295759}" type="pres">
      <dgm:prSet presAssocID="{AFE6F9A4-409C-4951-842F-A16F635A391B}" presName="spaceRect" presStyleCnt="0"/>
      <dgm:spPr/>
    </dgm:pt>
    <dgm:pt modelId="{C4A65846-D49A-456B-90F6-91CCB40EC54E}" type="pres">
      <dgm:prSet presAssocID="{AFE6F9A4-409C-4951-842F-A16F635A39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2CFA33-0B3F-4B75-86F4-C2CE5630B41D}" type="presOf" srcId="{712DA43B-DD2A-40C1-A2DC-73F91AABFFE8}" destId="{04AEF1B6-F707-4480-8C90-872F6E3A030E}" srcOrd="0" destOrd="0" presId="urn:microsoft.com/office/officeart/2018/2/layout/IconVerticalSolidList"/>
    <dgm:cxn modelId="{DA0B9F4D-606E-46EC-A362-78F39DBEBDB3}" type="presOf" srcId="{501E18A0-D913-4B6B-A84F-8BF75E654B81}" destId="{53DCDCB4-2D70-49E3-BF31-F2ED995C336E}" srcOrd="0" destOrd="0" presId="urn:microsoft.com/office/officeart/2018/2/layout/IconVerticalSolidList"/>
    <dgm:cxn modelId="{7CD9886A-48B4-4D15-9DC3-09EF17F2B057}" type="presOf" srcId="{F45B1EA3-9623-443D-A661-2AEEFDFD4EE7}" destId="{BA475601-9424-41DF-80EF-1D7C22A838A2}" srcOrd="0" destOrd="0" presId="urn:microsoft.com/office/officeart/2018/2/layout/IconVerticalSolidList"/>
    <dgm:cxn modelId="{9D219CA4-D55D-4A29-8250-B3E8A7EA8BBE}" type="presOf" srcId="{E31EAC8E-5AD2-4B3A-9C6A-B538DDC41771}" destId="{834BD656-315C-4679-86AC-6BB651D94A83}" srcOrd="0" destOrd="0" presId="urn:microsoft.com/office/officeart/2018/2/layout/IconVerticalSolidList"/>
    <dgm:cxn modelId="{05F2BFA9-7D7F-4377-848E-30B1643F4823}" type="presOf" srcId="{AFE6F9A4-409C-4951-842F-A16F635A391B}" destId="{C4A65846-D49A-456B-90F6-91CCB40EC54E}" srcOrd="0" destOrd="0" presId="urn:microsoft.com/office/officeart/2018/2/layout/IconVerticalSolidList"/>
    <dgm:cxn modelId="{E249B5CB-D560-44C8-9D5B-1BF15DE69974}" srcId="{501E18A0-D913-4B6B-A84F-8BF75E654B81}" destId="{712DA43B-DD2A-40C1-A2DC-73F91AABFFE8}" srcOrd="2" destOrd="0" parTransId="{3065E51D-2AD4-40CF-8891-43CD67B83768}" sibTransId="{8917395B-AC5D-4593-9E2C-2927AC001123}"/>
    <dgm:cxn modelId="{E4D158D1-152B-497E-9B69-3E359916D493}" srcId="{501E18A0-D913-4B6B-A84F-8BF75E654B81}" destId="{E31EAC8E-5AD2-4B3A-9C6A-B538DDC41771}" srcOrd="0" destOrd="0" parTransId="{73FB5B85-EDE6-41B1-9FF0-2D3404DCA8E1}" sibTransId="{E03C16C7-2748-4A97-9E37-19BC18267ABC}"/>
    <dgm:cxn modelId="{591B99DE-A77C-4239-AFCF-01C5F55D3F45}" srcId="{501E18A0-D913-4B6B-A84F-8BF75E654B81}" destId="{F45B1EA3-9623-443D-A661-2AEEFDFD4EE7}" srcOrd="1" destOrd="0" parTransId="{E6BAD8E1-C31D-4B1C-8771-93FC440CB89A}" sibTransId="{83A9C741-FFA7-49D8-9549-91CAA6EE27B9}"/>
    <dgm:cxn modelId="{4AB16BE4-507D-480E-91F6-452B2E0112B6}" srcId="{501E18A0-D913-4B6B-A84F-8BF75E654B81}" destId="{AFE6F9A4-409C-4951-842F-A16F635A391B}" srcOrd="3" destOrd="0" parTransId="{DABAFA49-E849-4AA7-92E8-B77E28849FB3}" sibTransId="{39C358E6-CCC1-46E3-A226-8EAE9643861E}"/>
    <dgm:cxn modelId="{346D6D65-6D7C-48CA-85CA-A40B79EB325A}" type="presParOf" srcId="{53DCDCB4-2D70-49E3-BF31-F2ED995C336E}" destId="{FD9EB9C6-98C9-467A-8FC6-73872A415935}" srcOrd="0" destOrd="0" presId="urn:microsoft.com/office/officeart/2018/2/layout/IconVerticalSolidList"/>
    <dgm:cxn modelId="{7CE96AD2-3083-4DC9-959F-106B446E9FB7}" type="presParOf" srcId="{FD9EB9C6-98C9-467A-8FC6-73872A415935}" destId="{2B7109FA-ED32-4321-A35F-03438258FB9B}" srcOrd="0" destOrd="0" presId="urn:microsoft.com/office/officeart/2018/2/layout/IconVerticalSolidList"/>
    <dgm:cxn modelId="{6BB1788A-5A5B-4DCC-B8FA-0CBDF3220DEA}" type="presParOf" srcId="{FD9EB9C6-98C9-467A-8FC6-73872A415935}" destId="{A18BD0D9-0448-4E7B-B668-3E111D0099E7}" srcOrd="1" destOrd="0" presId="urn:microsoft.com/office/officeart/2018/2/layout/IconVerticalSolidList"/>
    <dgm:cxn modelId="{9EBCFD01-CC39-4752-8C23-B56E61DD88AC}" type="presParOf" srcId="{FD9EB9C6-98C9-467A-8FC6-73872A415935}" destId="{6B8DF9AE-621B-4E21-AA92-8894F6106D46}" srcOrd="2" destOrd="0" presId="urn:microsoft.com/office/officeart/2018/2/layout/IconVerticalSolidList"/>
    <dgm:cxn modelId="{BC258BE3-5420-447B-9473-8AACE7EF52B3}" type="presParOf" srcId="{FD9EB9C6-98C9-467A-8FC6-73872A415935}" destId="{834BD656-315C-4679-86AC-6BB651D94A83}" srcOrd="3" destOrd="0" presId="urn:microsoft.com/office/officeart/2018/2/layout/IconVerticalSolidList"/>
    <dgm:cxn modelId="{E9F067BD-0701-4BC3-98FB-C08FF88DB3C1}" type="presParOf" srcId="{53DCDCB4-2D70-49E3-BF31-F2ED995C336E}" destId="{4F6E5B43-D5FE-4670-8002-D031A31C21DF}" srcOrd="1" destOrd="0" presId="urn:microsoft.com/office/officeart/2018/2/layout/IconVerticalSolidList"/>
    <dgm:cxn modelId="{B6F741C6-759F-4572-995D-0F3870384BA8}" type="presParOf" srcId="{53DCDCB4-2D70-49E3-BF31-F2ED995C336E}" destId="{36C062B4-4EEF-4946-A3D8-CA4FEF2A037F}" srcOrd="2" destOrd="0" presId="urn:microsoft.com/office/officeart/2018/2/layout/IconVerticalSolidList"/>
    <dgm:cxn modelId="{10A00D99-C1F1-4B67-94CA-81E8828D3E4B}" type="presParOf" srcId="{36C062B4-4EEF-4946-A3D8-CA4FEF2A037F}" destId="{7781FF17-3343-4BDB-9293-086B8B8F0E43}" srcOrd="0" destOrd="0" presId="urn:microsoft.com/office/officeart/2018/2/layout/IconVerticalSolidList"/>
    <dgm:cxn modelId="{EFB71339-2C4C-48E6-AB78-48B634B3B673}" type="presParOf" srcId="{36C062B4-4EEF-4946-A3D8-CA4FEF2A037F}" destId="{3A7C5589-879D-406F-8ACD-FB27FDE7A1E3}" srcOrd="1" destOrd="0" presId="urn:microsoft.com/office/officeart/2018/2/layout/IconVerticalSolidList"/>
    <dgm:cxn modelId="{62489FE7-A98D-4CE9-9087-6B89B4791AA9}" type="presParOf" srcId="{36C062B4-4EEF-4946-A3D8-CA4FEF2A037F}" destId="{A544B2B5-B980-4CB8-A7C2-C9C69E644A17}" srcOrd="2" destOrd="0" presId="urn:microsoft.com/office/officeart/2018/2/layout/IconVerticalSolidList"/>
    <dgm:cxn modelId="{351C1B7F-5685-4255-A18B-249339EFF668}" type="presParOf" srcId="{36C062B4-4EEF-4946-A3D8-CA4FEF2A037F}" destId="{BA475601-9424-41DF-80EF-1D7C22A838A2}" srcOrd="3" destOrd="0" presId="urn:microsoft.com/office/officeart/2018/2/layout/IconVerticalSolidList"/>
    <dgm:cxn modelId="{6FCD1CF5-48C5-4D0A-BA07-621E7B022171}" type="presParOf" srcId="{53DCDCB4-2D70-49E3-BF31-F2ED995C336E}" destId="{912B58CC-B291-4559-AAC2-7E101FC0C13C}" srcOrd="3" destOrd="0" presId="urn:microsoft.com/office/officeart/2018/2/layout/IconVerticalSolidList"/>
    <dgm:cxn modelId="{E579B98E-906E-463B-A372-F434F095104F}" type="presParOf" srcId="{53DCDCB4-2D70-49E3-BF31-F2ED995C336E}" destId="{93D52008-B2B7-41B8-A1C5-B284CA731BD1}" srcOrd="4" destOrd="0" presId="urn:microsoft.com/office/officeart/2018/2/layout/IconVerticalSolidList"/>
    <dgm:cxn modelId="{9093C06D-2185-4E97-AAF6-EF02E88226B4}" type="presParOf" srcId="{93D52008-B2B7-41B8-A1C5-B284CA731BD1}" destId="{29DACC15-A711-40FA-879D-A5586D272D42}" srcOrd="0" destOrd="0" presId="urn:microsoft.com/office/officeart/2018/2/layout/IconVerticalSolidList"/>
    <dgm:cxn modelId="{18C1F452-2A78-4A10-B3D7-809CC532B868}" type="presParOf" srcId="{93D52008-B2B7-41B8-A1C5-B284CA731BD1}" destId="{1ACD4CDA-94FA-4E08-899D-3CC802B8A2C8}" srcOrd="1" destOrd="0" presId="urn:microsoft.com/office/officeart/2018/2/layout/IconVerticalSolidList"/>
    <dgm:cxn modelId="{1EEF0CBC-E6A1-4D28-BC0E-B9D149C6C634}" type="presParOf" srcId="{93D52008-B2B7-41B8-A1C5-B284CA731BD1}" destId="{8B7A39DB-C52D-4068-9C40-1CB50B027351}" srcOrd="2" destOrd="0" presId="urn:microsoft.com/office/officeart/2018/2/layout/IconVerticalSolidList"/>
    <dgm:cxn modelId="{2B3196A9-BB3E-4B66-86D0-A94F489FB939}" type="presParOf" srcId="{93D52008-B2B7-41B8-A1C5-B284CA731BD1}" destId="{04AEF1B6-F707-4480-8C90-872F6E3A030E}" srcOrd="3" destOrd="0" presId="urn:microsoft.com/office/officeart/2018/2/layout/IconVerticalSolidList"/>
    <dgm:cxn modelId="{95AEBA4C-687C-47A8-9689-106EA9AB9893}" type="presParOf" srcId="{53DCDCB4-2D70-49E3-BF31-F2ED995C336E}" destId="{4171B8BE-62E0-4A8F-B2FF-C7717DF896E9}" srcOrd="5" destOrd="0" presId="urn:microsoft.com/office/officeart/2018/2/layout/IconVerticalSolidList"/>
    <dgm:cxn modelId="{411250B0-DC6F-4C49-939E-2BB14A882CD3}" type="presParOf" srcId="{53DCDCB4-2D70-49E3-BF31-F2ED995C336E}" destId="{7DB79C3A-2063-4C7A-B181-1CD5EA1457A0}" srcOrd="6" destOrd="0" presId="urn:microsoft.com/office/officeart/2018/2/layout/IconVerticalSolidList"/>
    <dgm:cxn modelId="{78469879-3E56-4214-BE10-24FE88C79B31}" type="presParOf" srcId="{7DB79C3A-2063-4C7A-B181-1CD5EA1457A0}" destId="{075F17F8-342F-49D4-AB42-DC48DECCCD2D}" srcOrd="0" destOrd="0" presId="urn:microsoft.com/office/officeart/2018/2/layout/IconVerticalSolidList"/>
    <dgm:cxn modelId="{D3F5AB66-4761-4409-AC49-E761FADF9C8A}" type="presParOf" srcId="{7DB79C3A-2063-4C7A-B181-1CD5EA1457A0}" destId="{603FB450-947A-4EE1-985F-5C8C158EE474}" srcOrd="1" destOrd="0" presId="urn:microsoft.com/office/officeart/2018/2/layout/IconVerticalSolidList"/>
    <dgm:cxn modelId="{41A3B52E-30F2-4DFA-B2D6-008C1D72DAE6}" type="presParOf" srcId="{7DB79C3A-2063-4C7A-B181-1CD5EA1457A0}" destId="{26FE9B34-9ED6-49CB-A70A-FA805A295759}" srcOrd="2" destOrd="0" presId="urn:microsoft.com/office/officeart/2018/2/layout/IconVerticalSolidList"/>
    <dgm:cxn modelId="{F9395C11-706E-45C6-AA6A-A2413B9A7325}" type="presParOf" srcId="{7DB79C3A-2063-4C7A-B181-1CD5EA1457A0}" destId="{C4A65846-D49A-456B-90F6-91CCB40EC5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CE179-3252-4C21-A654-A2F3989A9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573D9F-D2ED-401A-BA26-A6D80DA2D770}">
      <dgm:prSet/>
      <dgm:spPr/>
      <dgm:t>
        <a:bodyPr/>
        <a:lstStyle/>
        <a:p>
          <a:r>
            <a:rPr lang="en-US" dirty="0"/>
            <a:t>System Integration - docs/</a:t>
          </a:r>
          <a:r>
            <a:rPr lang="en-US" dirty="0" err="1"/>
            <a:t>markdown.md</a:t>
          </a:r>
          <a:endParaRPr lang="en-US" dirty="0"/>
        </a:p>
      </dgm:t>
    </dgm:pt>
    <dgm:pt modelId="{3C5F14BA-34BC-48CC-9192-33E39CEA6EA7}" type="parTrans" cxnId="{83D3D009-1CA8-4373-9578-8D87D93708A5}">
      <dgm:prSet/>
      <dgm:spPr/>
      <dgm:t>
        <a:bodyPr/>
        <a:lstStyle/>
        <a:p>
          <a:endParaRPr lang="en-US"/>
        </a:p>
      </dgm:t>
    </dgm:pt>
    <dgm:pt modelId="{3C801521-2F56-4C82-841F-1639B1016EC7}" type="sibTrans" cxnId="{83D3D009-1CA8-4373-9578-8D87D93708A5}">
      <dgm:prSet/>
      <dgm:spPr/>
      <dgm:t>
        <a:bodyPr/>
        <a:lstStyle/>
        <a:p>
          <a:endParaRPr lang="en-US"/>
        </a:p>
      </dgm:t>
    </dgm:pt>
    <dgm:pt modelId="{6FD5C159-259A-46E3-87F8-CD7535131BE0}">
      <dgm:prSet/>
      <dgm:spPr/>
      <dgm:t>
        <a:bodyPr/>
        <a:lstStyle/>
        <a:p>
          <a:r>
            <a:rPr lang="en-US" dirty="0"/>
            <a:t>System Architecture - docs/</a:t>
          </a:r>
          <a:r>
            <a:rPr lang="en-US" dirty="0" err="1"/>
            <a:t>system_architecture.md</a:t>
          </a:r>
          <a:endParaRPr lang="en-US" dirty="0"/>
        </a:p>
      </dgm:t>
    </dgm:pt>
    <dgm:pt modelId="{43AEF1B4-40F3-4845-B277-FA9493749B31}" type="parTrans" cxnId="{52E5BDEA-8A83-4FC4-83A6-BB305EBE10E3}">
      <dgm:prSet/>
      <dgm:spPr/>
      <dgm:t>
        <a:bodyPr/>
        <a:lstStyle/>
        <a:p>
          <a:endParaRPr lang="en-US"/>
        </a:p>
      </dgm:t>
    </dgm:pt>
    <dgm:pt modelId="{9ADB0DDE-0E45-46CC-AFB1-C077C31E08D4}" type="sibTrans" cxnId="{52E5BDEA-8A83-4FC4-83A6-BB305EBE10E3}">
      <dgm:prSet/>
      <dgm:spPr/>
      <dgm:t>
        <a:bodyPr/>
        <a:lstStyle/>
        <a:p>
          <a:endParaRPr lang="en-US"/>
        </a:p>
      </dgm:t>
    </dgm:pt>
    <dgm:pt modelId="{BD80855D-545D-46B9-AC1D-471745CBFE5B}">
      <dgm:prSet/>
      <dgm:spPr/>
      <dgm:t>
        <a:bodyPr/>
        <a:lstStyle/>
        <a:p>
          <a:r>
            <a:rPr lang="en-US" dirty="0"/>
            <a:t>Test Cases - docs/</a:t>
          </a:r>
          <a:r>
            <a:rPr lang="en-US" dirty="0" err="1"/>
            <a:t>test_cases.md</a:t>
          </a:r>
          <a:endParaRPr lang="en-US" dirty="0"/>
        </a:p>
      </dgm:t>
    </dgm:pt>
    <dgm:pt modelId="{9EAE4F23-3D75-41DF-BE58-68F16527B6D3}" type="parTrans" cxnId="{C9C2F3A9-75BC-4380-8FC4-795C9D4DBF32}">
      <dgm:prSet/>
      <dgm:spPr/>
      <dgm:t>
        <a:bodyPr/>
        <a:lstStyle/>
        <a:p>
          <a:endParaRPr lang="en-US"/>
        </a:p>
      </dgm:t>
    </dgm:pt>
    <dgm:pt modelId="{A52168D3-2C17-416D-A7B2-78817E8CC271}" type="sibTrans" cxnId="{C9C2F3A9-75BC-4380-8FC4-795C9D4DBF32}">
      <dgm:prSet/>
      <dgm:spPr/>
      <dgm:t>
        <a:bodyPr/>
        <a:lstStyle/>
        <a:p>
          <a:endParaRPr lang="en-US"/>
        </a:p>
      </dgm:t>
    </dgm:pt>
    <dgm:pt modelId="{DF351509-C201-4FD5-BA1B-A64706DE8A4B}" type="pres">
      <dgm:prSet presAssocID="{AE1CE179-3252-4C21-A654-A2F3989A93EC}" presName="root" presStyleCnt="0">
        <dgm:presLayoutVars>
          <dgm:dir/>
          <dgm:resizeHandles val="exact"/>
        </dgm:presLayoutVars>
      </dgm:prSet>
      <dgm:spPr/>
    </dgm:pt>
    <dgm:pt modelId="{7785271E-C4F4-4925-92DF-A80AF76EE9FD}" type="pres">
      <dgm:prSet presAssocID="{41573D9F-D2ED-401A-BA26-A6D80DA2D770}" presName="compNode" presStyleCnt="0"/>
      <dgm:spPr/>
    </dgm:pt>
    <dgm:pt modelId="{3024BD95-086E-4F13-A427-CAFC9562D58A}" type="pres">
      <dgm:prSet presAssocID="{41573D9F-D2ED-401A-BA26-A6D80DA2D770}" presName="bgRect" presStyleLbl="bgShp" presStyleIdx="0" presStyleCnt="3"/>
      <dgm:spPr/>
    </dgm:pt>
    <dgm:pt modelId="{9FC7362B-BD22-42DF-8148-34CB89ACBF97}" type="pres">
      <dgm:prSet presAssocID="{41573D9F-D2ED-401A-BA26-A6D80DA2D7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681CF92-F437-4E2D-A9B0-18767D4AFEC5}" type="pres">
      <dgm:prSet presAssocID="{41573D9F-D2ED-401A-BA26-A6D80DA2D770}" presName="spaceRect" presStyleCnt="0"/>
      <dgm:spPr/>
    </dgm:pt>
    <dgm:pt modelId="{EE0A38D2-5992-4F2C-A80C-D415C362BE2C}" type="pres">
      <dgm:prSet presAssocID="{41573D9F-D2ED-401A-BA26-A6D80DA2D770}" presName="parTx" presStyleLbl="revTx" presStyleIdx="0" presStyleCnt="3">
        <dgm:presLayoutVars>
          <dgm:chMax val="0"/>
          <dgm:chPref val="0"/>
        </dgm:presLayoutVars>
      </dgm:prSet>
      <dgm:spPr/>
    </dgm:pt>
    <dgm:pt modelId="{CEDB5844-E970-4999-8B0B-3CE238EBDCC0}" type="pres">
      <dgm:prSet presAssocID="{3C801521-2F56-4C82-841F-1639B1016EC7}" presName="sibTrans" presStyleCnt="0"/>
      <dgm:spPr/>
    </dgm:pt>
    <dgm:pt modelId="{70F6D357-CFCB-494F-A1B6-EDB2EB64DC2D}" type="pres">
      <dgm:prSet presAssocID="{6FD5C159-259A-46E3-87F8-CD7535131BE0}" presName="compNode" presStyleCnt="0"/>
      <dgm:spPr/>
    </dgm:pt>
    <dgm:pt modelId="{4C4EA083-EEB2-4D55-95D3-C2A099D8E7A1}" type="pres">
      <dgm:prSet presAssocID="{6FD5C159-259A-46E3-87F8-CD7535131BE0}" presName="bgRect" presStyleLbl="bgShp" presStyleIdx="1" presStyleCnt="3"/>
      <dgm:spPr/>
    </dgm:pt>
    <dgm:pt modelId="{78BC0F02-2E06-4A2B-AC42-CEDE8B9999DE}" type="pres">
      <dgm:prSet presAssocID="{6FD5C159-259A-46E3-87F8-CD7535131B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2CF9C6-94FC-4770-95CC-D4A0ADBB0AAC}" type="pres">
      <dgm:prSet presAssocID="{6FD5C159-259A-46E3-87F8-CD7535131BE0}" presName="spaceRect" presStyleCnt="0"/>
      <dgm:spPr/>
    </dgm:pt>
    <dgm:pt modelId="{407938BC-5FB7-4CA7-85C9-A3430C1DCE2E}" type="pres">
      <dgm:prSet presAssocID="{6FD5C159-259A-46E3-87F8-CD7535131BE0}" presName="parTx" presStyleLbl="revTx" presStyleIdx="1" presStyleCnt="3">
        <dgm:presLayoutVars>
          <dgm:chMax val="0"/>
          <dgm:chPref val="0"/>
        </dgm:presLayoutVars>
      </dgm:prSet>
      <dgm:spPr/>
    </dgm:pt>
    <dgm:pt modelId="{6E9B2F60-B014-41A5-9AB6-829B92B5EF3B}" type="pres">
      <dgm:prSet presAssocID="{9ADB0DDE-0E45-46CC-AFB1-C077C31E08D4}" presName="sibTrans" presStyleCnt="0"/>
      <dgm:spPr/>
    </dgm:pt>
    <dgm:pt modelId="{21CAB283-3548-4B68-8157-8F3C75726755}" type="pres">
      <dgm:prSet presAssocID="{BD80855D-545D-46B9-AC1D-471745CBFE5B}" presName="compNode" presStyleCnt="0"/>
      <dgm:spPr/>
    </dgm:pt>
    <dgm:pt modelId="{64656ABE-D510-4519-843A-0ABF50F99CC8}" type="pres">
      <dgm:prSet presAssocID="{BD80855D-545D-46B9-AC1D-471745CBFE5B}" presName="bgRect" presStyleLbl="bgShp" presStyleIdx="2" presStyleCnt="3"/>
      <dgm:spPr/>
    </dgm:pt>
    <dgm:pt modelId="{01288346-FE3D-4A31-8EA4-1C5DD9E6A401}" type="pres">
      <dgm:prSet presAssocID="{BD80855D-545D-46B9-AC1D-471745CBFE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CD952FF-B06A-4FE4-AF60-04535CD86E77}" type="pres">
      <dgm:prSet presAssocID="{BD80855D-545D-46B9-AC1D-471745CBFE5B}" presName="spaceRect" presStyleCnt="0"/>
      <dgm:spPr/>
    </dgm:pt>
    <dgm:pt modelId="{7EDEACA3-771B-4F0E-9BAB-058EDB4C7F4F}" type="pres">
      <dgm:prSet presAssocID="{BD80855D-545D-46B9-AC1D-471745CBFE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D3D009-1CA8-4373-9578-8D87D93708A5}" srcId="{AE1CE179-3252-4C21-A654-A2F3989A93EC}" destId="{41573D9F-D2ED-401A-BA26-A6D80DA2D770}" srcOrd="0" destOrd="0" parTransId="{3C5F14BA-34BC-48CC-9192-33E39CEA6EA7}" sibTransId="{3C801521-2F56-4C82-841F-1639B1016EC7}"/>
    <dgm:cxn modelId="{807F7D49-DE8C-468A-B908-90529DCABB10}" type="presOf" srcId="{41573D9F-D2ED-401A-BA26-A6D80DA2D770}" destId="{EE0A38D2-5992-4F2C-A80C-D415C362BE2C}" srcOrd="0" destOrd="0" presId="urn:microsoft.com/office/officeart/2018/2/layout/IconVerticalSolidList"/>
    <dgm:cxn modelId="{FA6F447C-9282-428E-9AAC-C25A590978FA}" type="presOf" srcId="{AE1CE179-3252-4C21-A654-A2F3989A93EC}" destId="{DF351509-C201-4FD5-BA1B-A64706DE8A4B}" srcOrd="0" destOrd="0" presId="urn:microsoft.com/office/officeart/2018/2/layout/IconVerticalSolidList"/>
    <dgm:cxn modelId="{7F81FB97-A87F-4BB7-A286-E9600BCA8DB1}" type="presOf" srcId="{BD80855D-545D-46B9-AC1D-471745CBFE5B}" destId="{7EDEACA3-771B-4F0E-9BAB-058EDB4C7F4F}" srcOrd="0" destOrd="0" presId="urn:microsoft.com/office/officeart/2018/2/layout/IconVerticalSolidList"/>
    <dgm:cxn modelId="{C9C2F3A9-75BC-4380-8FC4-795C9D4DBF32}" srcId="{AE1CE179-3252-4C21-A654-A2F3989A93EC}" destId="{BD80855D-545D-46B9-AC1D-471745CBFE5B}" srcOrd="2" destOrd="0" parTransId="{9EAE4F23-3D75-41DF-BE58-68F16527B6D3}" sibTransId="{A52168D3-2C17-416D-A7B2-78817E8CC271}"/>
    <dgm:cxn modelId="{52E5BDEA-8A83-4FC4-83A6-BB305EBE10E3}" srcId="{AE1CE179-3252-4C21-A654-A2F3989A93EC}" destId="{6FD5C159-259A-46E3-87F8-CD7535131BE0}" srcOrd="1" destOrd="0" parTransId="{43AEF1B4-40F3-4845-B277-FA9493749B31}" sibTransId="{9ADB0DDE-0E45-46CC-AFB1-C077C31E08D4}"/>
    <dgm:cxn modelId="{082861FA-0855-48ED-9767-F5BADD2428FE}" type="presOf" srcId="{6FD5C159-259A-46E3-87F8-CD7535131BE0}" destId="{407938BC-5FB7-4CA7-85C9-A3430C1DCE2E}" srcOrd="0" destOrd="0" presId="urn:microsoft.com/office/officeart/2018/2/layout/IconVerticalSolidList"/>
    <dgm:cxn modelId="{75F5F45B-3B99-4805-ABFD-BA84F8D400CB}" type="presParOf" srcId="{DF351509-C201-4FD5-BA1B-A64706DE8A4B}" destId="{7785271E-C4F4-4925-92DF-A80AF76EE9FD}" srcOrd="0" destOrd="0" presId="urn:microsoft.com/office/officeart/2018/2/layout/IconVerticalSolidList"/>
    <dgm:cxn modelId="{D8FB4492-969F-4F45-93AC-94EC3DA77071}" type="presParOf" srcId="{7785271E-C4F4-4925-92DF-A80AF76EE9FD}" destId="{3024BD95-086E-4F13-A427-CAFC9562D58A}" srcOrd="0" destOrd="0" presId="urn:microsoft.com/office/officeart/2018/2/layout/IconVerticalSolidList"/>
    <dgm:cxn modelId="{96A0D384-45C8-4276-8CA9-43E294640FFD}" type="presParOf" srcId="{7785271E-C4F4-4925-92DF-A80AF76EE9FD}" destId="{9FC7362B-BD22-42DF-8148-34CB89ACBF97}" srcOrd="1" destOrd="0" presId="urn:microsoft.com/office/officeart/2018/2/layout/IconVerticalSolidList"/>
    <dgm:cxn modelId="{FF3EF25B-8624-489B-8A5D-EE37ED7F594D}" type="presParOf" srcId="{7785271E-C4F4-4925-92DF-A80AF76EE9FD}" destId="{F681CF92-F437-4E2D-A9B0-18767D4AFEC5}" srcOrd="2" destOrd="0" presId="urn:microsoft.com/office/officeart/2018/2/layout/IconVerticalSolidList"/>
    <dgm:cxn modelId="{EEF357F7-AB8D-4F13-B6F7-5CA96C48DC5D}" type="presParOf" srcId="{7785271E-C4F4-4925-92DF-A80AF76EE9FD}" destId="{EE0A38D2-5992-4F2C-A80C-D415C362BE2C}" srcOrd="3" destOrd="0" presId="urn:microsoft.com/office/officeart/2018/2/layout/IconVerticalSolidList"/>
    <dgm:cxn modelId="{18D5BA92-AC7C-435C-A704-FFDE19F65663}" type="presParOf" srcId="{DF351509-C201-4FD5-BA1B-A64706DE8A4B}" destId="{CEDB5844-E970-4999-8B0B-3CE238EBDCC0}" srcOrd="1" destOrd="0" presId="urn:microsoft.com/office/officeart/2018/2/layout/IconVerticalSolidList"/>
    <dgm:cxn modelId="{92A84640-9B9F-4C68-8FBA-781BC61966BC}" type="presParOf" srcId="{DF351509-C201-4FD5-BA1B-A64706DE8A4B}" destId="{70F6D357-CFCB-494F-A1B6-EDB2EB64DC2D}" srcOrd="2" destOrd="0" presId="urn:microsoft.com/office/officeart/2018/2/layout/IconVerticalSolidList"/>
    <dgm:cxn modelId="{E3B0A03A-82BC-4AB3-94E6-A5042852B110}" type="presParOf" srcId="{70F6D357-CFCB-494F-A1B6-EDB2EB64DC2D}" destId="{4C4EA083-EEB2-4D55-95D3-C2A099D8E7A1}" srcOrd="0" destOrd="0" presId="urn:microsoft.com/office/officeart/2018/2/layout/IconVerticalSolidList"/>
    <dgm:cxn modelId="{0F7653B1-FF59-45E9-9EF8-45793D6BE05D}" type="presParOf" srcId="{70F6D357-CFCB-494F-A1B6-EDB2EB64DC2D}" destId="{78BC0F02-2E06-4A2B-AC42-CEDE8B9999DE}" srcOrd="1" destOrd="0" presId="urn:microsoft.com/office/officeart/2018/2/layout/IconVerticalSolidList"/>
    <dgm:cxn modelId="{4997C319-DC4C-47E5-AFF8-80A984F52F60}" type="presParOf" srcId="{70F6D357-CFCB-494F-A1B6-EDB2EB64DC2D}" destId="{A52CF9C6-94FC-4770-95CC-D4A0ADBB0AAC}" srcOrd="2" destOrd="0" presId="urn:microsoft.com/office/officeart/2018/2/layout/IconVerticalSolidList"/>
    <dgm:cxn modelId="{93881F0C-D2AC-4F54-A2E0-42A27BAE249F}" type="presParOf" srcId="{70F6D357-CFCB-494F-A1B6-EDB2EB64DC2D}" destId="{407938BC-5FB7-4CA7-85C9-A3430C1DCE2E}" srcOrd="3" destOrd="0" presId="urn:microsoft.com/office/officeart/2018/2/layout/IconVerticalSolidList"/>
    <dgm:cxn modelId="{2192E656-90CD-4461-A3C9-8463DDAC4334}" type="presParOf" srcId="{DF351509-C201-4FD5-BA1B-A64706DE8A4B}" destId="{6E9B2F60-B014-41A5-9AB6-829B92B5EF3B}" srcOrd="3" destOrd="0" presId="urn:microsoft.com/office/officeart/2018/2/layout/IconVerticalSolidList"/>
    <dgm:cxn modelId="{9EDB8C9D-FF0C-4946-986E-E66F3A0C030C}" type="presParOf" srcId="{DF351509-C201-4FD5-BA1B-A64706DE8A4B}" destId="{21CAB283-3548-4B68-8157-8F3C75726755}" srcOrd="4" destOrd="0" presId="urn:microsoft.com/office/officeart/2018/2/layout/IconVerticalSolidList"/>
    <dgm:cxn modelId="{2E1F2EBA-7D7E-4A07-938F-A38FC00420AA}" type="presParOf" srcId="{21CAB283-3548-4B68-8157-8F3C75726755}" destId="{64656ABE-D510-4519-843A-0ABF50F99CC8}" srcOrd="0" destOrd="0" presId="urn:microsoft.com/office/officeart/2018/2/layout/IconVerticalSolidList"/>
    <dgm:cxn modelId="{131CAD17-9297-42A4-9ECD-B0A3842CB4BE}" type="presParOf" srcId="{21CAB283-3548-4B68-8157-8F3C75726755}" destId="{01288346-FE3D-4A31-8EA4-1C5DD9E6A401}" srcOrd="1" destOrd="0" presId="urn:microsoft.com/office/officeart/2018/2/layout/IconVerticalSolidList"/>
    <dgm:cxn modelId="{389D1D07-7072-4FBB-A7CC-896C9AEB79C9}" type="presParOf" srcId="{21CAB283-3548-4B68-8157-8F3C75726755}" destId="{CCD952FF-B06A-4FE4-AF60-04535CD86E77}" srcOrd="2" destOrd="0" presId="urn:microsoft.com/office/officeart/2018/2/layout/IconVerticalSolidList"/>
    <dgm:cxn modelId="{47AC05B9-29EC-40FC-8934-F2A572676C8B}" type="presParOf" srcId="{21CAB283-3548-4B68-8157-8F3C75726755}" destId="{7EDEACA3-771B-4F0E-9BAB-058EDB4C7F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29349-8068-4B92-BCCE-66494496D0A9}">
      <dsp:nvSpPr>
        <dsp:cNvPr id="0" name=""/>
        <dsp:cNvSpPr/>
      </dsp:nvSpPr>
      <dsp:spPr>
        <a:xfrm>
          <a:off x="837795" y="834031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22B4E-E515-475B-B867-5096E79D223C}">
      <dsp:nvSpPr>
        <dsp:cNvPr id="0" name=""/>
        <dsp:cNvSpPr/>
      </dsp:nvSpPr>
      <dsp:spPr>
        <a:xfrm>
          <a:off x="17951" y="25394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🔗 Live Demo</a:t>
          </a:r>
          <a:endParaRPr lang="en-US" sz="3500" kern="1200" dirty="0"/>
        </a:p>
      </dsp:txBody>
      <dsp:txXfrm>
        <a:off x="17951" y="2539450"/>
        <a:ext cx="2981250" cy="720000"/>
      </dsp:txXfrm>
    </dsp:sp>
    <dsp:sp modelId="{2A373A42-59AB-4659-BFC6-1F72EBFECEBE}">
      <dsp:nvSpPr>
        <dsp:cNvPr id="0" name=""/>
        <dsp:cNvSpPr/>
      </dsp:nvSpPr>
      <dsp:spPr>
        <a:xfrm>
          <a:off x="4340764" y="834031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7865B-0C73-473F-87E2-1D705DA0CD9F}">
      <dsp:nvSpPr>
        <dsp:cNvPr id="0" name=""/>
        <dsp:cNvSpPr/>
      </dsp:nvSpPr>
      <dsp:spPr>
        <a:xfrm>
          <a:off x="3520920" y="25394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📹 </a:t>
          </a:r>
          <a:r>
            <a:rPr lang="en-US" sz="3500" kern="1200" dirty="0">
              <a:solidFill>
                <a:srgbClr val="FF000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 Demo</a:t>
          </a:r>
          <a:r>
            <a:rPr lang="en-US" sz="3500" kern="1200" dirty="0">
              <a:solidFill>
                <a:srgbClr val="FF0000"/>
              </a:solidFill>
            </a:rPr>
            <a:t> </a:t>
          </a:r>
        </a:p>
      </dsp:txBody>
      <dsp:txXfrm>
        <a:off x="3520920" y="253945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29331-14E6-4881-98B1-5E980884953A}">
      <dsp:nvSpPr>
        <dsp:cNvPr id="0" name=""/>
        <dsp:cNvSpPr/>
      </dsp:nvSpPr>
      <dsp:spPr>
        <a:xfrm>
          <a:off x="0" y="607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52E6B-95C3-458F-B311-ABA0ED18027A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AC2C-44DB-4C6A-8B75-9EB8E6768222}">
      <dsp:nvSpPr>
        <dsp:cNvPr id="0" name=""/>
        <dsp:cNvSpPr/>
      </dsp:nvSpPr>
      <dsp:spPr>
        <a:xfrm>
          <a:off x="1642860" y="607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Technologies Used: Python, Open AI GPT 3.5 Turbo LLM, </a:t>
          </a:r>
          <a:r>
            <a:rPr lang="en-US" sz="2100" kern="1200" dirty="0" err="1"/>
            <a:t>Streamlit</a:t>
          </a:r>
          <a:r>
            <a:rPr lang="en-US" sz="2100" kern="1200" dirty="0"/>
            <a:t>, Chroma DB</a:t>
          </a:r>
        </a:p>
      </dsp:txBody>
      <dsp:txXfrm>
        <a:off x="1642860" y="607"/>
        <a:ext cx="3328742" cy="1422390"/>
      </dsp:txXfrm>
    </dsp:sp>
    <dsp:sp modelId="{557F8057-D854-4FA7-A890-79156E54174F}">
      <dsp:nvSpPr>
        <dsp:cNvPr id="0" name=""/>
        <dsp:cNvSpPr/>
      </dsp:nvSpPr>
      <dsp:spPr>
        <a:xfrm>
          <a:off x="0" y="1778595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61035-A86F-48D8-856F-66C967AB74B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35B34-28B3-49A6-8610-62F32FD92CAB}">
      <dsp:nvSpPr>
        <dsp:cNvPr id="0" name=""/>
        <dsp:cNvSpPr/>
      </dsp:nvSpPr>
      <dsp:spPr>
        <a:xfrm>
          <a:off x="1642860" y="1778595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Tools Used: PyCharm CE, Git</a:t>
          </a:r>
        </a:p>
      </dsp:txBody>
      <dsp:txXfrm>
        <a:off x="1642860" y="1778595"/>
        <a:ext cx="3328742" cy="1422390"/>
      </dsp:txXfrm>
    </dsp:sp>
    <dsp:sp modelId="{A4BE4936-D5B2-4150-8509-EC6E773852FE}">
      <dsp:nvSpPr>
        <dsp:cNvPr id="0" name=""/>
        <dsp:cNvSpPr/>
      </dsp:nvSpPr>
      <dsp:spPr>
        <a:xfrm>
          <a:off x="0" y="3556583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77803-E4FC-479C-A3CB-B68B0FF8347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EE501-4758-44C0-A97B-7235DE44A72F}">
      <dsp:nvSpPr>
        <dsp:cNvPr id="0" name=""/>
        <dsp:cNvSpPr/>
      </dsp:nvSpPr>
      <dsp:spPr>
        <a:xfrm>
          <a:off x="1642860" y="3556583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Security: JWT-based authentication, Role-based access control, Secure token refresh</a:t>
          </a:r>
        </a:p>
      </dsp:txBody>
      <dsp:txXfrm>
        <a:off x="1642860" y="3556583"/>
        <a:ext cx="3328742" cy="1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2745-337E-449E-B364-5842F552387A}">
      <dsp:nvSpPr>
        <dsp:cNvPr id="0" name=""/>
        <dsp:cNvSpPr/>
      </dsp:nvSpPr>
      <dsp:spPr>
        <a:xfrm>
          <a:off x="0" y="499"/>
          <a:ext cx="6921795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C43B-19DF-4BA0-910A-0D08DB07CE4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3D235-C532-4812-BCAB-96CFEE86AC26}">
      <dsp:nvSpPr>
        <dsp:cNvPr id="0" name=""/>
        <dsp:cNvSpPr/>
      </dsp:nvSpPr>
      <dsp:spPr>
        <a:xfrm>
          <a:off x="1350519" y="499"/>
          <a:ext cx="5571275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preparation and data consistency across sources</a:t>
          </a:r>
        </a:p>
      </dsp:txBody>
      <dsp:txXfrm>
        <a:off x="1350519" y="499"/>
        <a:ext cx="5571275" cy="1169280"/>
      </dsp:txXfrm>
    </dsp:sp>
    <dsp:sp modelId="{204288A0-FD01-4E72-9BEC-AE6A01F31501}">
      <dsp:nvSpPr>
        <dsp:cNvPr id="0" name=""/>
        <dsp:cNvSpPr/>
      </dsp:nvSpPr>
      <dsp:spPr>
        <a:xfrm>
          <a:off x="0" y="1462100"/>
          <a:ext cx="6921795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E7B89-691F-4D27-B15B-E6A47E7F900E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C48D9-A502-4490-A2FD-81867AF2A838}">
      <dsp:nvSpPr>
        <dsp:cNvPr id="0" name=""/>
        <dsp:cNvSpPr/>
      </dsp:nvSpPr>
      <dsp:spPr>
        <a:xfrm>
          <a:off x="1350519" y="1462100"/>
          <a:ext cx="5571275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Identifying the most suitable Python packages for implementation</a:t>
          </a:r>
          <a:endParaRPr lang="en-US" sz="2200" b="0" kern="1200" dirty="0"/>
        </a:p>
      </dsp:txBody>
      <dsp:txXfrm>
        <a:off x="1350519" y="1462100"/>
        <a:ext cx="5571275" cy="1169280"/>
      </dsp:txXfrm>
    </dsp:sp>
    <dsp:sp modelId="{2FB17AAE-9D6F-48B4-9AC7-B823F91D39E3}">
      <dsp:nvSpPr>
        <dsp:cNvPr id="0" name=""/>
        <dsp:cNvSpPr/>
      </dsp:nvSpPr>
      <dsp:spPr>
        <a:xfrm>
          <a:off x="0" y="2923701"/>
          <a:ext cx="6921795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9A9F-A418-408E-A2DF-3FD36BF02BD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464D-6C04-426F-8A75-2558EA023950}">
      <dsp:nvSpPr>
        <dsp:cNvPr id="0" name=""/>
        <dsp:cNvSpPr/>
      </dsp:nvSpPr>
      <dsp:spPr>
        <a:xfrm>
          <a:off x="1350519" y="2923701"/>
          <a:ext cx="5571275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Determining the optimal approach to solve the problem statement effectively</a:t>
          </a:r>
          <a:endParaRPr lang="en-US" sz="2200" b="0" kern="1200" dirty="0"/>
        </a:p>
      </dsp:txBody>
      <dsp:txXfrm>
        <a:off x="1350519" y="2923701"/>
        <a:ext cx="5571275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D380-B18F-2B42-83F3-A42582A38766}">
      <dsp:nvSpPr>
        <dsp:cNvPr id="0" name=""/>
        <dsp:cNvSpPr/>
      </dsp:nvSpPr>
      <dsp:spPr>
        <a:xfrm>
          <a:off x="702646" y="981105"/>
          <a:ext cx="55559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FD7D2-8A18-C445-9DAC-D9A314DB8934}">
      <dsp:nvSpPr>
        <dsp:cNvPr id="0" name=""/>
        <dsp:cNvSpPr/>
      </dsp:nvSpPr>
      <dsp:spPr>
        <a:xfrm>
          <a:off x="1291578" y="934426"/>
          <a:ext cx="63893" cy="12012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7301"/>
            <a:satOff val="-1904"/>
            <a:lumOff val="-10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7301"/>
              <a:satOff val="-1904"/>
              <a:lumOff val="-1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7B7A6-8652-BF44-87CF-066714830EBD}">
      <dsp:nvSpPr>
        <dsp:cNvPr id="0" name=""/>
        <dsp:cNvSpPr/>
      </dsp:nvSpPr>
      <dsp:spPr>
        <a:xfrm>
          <a:off x="382312" y="730258"/>
          <a:ext cx="501767" cy="501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55794" y="803740"/>
        <a:ext cx="354803" cy="354803"/>
      </dsp:txXfrm>
    </dsp:sp>
    <dsp:sp modelId="{FD0F3AFD-77E1-2948-AC01-5D18C5E0F585}">
      <dsp:nvSpPr>
        <dsp:cNvPr id="0" name=""/>
        <dsp:cNvSpPr/>
      </dsp:nvSpPr>
      <dsp:spPr>
        <a:xfrm>
          <a:off x="8150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74602"/>
            <a:satOff val="-3808"/>
            <a:lumOff val="-21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74602"/>
              <a:satOff val="-3808"/>
              <a:lumOff val="-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Clone repository</a:t>
          </a:r>
        </a:p>
      </dsp:txBody>
      <dsp:txXfrm>
        <a:off x="8150" y="1647642"/>
        <a:ext cx="1250092" cy="1715582"/>
      </dsp:txXfrm>
    </dsp:sp>
    <dsp:sp modelId="{4575A503-57B1-FD45-B656-D578B2C85B9E}">
      <dsp:nvSpPr>
        <dsp:cNvPr id="0" name=""/>
        <dsp:cNvSpPr/>
      </dsp:nvSpPr>
      <dsp:spPr>
        <a:xfrm>
          <a:off x="1397142" y="981105"/>
          <a:ext cx="1250092" cy="71"/>
        </a:xfrm>
        <a:prstGeom prst="rect">
          <a:avLst/>
        </a:prstGeom>
        <a:solidFill>
          <a:schemeClr val="accent2">
            <a:tint val="40000"/>
            <a:alpha val="90000"/>
            <a:hueOff val="261903"/>
            <a:satOff val="-5712"/>
            <a:lumOff val="-31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61903"/>
              <a:satOff val="-5712"/>
              <a:lumOff val="-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481DE-CAF5-7541-BAD2-C2E6F31177A3}">
      <dsp:nvSpPr>
        <dsp:cNvPr id="0" name=""/>
        <dsp:cNvSpPr/>
      </dsp:nvSpPr>
      <dsp:spPr>
        <a:xfrm>
          <a:off x="2680570" y="934425"/>
          <a:ext cx="63893" cy="12012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49204"/>
            <a:satOff val="-7616"/>
            <a:lumOff val="-42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349204"/>
              <a:satOff val="-7616"/>
              <a:lumOff val="-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4034B-E2A8-5345-841E-E7DF70AB5CD8}">
      <dsp:nvSpPr>
        <dsp:cNvPr id="0" name=""/>
        <dsp:cNvSpPr/>
      </dsp:nvSpPr>
      <dsp:spPr>
        <a:xfrm>
          <a:off x="1771304" y="730257"/>
          <a:ext cx="501767" cy="501767"/>
        </a:xfrm>
        <a:prstGeom prst="ellipse">
          <a:avLst/>
        </a:prstGeom>
        <a:solidFill>
          <a:schemeClr val="accent2">
            <a:hueOff val="346137"/>
            <a:satOff val="-4839"/>
            <a:lumOff val="392"/>
            <a:alphaOff val="0"/>
          </a:schemeClr>
        </a:solidFill>
        <a:ln w="19050" cap="rnd" cmpd="sng" algn="ctr">
          <a:solidFill>
            <a:schemeClr val="accent2">
              <a:hueOff val="346137"/>
              <a:satOff val="-4839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2</a:t>
          </a:r>
        </a:p>
      </dsp:txBody>
      <dsp:txXfrm>
        <a:off x="1844786" y="803739"/>
        <a:ext cx="354803" cy="354803"/>
      </dsp:txXfrm>
    </dsp:sp>
    <dsp:sp modelId="{5A4F4E17-398D-A545-871B-191860D6605E}">
      <dsp:nvSpPr>
        <dsp:cNvPr id="0" name=""/>
        <dsp:cNvSpPr/>
      </dsp:nvSpPr>
      <dsp:spPr>
        <a:xfrm>
          <a:off x="1397142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36505"/>
            <a:satOff val="-9520"/>
            <a:lumOff val="-5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36505"/>
              <a:satOff val="-9520"/>
              <a:lumOff val="-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Virtual Environment</a:t>
          </a:r>
        </a:p>
      </dsp:txBody>
      <dsp:txXfrm>
        <a:off x="1397142" y="1647642"/>
        <a:ext cx="1250092" cy="1715582"/>
      </dsp:txXfrm>
    </dsp:sp>
    <dsp:sp modelId="{EB86F904-03CE-D049-B73D-3E3FD803D24E}">
      <dsp:nvSpPr>
        <dsp:cNvPr id="0" name=""/>
        <dsp:cNvSpPr/>
      </dsp:nvSpPr>
      <dsp:spPr>
        <a:xfrm>
          <a:off x="2786133" y="981105"/>
          <a:ext cx="1250092" cy="71"/>
        </a:xfrm>
        <a:prstGeom prst="rect">
          <a:avLst/>
        </a:prstGeom>
        <a:solidFill>
          <a:schemeClr val="accent2">
            <a:tint val="40000"/>
            <a:alpha val="90000"/>
            <a:hueOff val="523806"/>
            <a:satOff val="-11424"/>
            <a:lumOff val="-63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23806"/>
              <a:satOff val="-11424"/>
              <a:lumOff val="-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CD0D3-A559-2744-B871-DD8E1E319762}">
      <dsp:nvSpPr>
        <dsp:cNvPr id="0" name=""/>
        <dsp:cNvSpPr/>
      </dsp:nvSpPr>
      <dsp:spPr>
        <a:xfrm>
          <a:off x="4069561" y="934425"/>
          <a:ext cx="63893" cy="1201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611107"/>
            <a:satOff val="-13328"/>
            <a:lumOff val="-73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11107"/>
              <a:satOff val="-13328"/>
              <a:lumOff val="-7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9928F-A16C-5E42-9E03-4E9959EA1DB0}">
      <dsp:nvSpPr>
        <dsp:cNvPr id="0" name=""/>
        <dsp:cNvSpPr/>
      </dsp:nvSpPr>
      <dsp:spPr>
        <a:xfrm>
          <a:off x="3160295" y="730257"/>
          <a:ext cx="501767" cy="501767"/>
        </a:xfrm>
        <a:prstGeom prst="ellipse">
          <a:avLst/>
        </a:prstGeom>
        <a:solidFill>
          <a:schemeClr val="accent2">
            <a:hueOff val="692274"/>
            <a:satOff val="-9678"/>
            <a:lumOff val="784"/>
            <a:alphaOff val="0"/>
          </a:schemeClr>
        </a:solidFill>
        <a:ln w="19050" cap="rnd" cmpd="sng" algn="ctr">
          <a:solidFill>
            <a:schemeClr val="accent2">
              <a:hueOff val="692274"/>
              <a:satOff val="-9678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233777" y="803739"/>
        <a:ext cx="354803" cy="354803"/>
      </dsp:txXfrm>
    </dsp:sp>
    <dsp:sp modelId="{E362020A-4FD1-EB41-8A58-DEE8660A7F01}">
      <dsp:nvSpPr>
        <dsp:cNvPr id="0" name=""/>
        <dsp:cNvSpPr/>
      </dsp:nvSpPr>
      <dsp:spPr>
        <a:xfrm>
          <a:off x="2786133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98408"/>
            <a:satOff val="-15232"/>
            <a:lumOff val="-84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98408"/>
              <a:satOff val="-15232"/>
              <a:lumOff val="-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 dependencies</a:t>
          </a:r>
        </a:p>
      </dsp:txBody>
      <dsp:txXfrm>
        <a:off x="2786133" y="1647642"/>
        <a:ext cx="1250092" cy="1715582"/>
      </dsp:txXfrm>
    </dsp:sp>
    <dsp:sp modelId="{2DB8125A-D308-4F4C-85EE-AEA2A80DC83B}">
      <dsp:nvSpPr>
        <dsp:cNvPr id="0" name=""/>
        <dsp:cNvSpPr/>
      </dsp:nvSpPr>
      <dsp:spPr>
        <a:xfrm>
          <a:off x="4175124" y="981105"/>
          <a:ext cx="1250092" cy="72"/>
        </a:xfrm>
        <a:prstGeom prst="rect">
          <a:avLst/>
        </a:prstGeom>
        <a:solidFill>
          <a:schemeClr val="accent2">
            <a:tint val="40000"/>
            <a:alpha val="90000"/>
            <a:hueOff val="785710"/>
            <a:satOff val="-17135"/>
            <a:lumOff val="-94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785710"/>
              <a:satOff val="-17135"/>
              <a:lumOff val="-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5DD8D-AACD-1E49-A769-2A36296548D4}">
      <dsp:nvSpPr>
        <dsp:cNvPr id="0" name=""/>
        <dsp:cNvSpPr/>
      </dsp:nvSpPr>
      <dsp:spPr>
        <a:xfrm>
          <a:off x="5458553" y="934425"/>
          <a:ext cx="63893" cy="1201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73011"/>
            <a:satOff val="-19039"/>
            <a:lumOff val="-10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73011"/>
              <a:satOff val="-19039"/>
              <a:lumOff val="-1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0DF4C-B36F-D244-A66C-2B3C9F064B59}">
      <dsp:nvSpPr>
        <dsp:cNvPr id="0" name=""/>
        <dsp:cNvSpPr/>
      </dsp:nvSpPr>
      <dsp:spPr>
        <a:xfrm>
          <a:off x="4549287" y="730257"/>
          <a:ext cx="501767" cy="501767"/>
        </a:xfrm>
        <a:prstGeom prst="ellipse">
          <a:avLst/>
        </a:prstGeom>
        <a:solidFill>
          <a:schemeClr val="accent2">
            <a:hueOff val="1038410"/>
            <a:satOff val="-14516"/>
            <a:lumOff val="1176"/>
            <a:alphaOff val="0"/>
          </a:schemeClr>
        </a:solidFill>
        <a:ln w="19050" cap="rnd" cmpd="sng" algn="ctr">
          <a:solidFill>
            <a:schemeClr val="accent2">
              <a:hueOff val="1038410"/>
              <a:satOff val="-14516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622769" y="803739"/>
        <a:ext cx="354803" cy="354803"/>
      </dsp:txXfrm>
    </dsp:sp>
    <dsp:sp modelId="{4F04DCAD-CFE9-6046-8E1C-B11C6EFCD6BF}">
      <dsp:nvSpPr>
        <dsp:cNvPr id="0" name=""/>
        <dsp:cNvSpPr/>
      </dsp:nvSpPr>
      <dsp:spPr>
        <a:xfrm>
          <a:off x="4175124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0312"/>
            <a:satOff val="-20943"/>
            <a:lumOff val="-115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960312"/>
              <a:satOff val="-20943"/>
              <a:lumOff val="-1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Streamlit</a:t>
          </a:r>
          <a:r>
            <a:rPr lang="en-US" sz="1100" kern="1200" dirty="0"/>
            <a:t> app</a:t>
          </a:r>
        </a:p>
      </dsp:txBody>
      <dsp:txXfrm>
        <a:off x="4175124" y="1647642"/>
        <a:ext cx="1250092" cy="1715582"/>
      </dsp:txXfrm>
    </dsp:sp>
    <dsp:sp modelId="{665372F3-9648-0940-BFC8-609017B8C69D}">
      <dsp:nvSpPr>
        <dsp:cNvPr id="0" name=""/>
        <dsp:cNvSpPr/>
      </dsp:nvSpPr>
      <dsp:spPr>
        <a:xfrm>
          <a:off x="5564116" y="981105"/>
          <a:ext cx="1250092" cy="72"/>
        </a:xfrm>
        <a:prstGeom prst="rect">
          <a:avLst/>
        </a:prstGeom>
        <a:solidFill>
          <a:schemeClr val="accent2">
            <a:tint val="40000"/>
            <a:alpha val="90000"/>
            <a:hueOff val="1047613"/>
            <a:satOff val="-22847"/>
            <a:lumOff val="-126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47613"/>
              <a:satOff val="-22847"/>
              <a:lumOff val="-1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BCADE-2999-8E43-A56E-354232AFB707}">
      <dsp:nvSpPr>
        <dsp:cNvPr id="0" name=""/>
        <dsp:cNvSpPr/>
      </dsp:nvSpPr>
      <dsp:spPr>
        <a:xfrm>
          <a:off x="6847544" y="934425"/>
          <a:ext cx="63893" cy="1201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134914"/>
            <a:satOff val="-24751"/>
            <a:lumOff val="-136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134914"/>
              <a:satOff val="-24751"/>
              <a:lumOff val="-13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24790-9C5F-D543-9F57-FFFAA317F92A}">
      <dsp:nvSpPr>
        <dsp:cNvPr id="0" name=""/>
        <dsp:cNvSpPr/>
      </dsp:nvSpPr>
      <dsp:spPr>
        <a:xfrm>
          <a:off x="5938278" y="730257"/>
          <a:ext cx="501767" cy="501767"/>
        </a:xfrm>
        <a:prstGeom prst="ellipse">
          <a:avLst/>
        </a:prstGeom>
        <a:solidFill>
          <a:schemeClr val="accent2">
            <a:hueOff val="1384547"/>
            <a:satOff val="-19355"/>
            <a:lumOff val="1568"/>
            <a:alphaOff val="0"/>
          </a:schemeClr>
        </a:solidFill>
        <a:ln w="19050" cap="rnd" cmpd="sng" algn="ctr">
          <a:solidFill>
            <a:schemeClr val="accent2">
              <a:hueOff val="1384547"/>
              <a:satOff val="-19355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011760" y="803739"/>
        <a:ext cx="354803" cy="354803"/>
      </dsp:txXfrm>
    </dsp:sp>
    <dsp:sp modelId="{3AAFD0FE-A16B-6E4F-A709-B240858AC934}">
      <dsp:nvSpPr>
        <dsp:cNvPr id="0" name=""/>
        <dsp:cNvSpPr/>
      </dsp:nvSpPr>
      <dsp:spPr>
        <a:xfrm>
          <a:off x="5564116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22215"/>
            <a:satOff val="-26655"/>
            <a:lumOff val="-147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222215"/>
              <a:satOff val="-26655"/>
              <a:lumOff val="-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 Application via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http://localhost:8501</a:t>
          </a:r>
        </a:p>
      </dsp:txBody>
      <dsp:txXfrm>
        <a:off x="5564116" y="1647642"/>
        <a:ext cx="1250092" cy="1715582"/>
      </dsp:txXfrm>
    </dsp:sp>
    <dsp:sp modelId="{E4FC4FF8-AB52-9844-9EE3-8130B5047D2E}">
      <dsp:nvSpPr>
        <dsp:cNvPr id="0" name=""/>
        <dsp:cNvSpPr/>
      </dsp:nvSpPr>
      <dsp:spPr>
        <a:xfrm>
          <a:off x="6953107" y="981104"/>
          <a:ext cx="625046" cy="72"/>
        </a:xfrm>
        <a:prstGeom prst="rect">
          <a:avLst/>
        </a:prstGeom>
        <a:solidFill>
          <a:schemeClr val="accent2">
            <a:tint val="40000"/>
            <a:alpha val="90000"/>
            <a:hueOff val="1309516"/>
            <a:satOff val="-28559"/>
            <a:lumOff val="-157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309516"/>
              <a:satOff val="-28559"/>
              <a:lumOff val="-1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8BE77-0B14-C74E-B7C3-1463B5186D00}">
      <dsp:nvSpPr>
        <dsp:cNvPr id="0" name=""/>
        <dsp:cNvSpPr/>
      </dsp:nvSpPr>
      <dsp:spPr>
        <a:xfrm>
          <a:off x="7327270" y="730257"/>
          <a:ext cx="501767" cy="501767"/>
        </a:xfrm>
        <a:prstGeom prst="ellipse">
          <a:avLst/>
        </a:prstGeom>
        <a:solidFill>
          <a:schemeClr val="accent2">
            <a:hueOff val="1730684"/>
            <a:satOff val="-24194"/>
            <a:lumOff val="1960"/>
            <a:alphaOff val="0"/>
          </a:schemeClr>
        </a:solidFill>
        <a:ln w="19050" cap="rnd" cmpd="sng" algn="ctr">
          <a:solidFill>
            <a:schemeClr val="accent2">
              <a:hueOff val="1730684"/>
              <a:satOff val="-2419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71" tIns="19471" rIns="19471" bIns="194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400752" y="803739"/>
        <a:ext cx="354803" cy="354803"/>
      </dsp:txXfrm>
    </dsp:sp>
    <dsp:sp modelId="{1195579E-3626-D745-B19A-2190161F8D91}">
      <dsp:nvSpPr>
        <dsp:cNvPr id="0" name=""/>
        <dsp:cNvSpPr/>
      </dsp:nvSpPr>
      <dsp:spPr>
        <a:xfrm>
          <a:off x="6953107" y="1397624"/>
          <a:ext cx="12500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484118"/>
            <a:satOff val="-32367"/>
            <a:lumOff val="-178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484118"/>
              <a:satOff val="-32367"/>
              <a:lumOff val="-1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165100" rIns="986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 with sample data</a:t>
          </a:r>
        </a:p>
      </dsp:txBody>
      <dsp:txXfrm>
        <a:off x="6953107" y="1647642"/>
        <a:ext cx="1250092" cy="1715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109FA-ED32-4321-A35F-03438258FB9B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BD0D9-0448-4E7B-B668-3E111D0099E7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BD656-315C-4679-86AC-6BB651D94A83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Frontend: </a:t>
          </a:r>
          <a:r>
            <a:rPr lang="en-US" sz="2200" kern="1200" dirty="0" err="1"/>
            <a:t>Streamlit</a:t>
          </a:r>
          <a:r>
            <a:rPr lang="en-US" sz="2200" kern="1200" dirty="0"/>
            <a:t> Python Library</a:t>
          </a:r>
        </a:p>
      </dsp:txBody>
      <dsp:txXfrm>
        <a:off x="994536" y="1698"/>
        <a:ext cx="6219063" cy="861070"/>
      </dsp:txXfrm>
    </dsp:sp>
    <dsp:sp modelId="{7781FF17-3343-4BDB-9293-086B8B8F0E43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C5589-879D-406F-8ACD-FB27FDE7A1E3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75601-9424-41DF-80EF-1D7C22A838A2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Backend: Python 3.10</a:t>
          </a:r>
        </a:p>
      </dsp:txBody>
      <dsp:txXfrm>
        <a:off x="994536" y="1078036"/>
        <a:ext cx="6219063" cy="861070"/>
      </dsp:txXfrm>
    </dsp:sp>
    <dsp:sp modelId="{29DACC15-A711-40FA-879D-A5586D272D42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D4CDA-94FA-4E08-899D-3CC802B8A2C8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EF1B6-F707-4480-8C90-872F6E3A030E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Database: Chroma DB</a:t>
          </a:r>
        </a:p>
      </dsp:txBody>
      <dsp:txXfrm>
        <a:off x="994536" y="2154374"/>
        <a:ext cx="6219063" cy="861070"/>
      </dsp:txXfrm>
    </dsp:sp>
    <dsp:sp modelId="{075F17F8-342F-49D4-AB42-DC48DECCCD2D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FB450-947A-4EE1-985F-5C8C158EE474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65846-D49A-456B-90F6-91CCB40EC54E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LLM Model: OpenAI API Turbo 3.5</a:t>
          </a:r>
        </a:p>
      </dsp:txBody>
      <dsp:txXfrm>
        <a:off x="994536" y="3230712"/>
        <a:ext cx="6219063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4BD95-086E-4F13-A427-CAFC9562D58A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7362B-BD22-42DF-8148-34CB89ACBF97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38D2-5992-4F2C-A80C-D415C362BE2C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Integration - docs/</a:t>
          </a:r>
          <a:r>
            <a:rPr lang="en-US" sz="2500" kern="1200" dirty="0" err="1"/>
            <a:t>markdown.md</a:t>
          </a:r>
          <a:endParaRPr lang="en-US" sz="2500" kern="1200" dirty="0"/>
        </a:p>
      </dsp:txBody>
      <dsp:txXfrm>
        <a:off x="1350519" y="499"/>
        <a:ext cx="5863080" cy="1169280"/>
      </dsp:txXfrm>
    </dsp:sp>
    <dsp:sp modelId="{4C4EA083-EEB2-4D55-95D3-C2A099D8E7A1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C0F02-2E06-4A2B-AC42-CEDE8B9999DE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8BC-5FB7-4CA7-85C9-A3430C1DCE2E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Architecture - docs/</a:t>
          </a:r>
          <a:r>
            <a:rPr lang="en-US" sz="2500" kern="1200" dirty="0" err="1"/>
            <a:t>system_architecture.md</a:t>
          </a:r>
          <a:endParaRPr lang="en-US" sz="2500" kern="1200" dirty="0"/>
        </a:p>
      </dsp:txBody>
      <dsp:txXfrm>
        <a:off x="1350519" y="1462100"/>
        <a:ext cx="5863080" cy="1169280"/>
      </dsp:txXfrm>
    </dsp:sp>
    <dsp:sp modelId="{64656ABE-D510-4519-843A-0ABF50F99CC8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88346-FE3D-4A31-8EA4-1C5DD9E6A401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EACA3-771B-4F0E-9BAB-058EDB4C7F4F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Cases - docs/</a:t>
          </a:r>
          <a:r>
            <a:rPr lang="en-US" sz="2500" kern="1200" dirty="0" err="1"/>
            <a:t>test_cases.md</a:t>
          </a:r>
          <a:endParaRPr lang="en-US" sz="2500" kern="1200" dirty="0"/>
        </a:p>
      </dsp:txBody>
      <dsp:txXfrm>
        <a:off x="1350519" y="2923701"/>
        <a:ext cx="5863080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86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90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Integrated Platform Environment (IPE)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91" y="4146698"/>
            <a:ext cx="8623004" cy="143348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ByteBrains_AI</a:t>
            </a:r>
            <a:endParaRPr lang="en-US" b="1" dirty="0"/>
          </a:p>
          <a:p>
            <a:pPr algn="l"/>
            <a:br>
              <a:rPr lang="en-US" b="1" dirty="0"/>
            </a:br>
            <a:r>
              <a:rPr lang="en-US" sz="1500" dirty="0"/>
              <a:t>Udaya Ramu P	Rajiv Kumar	Venkata Aditya V	</a:t>
            </a:r>
            <a:r>
              <a:rPr lang="en-US" sz="1500" dirty="0" err="1"/>
              <a:t>Veerendhranadh</a:t>
            </a:r>
            <a:r>
              <a:rPr lang="en-US" sz="1500" dirty="0"/>
              <a:t> V	</a:t>
            </a:r>
            <a:r>
              <a:rPr lang="en-US" sz="1500" dirty="0" err="1"/>
              <a:t>Satyanarayna</a:t>
            </a:r>
            <a:r>
              <a:rPr lang="en-US" sz="1500" dirty="0"/>
              <a:t> P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IN"/>
              <a:t>How to Run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78F410D-CCF6-DDB8-50D8-76BA209EC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87956"/>
              </p:ext>
            </p:extLst>
          </p:nvPr>
        </p:nvGraphicFramePr>
        <p:xfrm>
          <a:off x="457201" y="1948543"/>
          <a:ext cx="835025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C575A-539C-D1BE-BC4F-884B3777A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1867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8E41D-B670-1A8D-C836-674E3AF08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0416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 err="1"/>
              <a:t>Udayaramu</a:t>
            </a:r>
            <a:r>
              <a:rPr dirty="0"/>
              <a:t> </a:t>
            </a:r>
            <a:r>
              <a:rPr dirty="0" err="1"/>
              <a:t>Peethani</a:t>
            </a:r>
            <a:endParaRPr dirty="0"/>
          </a:p>
          <a:p>
            <a:r>
              <a:rPr dirty="0"/>
              <a:t>Rajiv Kumar</a:t>
            </a:r>
          </a:p>
          <a:p>
            <a:r>
              <a:rPr dirty="0"/>
              <a:t>Venkata Aditya Vajapeyajula</a:t>
            </a:r>
          </a:p>
          <a:p>
            <a:r>
              <a:rPr dirty="0" err="1"/>
              <a:t>Veerendranadh</a:t>
            </a:r>
            <a:r>
              <a:rPr dirty="0"/>
              <a:t> </a:t>
            </a:r>
            <a:r>
              <a:rPr dirty="0" err="1"/>
              <a:t>Valeti</a:t>
            </a:r>
            <a:endParaRPr dirty="0"/>
          </a:p>
          <a:p>
            <a:r>
              <a:rPr dirty="0"/>
              <a:t>Satyanarayana </a:t>
            </a:r>
            <a:r>
              <a:rPr dirty="0" err="1"/>
              <a:t>Pampana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61B485-A06D-EC88-A725-4620DA0F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397000"/>
            <a:ext cx="5825202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5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50335"/>
            <a:ext cx="6822559" cy="5146157"/>
          </a:xfrm>
        </p:spPr>
        <p:txBody>
          <a:bodyPr>
            <a:normAutofit/>
          </a:bodyPr>
          <a:lstStyle/>
          <a:p>
            <a:r>
              <a:rPr dirty="0"/>
              <a:t>The Integrated Platform Environment (IPE) is a Gen-AI enabled platform designed to enhance support operations by combining </a:t>
            </a:r>
            <a:r>
              <a:rPr lang="en-US" dirty="0"/>
              <a:t>below </a:t>
            </a:r>
            <a:r>
              <a:rPr lang="en-IN" dirty="0"/>
              <a:t>into a unified solution powered by OpenAI.</a:t>
            </a:r>
            <a:endParaRPr lang="en-US" dirty="0"/>
          </a:p>
          <a:p>
            <a:pPr lvl="1"/>
            <a:r>
              <a:rPr lang="en-IN" dirty="0"/>
              <a:t>AI-Powered Chat Interface</a:t>
            </a:r>
          </a:p>
          <a:p>
            <a:pPr lvl="1"/>
            <a:r>
              <a:rPr lang="en-IN" dirty="0"/>
              <a:t>Real-time Telemetry Dashboard</a:t>
            </a:r>
          </a:p>
          <a:p>
            <a:pPr lvl="1"/>
            <a:r>
              <a:rPr lang="en-IN" dirty="0"/>
              <a:t>Knowledge Base Management</a:t>
            </a:r>
          </a:p>
          <a:p>
            <a:pPr lvl="1"/>
            <a:r>
              <a:rPr lang="en-IN" dirty="0"/>
              <a:t>Automation Engine</a:t>
            </a:r>
          </a:p>
          <a:p>
            <a:pPr lvl="1"/>
            <a:r>
              <a:rPr lang="en-IN" dirty="0"/>
              <a:t>Role-Based Access Control</a:t>
            </a:r>
          </a:p>
          <a:p>
            <a:pPr lvl="1"/>
            <a:r>
              <a:rPr lang="en-IN" dirty="0"/>
              <a:t>AI-Powered Task Automation</a:t>
            </a:r>
          </a:p>
          <a:p>
            <a:pPr lvl="1"/>
            <a:r>
              <a:rPr lang="en-IN" dirty="0"/>
              <a:t>Task Management System</a:t>
            </a:r>
          </a:p>
          <a:p>
            <a:pPr lvl="1"/>
            <a:r>
              <a:rPr lang="en-IN" dirty="0"/>
              <a:t>Task History</a:t>
            </a:r>
          </a:p>
          <a:p>
            <a:pPr lvl="1"/>
            <a:r>
              <a:rPr lang="en-IN" dirty="0"/>
              <a:t>Log Analysis</a:t>
            </a:r>
          </a:p>
          <a:p>
            <a:pPr lvl="1"/>
            <a:r>
              <a:rPr lang="en-IN" dirty="0"/>
              <a:t>Anomaly Detection</a:t>
            </a:r>
          </a:p>
          <a:p>
            <a:pPr lvl="1"/>
            <a:r>
              <a:rPr lang="en-IN" dirty="0"/>
              <a:t>Recommendation Engine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612FC-516E-9B5E-931D-068A39C42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261468"/>
              </p:ext>
            </p:extLst>
          </p:nvPr>
        </p:nvGraphicFramePr>
        <p:xfrm>
          <a:off x="965199" y="1948543"/>
          <a:ext cx="6520122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CA9C29C-8529-A94C-FAB4-7C59D0A7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2" r="12550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8" y="2160589"/>
            <a:ext cx="4006240" cy="3880773"/>
          </a:xfrm>
        </p:spPr>
        <p:txBody>
          <a:bodyPr>
            <a:normAutofit/>
          </a:bodyPr>
          <a:lstStyle/>
          <a:p>
            <a:r>
              <a:rPr lang="en-IN" sz="1700" dirty="0"/>
              <a:t>Platform support teams face challenges due to context switching between multiple tools for troubleshooting, running Ansible scripts, and reviewing telemetry and CI data. </a:t>
            </a:r>
          </a:p>
          <a:p>
            <a:r>
              <a:rPr lang="en-IN" sz="1700" dirty="0"/>
              <a:t>This platform consolidates these tasks into a unified interface for faster issue resolution and improved operational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0E3653C-9E15-F682-3CC3-B6DB14CF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76" r="17990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3572668" cy="3880773"/>
          </a:xfrm>
        </p:spPr>
        <p:txBody>
          <a:bodyPr>
            <a:normAutofit/>
          </a:bodyPr>
          <a:lstStyle/>
          <a:p>
            <a:r>
              <a:rPr dirty="0"/>
              <a:t>AI-Powered Chat Interface</a:t>
            </a:r>
          </a:p>
          <a:p>
            <a:r>
              <a:rPr dirty="0"/>
              <a:t>Real-time Telemetry Dashboard</a:t>
            </a:r>
          </a:p>
          <a:p>
            <a:r>
              <a:rPr dirty="0"/>
              <a:t>Knowledge Base Management</a:t>
            </a:r>
          </a:p>
          <a:p>
            <a:r>
              <a:rPr dirty="0"/>
              <a:t>Automation Engine</a:t>
            </a:r>
          </a:p>
          <a:p>
            <a:r>
              <a:rPr dirty="0"/>
              <a:t>Task Management System</a:t>
            </a:r>
          </a:p>
          <a:p>
            <a:r>
              <a:rPr dirty="0"/>
              <a:t>Log Analysis</a:t>
            </a:r>
          </a:p>
          <a:p>
            <a:r>
              <a:rPr dirty="0"/>
              <a:t>Anomaly Detection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/>
              <a:t>How We Built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EFB514-B24A-2FDE-AB17-4CE88622C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889357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E90B-54AF-1064-A1E9-602FC98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7CF210-3245-4B83-5EB5-78773302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" y="2211572"/>
            <a:ext cx="7459036" cy="21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BDED-6868-AA36-E266-75E91752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7D546-22AE-CB47-BEB0-7C110BD6A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7" y="1930400"/>
            <a:ext cx="7033733" cy="40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Challenges We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0B0FC8-9CA0-3906-644C-E070B59ED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3989"/>
              </p:ext>
            </p:extLst>
          </p:nvPr>
        </p:nvGraphicFramePr>
        <p:xfrm>
          <a:off x="318977" y="1948543"/>
          <a:ext cx="6921795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Test2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EA2400"/>
      </a:accent1>
      <a:accent2>
        <a:srgbClr val="FC2100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325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Integrated Platform Environment (IPE)</vt:lpstr>
      <vt:lpstr>Introduction</vt:lpstr>
      <vt:lpstr>Demo</vt:lpstr>
      <vt:lpstr>Inspiration</vt:lpstr>
      <vt:lpstr>What It Does</vt:lpstr>
      <vt:lpstr>How We Built It</vt:lpstr>
      <vt:lpstr>Data Flow diagram</vt:lpstr>
      <vt:lpstr>Sequence Diagram</vt:lpstr>
      <vt:lpstr>Challenges We Faced</vt:lpstr>
      <vt:lpstr>How to Run</vt:lpstr>
      <vt:lpstr>Tech Stack</vt:lpstr>
      <vt:lpstr>Documentation</vt:lpstr>
      <vt:lpstr>Team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Venkata Aditya Vajapeyajula</cp:lastModifiedBy>
  <cp:revision>4</cp:revision>
  <dcterms:created xsi:type="dcterms:W3CDTF">2013-01-27T09:14:16Z</dcterms:created>
  <dcterms:modified xsi:type="dcterms:W3CDTF">2025-03-26T10:47:44Z</dcterms:modified>
  <cp:category/>
</cp:coreProperties>
</file>