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Chatbot Routing &amp; Escalation in Salesforce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Customer Support with AI &amp; Live Agent Assistance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Chatbot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Customers interact with a chatbot via the Salesforce Experience Cloud.</a:t>
            </a:r>
          </a:p>
          <a:p>
            <a:r>
              <a:t>• The chatbot handles order inquiries and updates.</a:t>
            </a:r>
          </a:p>
          <a:p>
            <a:r>
              <a:t>• If the chatbot cannot resolve the issue, it escalates to a live agent.</a:t>
            </a:r>
          </a:p>
          <a:p>
            <a:r>
              <a:t>• A routing engine determines whether to assign an agent or route to a queue.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 Routing Flow - Block Diagram</a:t>
            </a:r>
          </a:p>
        </p:txBody>
      </p:sp>
      <p:pic>
        <p:nvPicPr>
          <p:cNvPr id="3" name="Picture 2" descr="Enhanced_ChatBot_Block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03276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Escalation &amp; Case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If an issue is unresolved, the chatbot routes the case to an agent.</a:t>
            </a:r>
          </a:p>
          <a:p>
            <a:r>
              <a:t>• The routing engine uses predefined rules to direct cases to the right support team.</a:t>
            </a:r>
          </a:p>
          <a:p>
            <a:r>
              <a:t>• If no agents are available, the request moves to a queue for later processing.</a:t>
            </a:r>
          </a:p>
          <a:p>
            <a:r>
              <a:t>• Cases are logged, associated with customer contacts, and tracked for resolution.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