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8159-315B-3D47-2CA2-303128091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E2E4A-882F-653E-F78E-62D78D7E2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7ED2-6EEA-E162-CE52-9C6ED2C6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C2BC-EB2A-955E-779F-F6870E1C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3D548-B3A7-FEBE-EEE9-2B585048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79BC-E131-BBE9-AB80-A172B715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8B690-71BD-1F7D-887D-600C57AF7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17D4-4B73-1CDF-C5B6-AABB5B5A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CF147-34EC-14CC-1DCB-F87A84BB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1400-FEE3-6118-D6D9-9423C8B6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5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01170-6C67-D785-E9B7-3DEB0AF3C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A7DDF-4539-1097-EECE-15A7E811E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C5C6F-074A-A597-C9B1-14AE2A34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5ACC-6AA7-5510-1EC1-3444B004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8EBA8-9769-FDB5-0978-CFE0D0A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6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BCDA-A22C-E694-8413-0D8FA71F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0C72-8735-2E78-9DA3-647F7FA2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3B3D7-7E20-62AD-2943-C3F6AC6E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52B4-30F3-AED6-5530-6E9703D7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1EBF-F489-7B6A-BF7C-413CEB7B0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2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A7F9-A992-A1E2-FD0D-BE25129A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83B42-C55B-63F9-9779-BB5660DC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BE653-1A18-5CCC-7290-0C2C5058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038D-56F8-3435-C71C-1DA43A5D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5E4B-ECA5-9473-0CF3-5427FEF6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F6B-0DD3-5A4F-0823-C8D9E7392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AA947-257F-5D3D-007D-3D27535AA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1A51F-CF1A-F899-63A6-93F69C333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51992-5434-F9EE-B4E0-E2CCF091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BD76-0F38-364E-2E57-A38C8BDE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5B1D-215A-4A7F-D84B-13C46624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9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D1BE-25D0-1F87-BC2F-D77517A1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26C2-BD5D-0201-A822-1438663F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3FEB9-25BA-5F5A-2A4E-F664C73E2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E9FAD0-8C39-C49C-12C1-2582FF6F0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F9E78-0251-D8A9-90F0-CD7B78EB1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F4131-9C29-90BB-EEA8-C75437F0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84D2F-EC1A-EA0F-05E2-6257C2A0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DABEE-EA0B-6E57-8368-8091DD46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7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5B58-09E7-5667-A070-73496A7B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F7E84-2D26-9736-0A44-DC5A8346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9FCF9-C288-29E3-6D83-E30000DA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5F6FD-6668-770E-D47A-0198AD9A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5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E8B08-67FF-02FF-F970-7183A35C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D7CBB-86AC-E50B-8F98-B1055F34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E2F99-474C-AE7A-B21E-53C77EE6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0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4166-84DB-3DE4-EE3A-B5D3BCE6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126B9-B9DB-6721-15FB-502A2CBD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C1B5B-9DEE-E4CB-5F7A-606F733C3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DEDC3-C9FF-DCDA-3F8A-6EC5FAA6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B80A1-00C2-4DE2-27BF-A32A0B6F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974F9-2006-1BA1-EFB5-FCBD6012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3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EE3D-D8D2-37B1-8B8C-42FC4595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86968-CA59-0F46-3AA8-5EAA9C8A5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5D9C7-120E-3058-32B3-11030F41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DC590-B123-7CBE-7952-6550CCE8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A0A9B-1605-5C5E-986B-3D5DA4C9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D56F0-0FD6-83D3-1A56-9555B327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3AD06-6241-16E0-6048-FFC716A4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1A4D5-7C19-D10E-43C4-F462D950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9D2FC-D66F-3400-D936-2029224A8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F24D9-BAAC-124A-BA64-B0F82E193D7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8FB6F-B3EF-1B9A-3FBA-B3308BE5C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55E1-B701-1E21-88F8-2E230FB37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79C85-7603-6C4C-86DC-1087ED3C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39C59-68A0-556D-1DEA-DC3F09E4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4" y="457200"/>
            <a:ext cx="1080655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1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2D600-AC16-B6A4-BC72-EB61676C9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4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4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1F802-5570-D4BB-8CC0-24569B203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6" y="457200"/>
            <a:ext cx="1024758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5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Biju B</dc:creator>
  <cp:lastModifiedBy>Biju B</cp:lastModifiedBy>
  <cp:revision>1</cp:revision>
  <dcterms:created xsi:type="dcterms:W3CDTF">2025-03-27T05:30:36Z</dcterms:created>
  <dcterms:modified xsi:type="dcterms:W3CDTF">2025-03-27T05:32:33Z</dcterms:modified>
</cp:coreProperties>
</file>