
<file path=[Content_Types].xml><?xml version="1.0" encoding="utf-8"?>
<Types xmlns="http://schemas.openxmlformats.org/package/2006/content-types"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9"/>
  </p:notesMasterIdLst>
  <p:sldIdLst>
    <p:sldId id="258" r:id="rId2"/>
    <p:sldId id="315" r:id="rId3"/>
    <p:sldId id="319" r:id="rId4"/>
    <p:sldId id="323" r:id="rId5"/>
    <p:sldId id="320" r:id="rId6"/>
    <p:sldId id="324" r:id="rId7"/>
    <p:sldId id="32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jaOs64lR+hyaE6hjfOZ1roaKdM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2306"/>
    <a:srgbClr val="73FE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EAEAAA-CECF-4C95-91ED-539E6E2A9706}" v="15" dt="2022-07-18T04:19:57.129"/>
    <p1510:client id="{CB91BEDF-5C17-4363-BBD0-DE6E97861CBC}" v="5" dt="2022-07-18T04:28:55.740"/>
  </p1510:revLst>
</p1510:revInfo>
</file>

<file path=ppt/tableStyles.xml><?xml version="1.0" encoding="utf-8"?>
<a:tblStyleLst xmlns:a="http://schemas.openxmlformats.org/drawingml/2006/main" def="{D15747D1-F312-415F-9373-032073069792}">
  <a:tblStyle styleId="{D15747D1-F312-415F-9373-0320730697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E22E61-0D9D-4121-9DE9-4AAC1845E4A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3428"/>
  </p:normalViewPr>
  <p:slideViewPr>
    <p:cSldViewPr snapToGrid="0" snapToObjects="1">
      <p:cViewPr varScale="1">
        <p:scale>
          <a:sx n="114" d="100"/>
          <a:sy n="114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49" Type="http://customschemas.google.com/relationships/presentationmetadata" Target="meta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TIN ZALA" userId="43df79b26ade7772" providerId="LiveId" clId="{CB91BEDF-5C17-4363-BBD0-DE6E97861CBC}"/>
    <pc:docChg chg="modSld sldOrd">
      <pc:chgData name="JATIN ZALA" userId="43df79b26ade7772" providerId="LiveId" clId="{CB91BEDF-5C17-4363-BBD0-DE6E97861CBC}" dt="2022-07-18T04:34:07.229" v="117" actId="1076"/>
      <pc:docMkLst>
        <pc:docMk/>
      </pc:docMkLst>
      <pc:sldChg chg="modSp mod">
        <pc:chgData name="JATIN ZALA" userId="43df79b26ade7772" providerId="LiveId" clId="{CB91BEDF-5C17-4363-BBD0-DE6E97861CBC}" dt="2022-07-18T04:29:06.613" v="10" actId="20577"/>
        <pc:sldMkLst>
          <pc:docMk/>
          <pc:sldMk cId="0" sldId="256"/>
        </pc:sldMkLst>
        <pc:spChg chg="mod">
          <ac:chgData name="JATIN ZALA" userId="43df79b26ade7772" providerId="LiveId" clId="{CB91BEDF-5C17-4363-BBD0-DE6E97861CBC}" dt="2022-07-18T04:29:06.613" v="10" actId="20577"/>
          <ac:spMkLst>
            <pc:docMk/>
            <pc:sldMk cId="0" sldId="256"/>
            <ac:spMk id="74" creationId="{00000000-0000-0000-0000-000000000000}"/>
          </ac:spMkLst>
        </pc:spChg>
      </pc:sldChg>
      <pc:sldChg chg="addSp modSp mod ord">
        <pc:chgData name="JATIN ZALA" userId="43df79b26ade7772" providerId="LiveId" clId="{CB91BEDF-5C17-4363-BBD0-DE6E97861CBC}" dt="2022-07-18T04:34:07.229" v="117" actId="1076"/>
        <pc:sldMkLst>
          <pc:docMk/>
          <pc:sldMk cId="2153509144" sldId="258"/>
        </pc:sldMkLst>
        <pc:spChg chg="mod">
          <ac:chgData name="JATIN ZALA" userId="43df79b26ade7772" providerId="LiveId" clId="{CB91BEDF-5C17-4363-BBD0-DE6E97861CBC}" dt="2022-07-18T04:33:51.965" v="116" actId="404"/>
          <ac:spMkLst>
            <pc:docMk/>
            <pc:sldMk cId="2153509144" sldId="258"/>
            <ac:spMk id="6" creationId="{627A7AD0-B181-4EF5-D63B-BFDAFC278A71}"/>
          </ac:spMkLst>
        </pc:spChg>
        <pc:spChg chg="mod">
          <ac:chgData name="JATIN ZALA" userId="43df79b26ade7772" providerId="LiveId" clId="{CB91BEDF-5C17-4363-BBD0-DE6E97861CBC}" dt="2022-07-18T04:34:07.229" v="117" actId="1076"/>
          <ac:spMkLst>
            <pc:docMk/>
            <pc:sldMk cId="2153509144" sldId="258"/>
            <ac:spMk id="7" creationId="{70CE1AC3-8019-5BA7-6EB3-7FB92686D193}"/>
          </ac:spMkLst>
        </pc:spChg>
        <pc:picChg chg="add mod">
          <ac:chgData name="JATIN ZALA" userId="43df79b26ade7772" providerId="LiveId" clId="{CB91BEDF-5C17-4363-BBD0-DE6E97861CBC}" dt="2022-07-18T04:28:28.278" v="2"/>
          <ac:picMkLst>
            <pc:docMk/>
            <pc:sldMk cId="2153509144" sldId="258"/>
            <ac:picMk id="8" creationId="{B10914F7-5067-915C-24F4-35775D0BD0A5}"/>
          </ac:picMkLst>
        </pc:picChg>
        <pc:cxnChg chg="mod">
          <ac:chgData name="JATIN ZALA" userId="43df79b26ade7772" providerId="LiveId" clId="{CB91BEDF-5C17-4363-BBD0-DE6E97861CBC}" dt="2022-07-18T04:31:30.452" v="15" actId="208"/>
          <ac:cxnSpMkLst>
            <pc:docMk/>
            <pc:sldMk cId="2153509144" sldId="258"/>
            <ac:cxnSpMk id="10" creationId="{1DB07F5C-F340-08B9-459A-4F586EEE7133}"/>
          </ac:cxnSpMkLst>
        </pc:cxnChg>
      </pc:sldChg>
      <pc:sldChg chg="addSp modSp mod">
        <pc:chgData name="JATIN ZALA" userId="43df79b26ade7772" providerId="LiveId" clId="{CB91BEDF-5C17-4363-BBD0-DE6E97861CBC}" dt="2022-07-18T04:32:04.261" v="36" actId="1076"/>
        <pc:sldMkLst>
          <pc:docMk/>
          <pc:sldMk cId="3182402791" sldId="259"/>
        </pc:sldMkLst>
        <pc:spChg chg="mod">
          <ac:chgData name="JATIN ZALA" userId="43df79b26ade7772" providerId="LiveId" clId="{CB91BEDF-5C17-4363-BBD0-DE6E97861CBC}" dt="2022-07-18T04:32:04.261" v="36" actId="1076"/>
          <ac:spMkLst>
            <pc:docMk/>
            <pc:sldMk cId="3182402791" sldId="259"/>
            <ac:spMk id="2" creationId="{484C3EB9-EAF9-B701-B15A-E2946B904676}"/>
          </ac:spMkLst>
        </pc:spChg>
        <pc:picChg chg="add mod">
          <ac:chgData name="JATIN ZALA" userId="43df79b26ade7772" providerId="LiveId" clId="{CB91BEDF-5C17-4363-BBD0-DE6E97861CBC}" dt="2022-07-18T04:28:55.740" v="6"/>
          <ac:picMkLst>
            <pc:docMk/>
            <pc:sldMk cId="3182402791" sldId="259"/>
            <ac:picMk id="72" creationId="{CD2DB83E-EC81-F437-19C2-BE900D6A78CC}"/>
          </ac:picMkLst>
        </pc:picChg>
        <pc:cxnChg chg="mod">
          <ac:chgData name="JATIN ZALA" userId="43df79b26ade7772" providerId="LiveId" clId="{CB91BEDF-5C17-4363-BBD0-DE6E97861CBC}" dt="2022-07-18T04:31:56.727" v="35" actId="1037"/>
          <ac:cxnSpMkLst>
            <pc:docMk/>
            <pc:sldMk cId="3182402791" sldId="259"/>
            <ac:cxnSpMk id="4" creationId="{4BC2D48E-4C53-86CE-57EF-B2E446088EE5}"/>
          </ac:cxnSpMkLst>
        </pc:cxnChg>
      </pc:sldChg>
      <pc:sldChg chg="addSp modSp mod">
        <pc:chgData name="JATIN ZALA" userId="43df79b26ade7772" providerId="LiveId" clId="{CB91BEDF-5C17-4363-BBD0-DE6E97861CBC}" dt="2022-07-18T04:33:10.691" v="114" actId="1076"/>
        <pc:sldMkLst>
          <pc:docMk/>
          <pc:sldMk cId="1354250042" sldId="262"/>
        </pc:sldMkLst>
        <pc:spChg chg="mod">
          <ac:chgData name="JATIN ZALA" userId="43df79b26ade7772" providerId="LiveId" clId="{CB91BEDF-5C17-4363-BBD0-DE6E97861CBC}" dt="2022-07-18T04:32:56.615" v="112" actId="1076"/>
          <ac:spMkLst>
            <pc:docMk/>
            <pc:sldMk cId="1354250042" sldId="262"/>
            <ac:spMk id="2" creationId="{484C3EB9-EAF9-B701-B15A-E2946B904676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3" creationId="{AFDBA5F8-2FB7-0539-9244-E49984B3E080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" creationId="{5768C8AF-FE88-C9AE-3021-4A021F4C8C21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" creationId="{7E8DDD85-4CE7-7351-A17A-ED7B8652F36D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" creationId="{8F54A6F1-7ABD-8B19-9715-35247F0BBF4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" creationId="{67A9379F-1A02-EC4F-57D3-54A864E3C8D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" creationId="{D7F4D3C8-807A-3313-E8F2-D97436DD870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" creationId="{A3FDB4EA-F9BB-A76D-8854-8C5019658916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1" creationId="{EC79A505-7F4A-67DB-B0C8-4F6087399A72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2" creationId="{AD62174A-1D16-9CFD-AD76-1669E654C6DF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3" creationId="{A304F1E1-737B-F84E-B147-85D5E2DDC080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4" creationId="{0534F801-DD10-F511-7542-2DB4008657C2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5" creationId="{2293CA90-8247-198C-09EB-11FDD716D32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8" creationId="{B61E4845-20BE-1DE4-6DA4-E4714775DBE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59" creationId="{D61273D8-F93A-68B3-AF68-1402819CB6A1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0" creationId="{D0804E6C-D94F-778A-1F93-1DF27DD6A9B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1" creationId="{9EB18EF9-1285-F3FC-B63A-85E83C592EF8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2" creationId="{46D60A93-D676-67D6-6C50-83777E98305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3" creationId="{DF7CD7B7-FF6F-B50F-4291-E7336C9C290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5" creationId="{A3CBA998-7AE6-E1AB-A5AD-C8E1842B31B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6" creationId="{96FE3820-4957-34C3-3C0A-AD01B600539A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7" creationId="{71F5238B-802E-4A48-2B56-E5E09D393AE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8" creationId="{7AD0CF99-4884-5D47-AA29-6BB29631566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69" creationId="{70F4D2B7-BE9E-9339-751C-4198EAC81580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0" creationId="{D934B57A-432F-57D2-DB4B-566A440D3351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1" creationId="{3249CA50-9084-F7E0-8BBB-93CCFBCC827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2" creationId="{825B1637-3D53-9A04-8144-A225869ABB31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3" creationId="{84331D44-449F-4558-1B6A-C5D4BB0719C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4" creationId="{649751D4-0B83-E755-67BC-3D3FBFA7BC8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5" creationId="{DE4B2D72-0AA7-8B6F-80DA-E4DACF7DF7C6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6" creationId="{347AD114-0CBA-884A-9CFA-AC2E3A83A9F4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7" creationId="{256CE065-72B9-8B9F-EFA5-AE861A9BAB8D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79" creationId="{5C9A776F-0DDC-E7AE-DA88-F4EF814E7C4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1" creationId="{87D88891-92F4-8718-9ABB-7BB1B574D1E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2" creationId="{35140F84-FED9-5D3A-7388-9BFD4C353C8A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3" creationId="{1FF68A05-A246-C44A-0C9B-5F75BADC2CFF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4" creationId="{6062D9E5-E2DC-611F-FAD6-727E88CA23D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6" creationId="{0E7E0C8F-0C72-9028-9763-7008D9E572C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7" creationId="{B95FC44E-8669-22FF-D48B-912F5DFFCE02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8" creationId="{FC433A5E-F58C-C75A-0538-CA257BE3AF1A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89" creationId="{90289EDB-3224-B84C-F62C-D350E53AA53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3" creationId="{12581DB5-AA06-FBF6-26FA-4353B0DD633C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4" creationId="{550466E6-564F-AA18-6AB2-1A4C2E7C128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5" creationId="{B5E25BD9-E059-A4E0-6294-C24042545DD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6" creationId="{95A987B1-09F1-7CB2-D81E-35676EF1FFC6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97" creationId="{349D89E1-A4B5-653E-A823-D656761E409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1" creationId="{BB359D00-A08E-B3C0-5CAE-98818276DC36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3" creationId="{FA842962-86CF-1D9B-F9A8-19D09FC25DF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5" creationId="{5302ADC9-1C40-3F29-A427-954756F520A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6" creationId="{C1E7F001-0D0D-9793-0A32-F2D51542251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7" creationId="{BFC3742B-45D1-CEBE-CA29-0EB158B8D232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8" creationId="{CF8E9420-CAA5-E1D8-8E34-57E7CB50091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09" creationId="{ABD7945A-AA9C-BEEB-93B3-4CB516C9AF6A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2" creationId="{7DA62ABF-8175-6E7A-5ACD-DCC0FAF05FD3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3" creationId="{BA318CFF-D684-57E5-142E-78F0A368F73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4" creationId="{2E573573-8C89-EF28-9D08-EE59630904B2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5" creationId="{6A210D26-03CA-62BD-2F42-16696EAC6000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6" creationId="{19D2363F-F6E1-5685-6D36-8DEFA30BC191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7" creationId="{0E3AF56C-887B-0429-FC42-9AFC58C25A74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8" creationId="{27A8613F-2529-2D16-84CB-27DE19DCE094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19" creationId="{7D115331-2888-76BF-996C-180608022B1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0" creationId="{481B1970-D135-DA11-0F93-D4A95D6EBE2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1" creationId="{DD9DE7D7-41F8-0C29-A39D-357CA845A0B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2" creationId="{52F7CC41-55C7-5770-9909-C120B761974C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7" creationId="{8480169D-FDFF-C4AB-BFA2-9E053D74F9E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8" creationId="{BCE13CEA-D6FA-1CB6-9AC9-B5ED0B0DF28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29" creationId="{22470808-C227-F011-0CB9-6833F5CB50A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0" creationId="{8A37C110-0152-12B5-B19D-E5EDCAD2D923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1" creationId="{74CE4A47-16EE-117C-31D1-44D97604D0C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2" creationId="{2FA76068-9221-1A0B-A16B-114C376FA01F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3" creationId="{21EFA5A7-4244-3E6A-B0AE-6D3AA520560F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4" creationId="{57F38F99-655A-A0DB-2827-BA9406BA5BFE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6" creationId="{141B6210-BEC1-6FBE-2351-8F4F5269EC3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7" creationId="{8F7DEE25-6F04-4B94-EB89-57CC880C90B0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8" creationId="{8B26CD62-0848-2BEC-58B3-32995D3A5587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39" creationId="{D6852FC7-6561-5E52-4A88-6B255FCB13B5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0" creationId="{08C88B40-9CC8-2441-746E-2CFBF109AB8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1" creationId="{D99A7259-D8C1-2B5D-26AD-9100D17CB689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2" creationId="{D212C670-BB73-3D41-7ACD-4663D18A3B6A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3" creationId="{0DBD9B8F-DA58-C590-EBC3-AFD424B9416B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4" creationId="{04678BE0-8D2B-BC10-8709-E6222A9AFCAD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5" creationId="{4A3A8126-723E-C7E6-CBE4-E76DA02CC558}"/>
          </ac:spMkLst>
        </pc:spChg>
        <pc:spChg chg="mod">
          <ac:chgData name="JATIN ZALA" userId="43df79b26ade7772" providerId="LiveId" clId="{CB91BEDF-5C17-4363-BBD0-DE6E97861CBC}" dt="2022-07-18T04:29:34.488" v="12" actId="404"/>
          <ac:spMkLst>
            <pc:docMk/>
            <pc:sldMk cId="1354250042" sldId="262"/>
            <ac:spMk id="146" creationId="{33B293B5-08AB-FFBA-4F7D-F252A7C97A86}"/>
          </ac:spMkLst>
        </pc:spChg>
        <pc:picChg chg="add mod">
          <ac:chgData name="JATIN ZALA" userId="43df79b26ade7772" providerId="LiveId" clId="{CB91BEDF-5C17-4363-BBD0-DE6E97861CBC}" dt="2022-07-18T04:28:35.039" v="3"/>
          <ac:picMkLst>
            <pc:docMk/>
            <pc:sldMk cId="1354250042" sldId="262"/>
            <ac:picMk id="91" creationId="{F392B456-CEAA-D5EA-C0A3-E85DBBA3AB5B}"/>
          </ac:picMkLst>
        </pc:picChg>
        <pc:cxnChg chg="mod">
          <ac:chgData name="JATIN ZALA" userId="43df79b26ade7772" providerId="LiveId" clId="{CB91BEDF-5C17-4363-BBD0-DE6E97861CBC}" dt="2022-07-18T04:33:10.691" v="114" actId="1076"/>
          <ac:cxnSpMkLst>
            <pc:docMk/>
            <pc:sldMk cId="1354250042" sldId="262"/>
            <ac:cxnSpMk id="4" creationId="{4BC2D48E-4C53-86CE-57EF-B2E446088EE5}"/>
          </ac:cxnSpMkLst>
        </pc:cxnChg>
      </pc:sldChg>
      <pc:sldChg chg="addSp modSp mod">
        <pc:chgData name="JATIN ZALA" userId="43df79b26ade7772" providerId="LiveId" clId="{CB91BEDF-5C17-4363-BBD0-DE6E97861CBC}" dt="2022-07-18T04:32:49.365" v="111" actId="1076"/>
        <pc:sldMkLst>
          <pc:docMk/>
          <pc:sldMk cId="2331707411" sldId="265"/>
        </pc:sldMkLst>
        <pc:spChg chg="mod">
          <ac:chgData name="JATIN ZALA" userId="43df79b26ade7772" providerId="LiveId" clId="{CB91BEDF-5C17-4363-BBD0-DE6E97861CBC}" dt="2022-07-18T04:32:49.365" v="111" actId="1076"/>
          <ac:spMkLst>
            <pc:docMk/>
            <pc:sldMk cId="2331707411" sldId="265"/>
            <ac:spMk id="2" creationId="{484C3EB9-EAF9-B701-B15A-E2946B904676}"/>
          </ac:spMkLst>
        </pc:spChg>
        <pc:picChg chg="add mod">
          <ac:chgData name="JATIN ZALA" userId="43df79b26ade7772" providerId="LiveId" clId="{CB91BEDF-5C17-4363-BBD0-DE6E97861CBC}" dt="2022-07-18T04:28:40.510" v="4"/>
          <ac:picMkLst>
            <pc:docMk/>
            <pc:sldMk cId="2331707411" sldId="265"/>
            <ac:picMk id="57" creationId="{3F0B8E47-E72C-0371-4585-0A24E3187D65}"/>
          </ac:picMkLst>
        </pc:picChg>
        <pc:cxnChg chg="mod">
          <ac:chgData name="JATIN ZALA" userId="43df79b26ade7772" providerId="LiveId" clId="{CB91BEDF-5C17-4363-BBD0-DE6E97861CBC}" dt="2022-07-18T04:32:44.120" v="110" actId="1036"/>
          <ac:cxnSpMkLst>
            <pc:docMk/>
            <pc:sldMk cId="2331707411" sldId="265"/>
            <ac:cxnSpMk id="4" creationId="{4BC2D48E-4C53-86CE-57EF-B2E446088EE5}"/>
          </ac:cxnSpMkLst>
        </pc:cxnChg>
      </pc:sldChg>
      <pc:sldChg chg="addSp modSp mod">
        <pc:chgData name="JATIN ZALA" userId="43df79b26ade7772" providerId="LiveId" clId="{CB91BEDF-5C17-4363-BBD0-DE6E97861CBC}" dt="2022-07-18T04:32:27.734" v="64" actId="1076"/>
        <pc:sldMkLst>
          <pc:docMk/>
          <pc:sldMk cId="1165278771" sldId="309"/>
        </pc:sldMkLst>
        <pc:spChg chg="mod">
          <ac:chgData name="JATIN ZALA" userId="43df79b26ade7772" providerId="LiveId" clId="{CB91BEDF-5C17-4363-BBD0-DE6E97861CBC}" dt="2022-07-18T04:32:27.734" v="64" actId="1076"/>
          <ac:spMkLst>
            <pc:docMk/>
            <pc:sldMk cId="1165278771" sldId="309"/>
            <ac:spMk id="2" creationId="{484C3EB9-EAF9-B701-B15A-E2946B90467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1" creationId="{04B7453C-EBF0-DE14-E229-22FB2B0B617C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2" creationId="{2BF832F5-274D-D0F8-7990-6F9DA7B0E36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5" creationId="{5243F083-8502-851C-CC2D-293744E9CED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6" creationId="{8358DE68-09CA-1AD2-5E3F-C5E6015610DC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60" creationId="{955F5248-FFB6-4647-40FC-595671D14F71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63" creationId="{AAC8F5F5-5F0C-DBC7-CB43-4FDA8237E82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66" creationId="{AB39532E-3526-8688-C498-55561FCD3B1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82" creationId="{DEE9C255-6DAC-7200-7F99-DBCBBD4486A9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84" creationId="{0AFEFDDB-F250-C306-7C17-A44A5A1FB8B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90" creationId="{0C59E946-5AC0-57CC-5609-46150AEFA67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91" creationId="{89A7F95A-581A-FBA4-029E-D4FD2FF7A79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97" creationId="{D3449895-C5C8-0715-F043-8A2E31C63BD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98" creationId="{4F5BB8FC-744D-0072-ECE9-60E416DEEB9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99" creationId="{F9029C32-4CCC-1026-2AEE-74F6ABFB17D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02" creationId="{A7438258-8CD8-6229-DFF3-E6D43475D5F5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04" creationId="{5572C679-4400-7A15-FD75-C18CAE88A55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05" creationId="{66D32649-DB8E-0991-D57F-270858B7C3A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08" creationId="{618D8FE6-3DCD-A6C4-FEC5-ACD2514C80E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11" creationId="{D6063237-DABC-B043-E013-11576499045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13" creationId="{F11A2688-ED6E-20FA-CA88-62AB2BD59979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14" creationId="{C9731BC2-1B7D-DFA1-D79D-32D5439133C4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51" creationId="{538D948C-C417-4DFB-9BFB-230F6DD0BBB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52" creationId="{75758C8D-7F02-BB3A-211A-1F113D6BE32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53" creationId="{D863B90F-1988-9898-9F78-E89A286FF73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57" creationId="{7258949A-5A73-E1AD-9863-CE26F3994737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60" creationId="{38F56B58-8C00-B6CD-FDDE-3B541982BC3D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63" creationId="{276F1A43-6C46-D546-19D1-CFBEE269D6A9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64" creationId="{B0DBE04F-9AA4-FCB2-CA75-C30EB1E54F8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69" creationId="{B0B6ADB6-C0D6-B7C0-087B-4DF0B21067D5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70" creationId="{3F0BDC3B-D888-1159-A106-749BB999FEE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71" creationId="{1986710E-858B-3901-67A6-B4965B0C07F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72" creationId="{F95DD77E-D858-ACC9-C992-62714D451335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78" creationId="{CB7B67D3-E171-8E34-AF65-472BD366A5F8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79" creationId="{D2E0EB8F-1011-76C9-9666-5908FDFD539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80" creationId="{F1DB726B-9252-9C19-0228-8819ADBCA0C8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85" creationId="{EB1C6BE4-026A-B15A-C40A-3F0E9D1A68B4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87" creationId="{A4EA7347-353F-08E3-5037-0D1AD79AF96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88" creationId="{8FAB84B4-D2DA-9E29-9505-594C9DC4022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2" creationId="{860A2F84-FF21-C243-9A7E-E62F8C94E58D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3" creationId="{B6DF4AE1-9494-7922-1B3C-E12B9A7C285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5" creationId="{ACD9E868-A518-EE7E-C9E7-F2206F2E4D47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7" creationId="{F7374BD0-C20F-0180-BE26-A9A2D9FC3E1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8" creationId="{C1243D2A-3DAA-4CFA-2369-F38BC0F292D7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199" creationId="{3A15A4E5-9AC2-68DC-7146-7BDC206E7A4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00" creationId="{2DD9D6CF-62BA-EE0C-4943-F9191D4BF5D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69" creationId="{E9CF052B-FF33-D865-A176-2BFADDB4AD1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70" creationId="{111A3FFB-AE97-10E0-3D8F-AC9C59007D99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71" creationId="{5E697AEC-73E9-ADEB-44DC-984EF8ABCAE2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78" creationId="{E7A0DDE1-E686-535F-4123-F4817E865ED1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296" creationId="{3CC2C951-CE4B-36BA-4731-F1F02AB5E02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02" creationId="{C0CDD059-D719-120D-B54C-6F394B566C4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03" creationId="{681F89AE-2DFF-9C8B-72E7-744E12491BB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04" creationId="{0745FC60-1052-D60C-0EA5-B9C8FE40863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07" creationId="{4E077C30-B9D9-213C-D1B9-54A4656EF67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13" creationId="{82A6E255-1A7A-EAF6-065C-9B536CB1878C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20" creationId="{F25544D1-4E2A-8DA1-28C3-5C51D134511C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35" creationId="{57419CEF-F1FA-5E6A-8E61-37F66F334B1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38" creationId="{3A4D8477-9AD4-3C45-D182-DC05CF5C10E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2" creationId="{AA77050A-5675-E04B-7E5F-90CF950AFF38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3" creationId="{825F151D-49DE-AC37-2577-79AE38AD660F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4" creationId="{7B4AF423-F6DF-658A-A6F0-9284A71F2BC1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5" creationId="{A66A9817-6338-4F44-AEA9-1F0035929F8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6" creationId="{BC23D97A-0317-2700-9A13-0892EB91E478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7" creationId="{85FF017C-7977-2EAC-E838-08D7A6FE738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8" creationId="{8A130C46-0B7A-435F-2CEF-43E95AEF9537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59" creationId="{9F6651C5-761B-166F-4181-DFF5D760DB4A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75" creationId="{563328D6-ED47-0114-1D3D-2F8D03854AD6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379" creationId="{0CB4F0D7-D227-A51C-2EA6-2F36F9747DEF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1" creationId="{F685A658-3696-AC7A-5D04-BA634E61B1D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2" creationId="{56D47D43-3A5B-B17E-C23C-CE75498E46C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3" creationId="{369DC170-9956-1EF9-D1E4-710ADC9280E0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4" creationId="{39CA8139-6D5B-A200-BD99-88BFB405BCC1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8" creationId="{1635F5D9-3225-2DDB-E1E5-29D07F385E9C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09" creationId="{EF241DD6-1DFC-6AC5-0D4D-ACC4D3BF73C9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10" creationId="{CB5D2341-AE54-607B-D03B-7C9F1E933BC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412" creationId="{697B8F08-2853-EBE3-862F-A6844E3F902D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09" creationId="{C24BA7EE-7DB7-18D0-865E-FE63DEE03694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12" creationId="{75B95D7B-E51B-1813-7371-3B114C296124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36" creationId="{460F9BA3-BB7D-C079-BFFD-442FEA5671DE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42" creationId="{9AB0726D-6A8A-ADED-B761-409CDEBF14B7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52" creationId="{905E7E64-537B-5C6E-47BE-F56C1B66F72B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55" creationId="{DD31FF07-9DB6-3001-866F-008036738E73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76" creationId="{1EE1DEA2-269D-8414-F038-9294FBF29BCF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78" creationId="{8EBCF909-2539-FE12-CE6C-C63599541CD4}"/>
          </ac:spMkLst>
        </pc:spChg>
        <pc:spChg chg="mod">
          <ac:chgData name="JATIN ZALA" userId="43df79b26ade7772" providerId="LiveId" clId="{CB91BEDF-5C17-4363-BBD0-DE6E97861CBC}" dt="2022-07-18T04:29:58.085" v="14" actId="404"/>
          <ac:spMkLst>
            <pc:docMk/>
            <pc:sldMk cId="1165278771" sldId="309"/>
            <ac:spMk id="583" creationId="{F5EA8049-A90B-16E3-ECC3-B231D1172F54}"/>
          </ac:spMkLst>
        </pc:spChg>
        <pc:picChg chg="add mod">
          <ac:chgData name="JATIN ZALA" userId="43df79b26ade7772" providerId="LiveId" clId="{CB91BEDF-5C17-4363-BBD0-DE6E97861CBC}" dt="2022-07-18T04:28:45.341" v="5"/>
          <ac:picMkLst>
            <pc:docMk/>
            <pc:sldMk cId="1165278771" sldId="309"/>
            <ac:picMk id="150" creationId="{99BEE6D4-0BE8-0662-E93F-DD29C5F40167}"/>
          </ac:picMkLst>
        </pc:picChg>
        <pc:cxnChg chg="mod">
          <ac:chgData name="JATIN ZALA" userId="43df79b26ade7772" providerId="LiveId" clId="{CB91BEDF-5C17-4363-BBD0-DE6E97861CBC}" dt="2022-07-18T04:32:16.012" v="63" actId="1036"/>
          <ac:cxnSpMkLst>
            <pc:docMk/>
            <pc:sldMk cId="1165278771" sldId="309"/>
            <ac:cxnSpMk id="4" creationId="{4BC2D48E-4C53-86CE-57EF-B2E446088EE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C5171-E868-8D88-6A0C-2B85930F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FCDB0-CF6D-9AB7-BDF3-224AE5D03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B5413-12B1-D06E-9DC4-755950CBA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E6897-D966-45B9-AFEB-323709CEFE05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D8DEB-75B2-F7AE-D8F9-B7F210548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86B7F-256D-DBF6-4489-0951D1E3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9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1455-F6A3-7A37-FA41-87B8FE438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FC9D-88C6-8F3E-6F2C-9FA7EC9C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374FE-6285-7098-61A1-3D987D92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3590-9A53-4304-AB17-8B1E25BBF378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448FE-A365-7045-4E58-84712E2A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5E06-565B-321F-3DA0-4E4ABE4C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36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D870F-D9C5-E2BA-8B5A-8134026CC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6B343-B7F4-CF20-2510-FA6EA6A53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6024E-A086-C3D5-53F1-05A2997F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8F22D-77C8-403A-88D7-FD39A75D1310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8DD14-C2A4-0326-1C1D-071A960C6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0686D-999A-598A-DB71-DCA9FDF2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285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05EA3-2C36-B498-9FFE-7F54C800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AA5BC-DF58-2FC1-3386-1BFF6DE53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02B6A-0F70-9ADD-A72C-3A415A57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ABD96-0192-483E-8416-5DDD1F38C048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F8CCB-A939-A35D-CB9C-6B0D6C46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301D7-C6CF-CC99-D602-C032DD0D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01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CF76-B315-7E38-44C2-81A6C475E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9A4A9-81E5-7941-8FEF-16ABE0A1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333B-C2B2-7361-54F9-D2A54746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95890-27CA-4323-B5F0-CC81FAD52519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708D8-D5DD-E6AA-667E-31689A4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AE39-660B-4D2C-1FC8-8E388F1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2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B872-A7E1-69E6-231B-00DE87FE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9D53-D4C7-2300-3DF3-60F25A7E0A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3E750-4B94-16E9-F7C1-C280FC246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A8305-BC0D-E19F-461B-BF39B517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66E4E-1697-49BD-BB13-A965397E2580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39E0A-4AD5-448F-B5CC-F767433F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17055-C791-16A2-6309-2A25DE65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33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EE61-AC19-8E6E-D59D-D8D8B812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AD4A4-F186-E288-A529-BEB34873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D8A28-7468-C1DB-1577-B6121BD20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C4202-B561-A054-9778-906B2C82E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5F83-889A-4041-DB4F-BDB156647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8A9A5-451B-CA46-29A7-50A375C11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B5B2-C077-4A6E-A9B6-CF4B6A9ED4A1}" type="datetime1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B3B3C-CA3F-4BEE-4B77-86B4F862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F630D-1F54-ACA4-5388-077CFC4DD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C471-7554-1FD9-647B-598E6709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8133E-769A-ACDA-574D-C180CE1DC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99024-6373-439C-B4F4-AF998F3991F1}" type="datetime1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60FA39-1595-7778-BEFD-5E84D302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93867-B8CA-A526-A758-78918F98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16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E2CAC-7823-7382-FA50-8118DEA2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1C11C-BFB6-4748-B657-45D7F86574C6}" type="datetime1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46C31-33BE-CC38-85D6-F1F691EB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58099-49FE-C85A-E521-93913582F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0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FC4C-3F3E-609E-9C66-248D523D0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FC8FE-6558-4767-BF03-4427A05F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5C1E4-1D41-7374-3C95-7C7ABB4FB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54CEA-F785-18C8-B758-0BE5A7EC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CD9B-A286-486F-A676-6888CBC1E83C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00F0-1201-4EA6-B51B-781F405C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F46A2-0B09-B80C-02A1-0AF69C8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45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CE34-93BB-42A3-63F5-B74FEA6A2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EE1FC-1AE9-9617-3EC7-EBC6A43A4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EFFB5-0057-7D15-C2D8-44EB17A8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F9D84-6442-F260-C8C1-BE81D482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72D4-2EB2-4076-BB02-2FD79DFE9508}" type="datetime1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AF1F9-02DC-F1A7-7B13-447C7E5B7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D5074-0AF0-7CA7-2D6F-CA844A31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48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45784A-53EC-667E-418E-31C6D2D8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57301-ECD9-D031-AA50-C6455AB99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D5D2-2B24-232A-5E98-5E6DE9FD1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9547-EDD9-4843-87D8-B6B939F87577}" type="datetime1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7F15-2280-A906-89E6-2842DECB5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7638E-38BD-9510-B030-E5F3FF29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2DF2-E70D-4D22-B629-706C5578C2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06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tmp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7A7AD0-B181-4EF5-D63B-BFDAFC27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494" y="1604320"/>
            <a:ext cx="7886700" cy="196026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IPE – Integrated Platform Environment</a:t>
            </a:r>
            <a:br>
              <a:rPr lang="en-US" sz="4000" dirty="0"/>
            </a:br>
            <a:endParaRPr lang="en-US" sz="4000" i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E1AC3-8019-5BA7-6EB3-7FB92686D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4798" y="3804785"/>
            <a:ext cx="4198599" cy="398449"/>
          </a:xfrm>
        </p:spPr>
        <p:txBody>
          <a:bodyPr>
            <a:norm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Team </a:t>
            </a:r>
            <a:r>
              <a:rPr lang="en-US" sz="2100" dirty="0" err="1">
                <a:solidFill>
                  <a:srgbClr val="FF0000"/>
                </a:solidFill>
              </a:rPr>
              <a:t>GenAvatars</a:t>
            </a:r>
            <a:endParaRPr lang="en-US" sz="2100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B07F5C-F340-08B9-459A-4F586EEE7133}"/>
              </a:ext>
            </a:extLst>
          </p:cNvPr>
          <p:cNvCxnSpPr>
            <a:cxnSpLocks/>
          </p:cNvCxnSpPr>
          <p:nvPr/>
        </p:nvCxnSpPr>
        <p:spPr>
          <a:xfrm flipV="1">
            <a:off x="22580" y="3673024"/>
            <a:ext cx="9089315" cy="23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Google Shape;105;p3">
            <a:extLst>
              <a:ext uri="{FF2B5EF4-FFF2-40B4-BE49-F238E27FC236}">
                <a16:creationId xmlns:a16="http://schemas.microsoft.com/office/drawing/2014/main" id="{73C1FC9A-2FF3-8656-D1F6-FB6227F2CDF3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350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0F2CC-D891-CFD4-5E29-12D546444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CDFE-77ED-27EC-B953-A0BBDF22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" y="113396"/>
            <a:ext cx="7886700" cy="5717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IPE - Dashboard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5E9A47-B9BE-024B-695C-F6E4DA83B389}"/>
              </a:ext>
            </a:extLst>
          </p:cNvPr>
          <p:cNvCxnSpPr>
            <a:cxnSpLocks/>
          </p:cNvCxnSpPr>
          <p:nvPr/>
        </p:nvCxnSpPr>
        <p:spPr>
          <a:xfrm>
            <a:off x="418512" y="669288"/>
            <a:ext cx="8420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3ABF937-6A59-3D50-4277-6A99CDE79A68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2F04F-A353-6F34-CEDD-2C53DC9D2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362" y="1225181"/>
            <a:ext cx="6486034" cy="36172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CCFB6-6A39-F7B8-0221-EC7FDE36BE95}"/>
              </a:ext>
            </a:extLst>
          </p:cNvPr>
          <p:cNvSpPr txBox="1"/>
          <p:nvPr/>
        </p:nvSpPr>
        <p:spPr>
          <a:xfrm>
            <a:off x="304603" y="747655"/>
            <a:ext cx="8420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IPE Dashboard is designed to integrate Incident Management, AI-powered Chatbot, Automation Execution, and Telemetry Insights into a unified platform.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56E93-BADB-5636-36C2-D32D92866827}"/>
              </a:ext>
            </a:extLst>
          </p:cNvPr>
          <p:cNvSpPr txBox="1"/>
          <p:nvPr/>
        </p:nvSpPr>
        <p:spPr>
          <a:xfrm>
            <a:off x="221877" y="1601152"/>
            <a:ext cx="2057399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Key Features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AI-based Incident</a:t>
            </a:r>
          </a:p>
          <a:p>
            <a:r>
              <a:rPr lang="en-US" sz="1200" dirty="0"/>
              <a:t> Resolution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Real-time Logging &amp; Session Tracking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pPr marL="171450" indent="-171450">
              <a:buFontTx/>
              <a:buChar char="-"/>
            </a:pPr>
            <a:r>
              <a:rPr lang="en-US" sz="1200" dirty="0"/>
              <a:t>Secure API Integration</a:t>
            </a:r>
          </a:p>
          <a:p>
            <a:endParaRPr lang="en-US" sz="1200" dirty="0"/>
          </a:p>
          <a:p>
            <a:r>
              <a:rPr lang="en-US" sz="1200" dirty="0"/>
              <a:t>- Scalable Microservices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55148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992DF-439A-D337-18EA-2315E69E5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0673-37F0-0E00-CC5C-49D7F35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" y="113396"/>
            <a:ext cx="7886700" cy="5717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IPE - Components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764A73-3049-B9B7-5A6A-0A0DC94629FB}"/>
              </a:ext>
            </a:extLst>
          </p:cNvPr>
          <p:cNvCxnSpPr>
            <a:cxnSpLocks/>
          </p:cNvCxnSpPr>
          <p:nvPr/>
        </p:nvCxnSpPr>
        <p:spPr>
          <a:xfrm>
            <a:off x="418512" y="669288"/>
            <a:ext cx="8420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E195D4A4-19E3-D4C2-8C6F-80C52ADA29A7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Table 13">
            <a:extLst>
              <a:ext uri="{FF2B5EF4-FFF2-40B4-BE49-F238E27FC236}">
                <a16:creationId xmlns:a16="http://schemas.microsoft.com/office/drawing/2014/main" id="{91C8EAFD-DAFA-6700-7470-8048F99E5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14315"/>
              </p:ext>
            </p:extLst>
          </p:nvPr>
        </p:nvGraphicFramePr>
        <p:xfrm>
          <a:off x="510988" y="1218415"/>
          <a:ext cx="1553136" cy="1629781"/>
        </p:xfrm>
        <a:graphic>
          <a:graphicData uri="http://schemas.openxmlformats.org/drawingml/2006/table">
            <a:tbl>
              <a:tblPr firstRow="1" bandRow="1">
                <a:tableStyleId>{D15747D1-F312-415F-9373-032073069792}</a:tableStyleId>
              </a:tblPr>
              <a:tblGrid>
                <a:gridCol w="1553136">
                  <a:extLst>
                    <a:ext uri="{9D8B030D-6E8A-4147-A177-3AD203B41FA5}">
                      <a16:colId xmlns:a16="http://schemas.microsoft.com/office/drawing/2014/main" val="6560543"/>
                    </a:ext>
                  </a:extLst>
                </a:gridCol>
              </a:tblGrid>
              <a:tr h="407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Incident Management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8186"/>
                  </a:ext>
                </a:extLst>
              </a:tr>
              <a:tr h="11725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Displays real-time incident reports, tracks and issue resolution.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1761"/>
                  </a:ext>
                </a:extLst>
              </a:tr>
            </a:tbl>
          </a:graphicData>
        </a:graphic>
      </p:graphicFrame>
      <p:graphicFrame>
        <p:nvGraphicFramePr>
          <p:cNvPr id="9" name="Table 13">
            <a:extLst>
              <a:ext uri="{FF2B5EF4-FFF2-40B4-BE49-F238E27FC236}">
                <a16:creationId xmlns:a16="http://schemas.microsoft.com/office/drawing/2014/main" id="{94B82C81-4BB6-742B-450D-79795703E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75462"/>
              </p:ext>
            </p:extLst>
          </p:nvPr>
        </p:nvGraphicFramePr>
        <p:xfrm>
          <a:off x="2590339" y="1241042"/>
          <a:ext cx="1553136" cy="1629781"/>
        </p:xfrm>
        <a:graphic>
          <a:graphicData uri="http://schemas.openxmlformats.org/drawingml/2006/table">
            <a:tbl>
              <a:tblPr firstRow="1" bandRow="1">
                <a:tableStyleId>{D15747D1-F312-415F-9373-032073069792}</a:tableStyleId>
              </a:tblPr>
              <a:tblGrid>
                <a:gridCol w="1553136">
                  <a:extLst>
                    <a:ext uri="{9D8B030D-6E8A-4147-A177-3AD203B41FA5}">
                      <a16:colId xmlns:a16="http://schemas.microsoft.com/office/drawing/2014/main" val="6560543"/>
                    </a:ext>
                  </a:extLst>
                </a:gridCol>
              </a:tblGrid>
              <a:tr h="407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AI Contextual Chatbot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8186"/>
                  </a:ext>
                </a:extLst>
              </a:tr>
              <a:tr h="11725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LLM powered chatbot assists with troubleshooting and automation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1761"/>
                  </a:ext>
                </a:extLst>
              </a:tr>
            </a:tbl>
          </a:graphicData>
        </a:graphic>
      </p:graphicFrame>
      <p:graphicFrame>
        <p:nvGraphicFramePr>
          <p:cNvPr id="10" name="Table 13">
            <a:extLst>
              <a:ext uri="{FF2B5EF4-FFF2-40B4-BE49-F238E27FC236}">
                <a16:creationId xmlns:a16="http://schemas.microsoft.com/office/drawing/2014/main" id="{F1DA606E-06E1-ACBC-869D-790BF03F2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301644"/>
              </p:ext>
            </p:extLst>
          </p:nvPr>
        </p:nvGraphicFramePr>
        <p:xfrm>
          <a:off x="4628954" y="1241042"/>
          <a:ext cx="1553136" cy="1580029"/>
        </p:xfrm>
        <a:graphic>
          <a:graphicData uri="http://schemas.openxmlformats.org/drawingml/2006/table">
            <a:tbl>
              <a:tblPr firstRow="1" bandRow="1">
                <a:tableStyleId>{D15747D1-F312-415F-9373-032073069792}</a:tableStyleId>
              </a:tblPr>
              <a:tblGrid>
                <a:gridCol w="1553136">
                  <a:extLst>
                    <a:ext uri="{9D8B030D-6E8A-4147-A177-3AD203B41FA5}">
                      <a16:colId xmlns:a16="http://schemas.microsoft.com/office/drawing/2014/main" val="6560543"/>
                    </a:ext>
                  </a:extLst>
                </a:gridCol>
              </a:tblGrid>
              <a:tr h="407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Automation Panel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8186"/>
                  </a:ext>
                </a:extLst>
              </a:tr>
              <a:tr h="11725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Execute Workflow and automation.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1761"/>
                  </a:ext>
                </a:extLst>
              </a:tr>
            </a:tbl>
          </a:graphicData>
        </a:graphic>
      </p:graphicFrame>
      <p:graphicFrame>
        <p:nvGraphicFramePr>
          <p:cNvPr id="11" name="Table 13">
            <a:extLst>
              <a:ext uri="{FF2B5EF4-FFF2-40B4-BE49-F238E27FC236}">
                <a16:creationId xmlns:a16="http://schemas.microsoft.com/office/drawing/2014/main" id="{6B1D3098-9578-7224-6E17-E578AC841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530855"/>
              </p:ext>
            </p:extLst>
          </p:nvPr>
        </p:nvGraphicFramePr>
        <p:xfrm>
          <a:off x="6667569" y="1241042"/>
          <a:ext cx="1553136" cy="1580029"/>
        </p:xfrm>
        <a:graphic>
          <a:graphicData uri="http://schemas.openxmlformats.org/drawingml/2006/table">
            <a:tbl>
              <a:tblPr firstRow="1" bandRow="1">
                <a:tableStyleId>{D15747D1-F312-415F-9373-032073069792}</a:tableStyleId>
              </a:tblPr>
              <a:tblGrid>
                <a:gridCol w="1553136">
                  <a:extLst>
                    <a:ext uri="{9D8B030D-6E8A-4147-A177-3AD203B41FA5}">
                      <a16:colId xmlns:a16="http://schemas.microsoft.com/office/drawing/2014/main" val="6560543"/>
                    </a:ext>
                  </a:extLst>
                </a:gridCol>
              </a:tblGrid>
              <a:tr h="40744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Telemetry Insights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508186"/>
                  </a:ext>
                </a:extLst>
              </a:tr>
              <a:tr h="117258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Visualize heath checks and logs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831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2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C220-3A85-A7B5-2DE1-101FB759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A66B7-3A00-CD5C-33C9-94653FCC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" y="113396"/>
            <a:ext cx="7886700" cy="5717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IPE – Architecture component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6BC0AB-C810-4824-318B-CC81C86E9F1E}"/>
              </a:ext>
            </a:extLst>
          </p:cNvPr>
          <p:cNvCxnSpPr>
            <a:cxnSpLocks/>
          </p:cNvCxnSpPr>
          <p:nvPr/>
        </p:nvCxnSpPr>
        <p:spPr>
          <a:xfrm>
            <a:off x="418512" y="669288"/>
            <a:ext cx="8420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87CB436D-E79F-438C-F9E6-9033442BEE12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1C651B-5FC4-1615-42C9-2924F488C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12" y="1080327"/>
            <a:ext cx="644621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React Frontend:</a:t>
            </a:r>
            <a:r>
              <a:rPr lang="en-US" altLang="en-US" sz="1200" dirty="0"/>
              <a:t> Provides the user interface for the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API Gateway</a:t>
            </a:r>
            <a:r>
              <a:rPr lang="en-US" altLang="en-US" sz="1200" dirty="0"/>
              <a:t>: Handles requests and routes them to microservices.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Microservices</a:t>
            </a:r>
            <a:r>
              <a:rPr lang="en-US" altLang="en-US" sz="12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Incident Management: Logs and tracks incidents.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Chatbot Service: Interfaces with an LLM for AI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Automation Service: Executes predefined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Telemetry Service: Monitors system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MongoDB: Stores incident logs, telemetry data, and chatbot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200" b="1" dirty="0"/>
              <a:t>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/>
              <a:t>LLM Integration: Provides AI-driven responses for troubleshooting.</a:t>
            </a:r>
          </a:p>
        </p:txBody>
      </p:sp>
    </p:spTree>
    <p:extLst>
      <p:ext uri="{BB962C8B-B14F-4D97-AF65-F5344CB8AC3E}">
        <p14:creationId xmlns:p14="http://schemas.microsoft.com/office/powerpoint/2010/main" val="1410613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6CDE-DDCB-8B86-E15B-44F44FA36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1F31F-0C68-6770-3751-A75F4520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" y="113396"/>
            <a:ext cx="7886700" cy="5717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IPE – Incident Management Flow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BA9EA5-C0BD-2298-EA98-E3A498916277}"/>
              </a:ext>
            </a:extLst>
          </p:cNvPr>
          <p:cNvCxnSpPr>
            <a:cxnSpLocks/>
          </p:cNvCxnSpPr>
          <p:nvPr/>
        </p:nvCxnSpPr>
        <p:spPr>
          <a:xfrm>
            <a:off x="418512" y="669288"/>
            <a:ext cx="8420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FA3F2A9-2673-CFDE-EB53-2029A6D65750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295029-E045-437C-8415-B9A4E846D844}"/>
              </a:ext>
            </a:extLst>
          </p:cNvPr>
          <p:cNvSpPr/>
          <p:nvPr/>
        </p:nvSpPr>
        <p:spPr>
          <a:xfrm>
            <a:off x="2043984" y="2941169"/>
            <a:ext cx="878400" cy="68132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8CE7D7-3254-DB6D-205D-4BEFABB7A08A}"/>
              </a:ext>
            </a:extLst>
          </p:cNvPr>
          <p:cNvSpPr/>
          <p:nvPr/>
        </p:nvSpPr>
        <p:spPr>
          <a:xfrm>
            <a:off x="719874" y="2054971"/>
            <a:ext cx="163477" cy="18056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15A3E16-6ACB-58F9-9332-660655E4F2CA}"/>
              </a:ext>
            </a:extLst>
          </p:cNvPr>
          <p:cNvSpPr/>
          <p:nvPr/>
        </p:nvSpPr>
        <p:spPr>
          <a:xfrm>
            <a:off x="3534999" y="2726999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7BF3C6-C741-5E34-C592-BE688163D56D}"/>
              </a:ext>
            </a:extLst>
          </p:cNvPr>
          <p:cNvSpPr/>
          <p:nvPr/>
        </p:nvSpPr>
        <p:spPr>
          <a:xfrm>
            <a:off x="2116405" y="1818518"/>
            <a:ext cx="165439" cy="1421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68D465-B01E-6D6C-CEE6-627091CC9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50" y="4196664"/>
            <a:ext cx="380488" cy="368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D93C96-4C14-4F4C-29FC-01AD9CA33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98" y="1190980"/>
            <a:ext cx="360573" cy="33570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14D950-2155-C61C-7493-D5CB40C5FBA4}"/>
              </a:ext>
            </a:extLst>
          </p:cNvPr>
          <p:cNvSpPr/>
          <p:nvPr/>
        </p:nvSpPr>
        <p:spPr>
          <a:xfrm>
            <a:off x="868586" y="4204164"/>
            <a:ext cx="1126669" cy="383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Logs, Files, </a:t>
            </a:r>
            <a:r>
              <a:rPr lang="en-US" sz="900" dirty="0" err="1">
                <a:solidFill>
                  <a:schemeClr val="tx1"/>
                </a:solidFill>
              </a:rPr>
              <a:t>confluene</a:t>
            </a:r>
            <a:r>
              <a:rPr lang="en-US" sz="900" dirty="0">
                <a:solidFill>
                  <a:schemeClr val="tx1"/>
                </a:solidFill>
              </a:rPr>
              <a:t> pages </a:t>
            </a:r>
            <a:r>
              <a:rPr lang="en-US" sz="900" dirty="0" err="1">
                <a:solidFill>
                  <a:schemeClr val="tx1"/>
                </a:solidFill>
              </a:rPr>
              <a:t>etc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B5461-8C0A-4E38-1CCC-7646E60CAFB8}"/>
              </a:ext>
            </a:extLst>
          </p:cNvPr>
          <p:cNvSpPr/>
          <p:nvPr/>
        </p:nvSpPr>
        <p:spPr>
          <a:xfrm>
            <a:off x="2561883" y="868589"/>
            <a:ext cx="1263294" cy="278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Apps (Structured)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462DE4B-D534-2DF8-DEC8-EF44B44D5ACD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1864991" y="4383741"/>
            <a:ext cx="269303" cy="18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9E4E136-C63E-2CAC-35EE-28C9FF9FDEE4}"/>
              </a:ext>
            </a:extLst>
          </p:cNvPr>
          <p:cNvSpPr/>
          <p:nvPr/>
        </p:nvSpPr>
        <p:spPr>
          <a:xfrm>
            <a:off x="1958400" y="3081831"/>
            <a:ext cx="1004400" cy="2805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AI assisted responses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CC51F-B200-724D-AEAC-FE1D7AB429DA}"/>
              </a:ext>
            </a:extLst>
          </p:cNvPr>
          <p:cNvSpPr/>
          <p:nvPr/>
        </p:nvSpPr>
        <p:spPr>
          <a:xfrm>
            <a:off x="2330711" y="2659653"/>
            <a:ext cx="585001" cy="2182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AI Chatbot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EDF1E7-8E91-E074-083D-226576900093}"/>
              </a:ext>
            </a:extLst>
          </p:cNvPr>
          <p:cNvSpPr/>
          <p:nvPr/>
        </p:nvSpPr>
        <p:spPr>
          <a:xfrm>
            <a:off x="1864991" y="2043272"/>
            <a:ext cx="1393785" cy="525696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D60E4A-16A4-AD71-1930-5D50CC9679F8}"/>
              </a:ext>
            </a:extLst>
          </p:cNvPr>
          <p:cNvSpPr/>
          <p:nvPr/>
        </p:nvSpPr>
        <p:spPr>
          <a:xfrm>
            <a:off x="2219054" y="1770008"/>
            <a:ext cx="1002600" cy="239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Incident Dashboard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708F28-10D1-C936-0A8F-F25E07C2A981}"/>
              </a:ext>
            </a:extLst>
          </p:cNvPr>
          <p:cNvSpPr/>
          <p:nvPr/>
        </p:nvSpPr>
        <p:spPr>
          <a:xfrm>
            <a:off x="3227949" y="2949834"/>
            <a:ext cx="944129" cy="68132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E80332-509A-2E18-98BF-48CAD634DB82}"/>
              </a:ext>
            </a:extLst>
          </p:cNvPr>
          <p:cNvSpPr/>
          <p:nvPr/>
        </p:nvSpPr>
        <p:spPr>
          <a:xfrm>
            <a:off x="3645632" y="2655554"/>
            <a:ext cx="790614" cy="242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9AF866-0293-F180-BDC7-A88ADC968FE4}"/>
              </a:ext>
            </a:extLst>
          </p:cNvPr>
          <p:cNvSpPr/>
          <p:nvPr/>
        </p:nvSpPr>
        <p:spPr>
          <a:xfrm>
            <a:off x="4506730" y="2953908"/>
            <a:ext cx="916086" cy="657564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1510882-1670-7B8E-EB9A-69756E76233B}"/>
              </a:ext>
            </a:extLst>
          </p:cNvPr>
          <p:cNvSpPr/>
          <p:nvPr/>
        </p:nvSpPr>
        <p:spPr>
          <a:xfrm>
            <a:off x="4571313" y="2641664"/>
            <a:ext cx="988576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Telemetry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51E4B24-29EE-EBB8-4926-CF598CFEE6AE}"/>
              </a:ext>
            </a:extLst>
          </p:cNvPr>
          <p:cNvSpPr/>
          <p:nvPr/>
        </p:nvSpPr>
        <p:spPr>
          <a:xfrm>
            <a:off x="5742146" y="2691595"/>
            <a:ext cx="911386" cy="244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Model &amp; Serve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42E167-E2B4-F6FD-AE86-ADAB5A6CB470}"/>
              </a:ext>
            </a:extLst>
          </p:cNvPr>
          <p:cNvSpPr/>
          <p:nvPr/>
        </p:nvSpPr>
        <p:spPr>
          <a:xfrm>
            <a:off x="6115504" y="4464936"/>
            <a:ext cx="1351202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Predictions/Detections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0CDCC66-548D-4CE2-08D1-54D42DE28779}"/>
              </a:ext>
            </a:extLst>
          </p:cNvPr>
          <p:cNvSpPr/>
          <p:nvPr/>
        </p:nvSpPr>
        <p:spPr>
          <a:xfrm>
            <a:off x="6336307" y="1694361"/>
            <a:ext cx="1130399" cy="28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Visualization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B0A33AA2-D65D-A41B-A47D-CDC622708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211" y="2113433"/>
            <a:ext cx="413709" cy="38537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98846A87-6E53-5C42-CC97-E676C669C06B}"/>
              </a:ext>
            </a:extLst>
          </p:cNvPr>
          <p:cNvSpPr/>
          <p:nvPr/>
        </p:nvSpPr>
        <p:spPr>
          <a:xfrm>
            <a:off x="103470" y="2446136"/>
            <a:ext cx="625107" cy="20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Users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01A83AA-A09F-F163-1AE1-F1B3CA210110}"/>
              </a:ext>
            </a:extLst>
          </p:cNvPr>
          <p:cNvSpPr/>
          <p:nvPr/>
        </p:nvSpPr>
        <p:spPr>
          <a:xfrm>
            <a:off x="778821" y="2029359"/>
            <a:ext cx="867614" cy="2000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Incident Request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7DCBCD1-8879-B8FB-2FE1-490A9BD87D79}"/>
              </a:ext>
            </a:extLst>
          </p:cNvPr>
          <p:cNvSpPr/>
          <p:nvPr/>
        </p:nvSpPr>
        <p:spPr>
          <a:xfrm>
            <a:off x="2014945" y="2150884"/>
            <a:ext cx="1080817" cy="228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Captures and forwards incident data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AD82A1-117D-4F8D-74F1-D943CFDE8639}"/>
              </a:ext>
            </a:extLst>
          </p:cNvPr>
          <p:cNvCxnSpPr>
            <a:cxnSpLocks/>
            <a:stCxn id="53" idx="3"/>
            <a:endCxn id="31" idx="1"/>
          </p:cNvCxnSpPr>
          <p:nvPr/>
        </p:nvCxnSpPr>
        <p:spPr>
          <a:xfrm>
            <a:off x="609920" y="2306120"/>
            <a:ext cx="1255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96A4040C-8F30-A8CE-D912-59176210750F}"/>
              </a:ext>
            </a:extLst>
          </p:cNvPr>
          <p:cNvSpPr/>
          <p:nvPr/>
        </p:nvSpPr>
        <p:spPr>
          <a:xfrm>
            <a:off x="262286" y="2760863"/>
            <a:ext cx="1255071" cy="53239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Indicated on Incident report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098FF17-9794-2151-9A14-25B413DEB8E9}"/>
              </a:ext>
            </a:extLst>
          </p:cNvPr>
          <p:cNvCxnSpPr>
            <a:stCxn id="18" idx="2"/>
          </p:cNvCxnSpPr>
          <p:nvPr/>
        </p:nvCxnSpPr>
        <p:spPr>
          <a:xfrm>
            <a:off x="3161785" y="1526686"/>
            <a:ext cx="4286" cy="475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7DF62C-8499-8BA8-B0E9-045380D5C49D}"/>
              </a:ext>
            </a:extLst>
          </p:cNvPr>
          <p:cNvCxnSpPr>
            <a:cxnSpLocks/>
            <a:stCxn id="55" idx="2"/>
            <a:endCxn id="63" idx="3"/>
          </p:cNvCxnSpPr>
          <p:nvPr/>
        </p:nvCxnSpPr>
        <p:spPr>
          <a:xfrm flipH="1">
            <a:off x="889822" y="2229369"/>
            <a:ext cx="322806" cy="531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Single Corner Snipped 76">
            <a:extLst>
              <a:ext uri="{FF2B5EF4-FFF2-40B4-BE49-F238E27FC236}">
                <a16:creationId xmlns:a16="http://schemas.microsoft.com/office/drawing/2014/main" id="{19052F22-9DCF-B76E-A0DD-DC1A52764064}"/>
              </a:ext>
            </a:extLst>
          </p:cNvPr>
          <p:cNvSpPr/>
          <p:nvPr/>
        </p:nvSpPr>
        <p:spPr>
          <a:xfrm>
            <a:off x="334005" y="3747996"/>
            <a:ext cx="919352" cy="385586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Local LLM Model</a:t>
            </a:r>
          </a:p>
        </p:txBody>
      </p:sp>
      <p:sp>
        <p:nvSpPr>
          <p:cNvPr id="78" name="Rectangle: Single Corner Snipped 77">
            <a:extLst>
              <a:ext uri="{FF2B5EF4-FFF2-40B4-BE49-F238E27FC236}">
                <a16:creationId xmlns:a16="http://schemas.microsoft.com/office/drawing/2014/main" id="{27C23ADE-7B02-9C88-0138-E5127C7C652D}"/>
              </a:ext>
            </a:extLst>
          </p:cNvPr>
          <p:cNvSpPr/>
          <p:nvPr/>
        </p:nvSpPr>
        <p:spPr>
          <a:xfrm>
            <a:off x="3728524" y="1063397"/>
            <a:ext cx="1351202" cy="494474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Information pulled from ServiceNow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714EC3-6877-756D-F312-6D6A36D2E36F}"/>
              </a:ext>
            </a:extLst>
          </p:cNvPr>
          <p:cNvSpPr/>
          <p:nvPr/>
        </p:nvSpPr>
        <p:spPr>
          <a:xfrm>
            <a:off x="3141783" y="3058132"/>
            <a:ext cx="1088898" cy="3933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Executed pre-defined tasks or scripts for issue resolution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89A4335B-F157-6CB2-97BE-08BB443BED64}"/>
              </a:ext>
            </a:extLst>
          </p:cNvPr>
          <p:cNvSpPr/>
          <p:nvPr/>
        </p:nvSpPr>
        <p:spPr>
          <a:xfrm>
            <a:off x="2087951" y="2684442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D983E64-EA2A-67E2-8127-E1B48954C1C2}"/>
              </a:ext>
            </a:extLst>
          </p:cNvPr>
          <p:cNvCxnSpPr>
            <a:cxnSpLocks/>
            <a:stCxn id="77" idx="0"/>
            <a:endCxn id="3" idx="1"/>
          </p:cNvCxnSpPr>
          <p:nvPr/>
        </p:nvCxnSpPr>
        <p:spPr>
          <a:xfrm flipV="1">
            <a:off x="1253357" y="3281833"/>
            <a:ext cx="790627" cy="6589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EDAE040-2ED3-D119-2DED-954F705D97C5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176636" y="1310634"/>
            <a:ext cx="551888" cy="35546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4FE0A23-4491-07AB-827B-3C2A946260B8}"/>
              </a:ext>
            </a:extLst>
          </p:cNvPr>
          <p:cNvCxnSpPr>
            <a:cxnSpLocks/>
          </p:cNvCxnSpPr>
          <p:nvPr/>
        </p:nvCxnSpPr>
        <p:spPr>
          <a:xfrm>
            <a:off x="2337383" y="2582698"/>
            <a:ext cx="0" cy="319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915CD743-1A00-ADCB-8866-BCCE6CD751BB}"/>
              </a:ext>
            </a:extLst>
          </p:cNvPr>
          <p:cNvSpPr/>
          <p:nvPr/>
        </p:nvSpPr>
        <p:spPr>
          <a:xfrm>
            <a:off x="1646435" y="1732116"/>
            <a:ext cx="6029517" cy="2333832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220;g13ae201ffd5_0_9">
            <a:extLst>
              <a:ext uri="{FF2B5EF4-FFF2-40B4-BE49-F238E27FC236}">
                <a16:creationId xmlns:a16="http://schemas.microsoft.com/office/drawing/2014/main" id="{11240164-C90D-1864-E132-E452C1F99BAE}"/>
              </a:ext>
            </a:extLst>
          </p:cNvPr>
          <p:cNvSpPr/>
          <p:nvPr/>
        </p:nvSpPr>
        <p:spPr>
          <a:xfrm>
            <a:off x="6521077" y="4096070"/>
            <a:ext cx="512130" cy="418297"/>
          </a:xfrm>
          <a:prstGeom prst="flowChartMagneticDisk">
            <a:avLst/>
          </a:prstGeom>
          <a:solidFill>
            <a:srgbClr val="C00000"/>
          </a:solidFill>
          <a:ln>
            <a:solidFill>
              <a:schemeClr val="bg1"/>
            </a:solidFill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68569" tIns="34275" rIns="68569" bIns="34275" anchor="ctr" anchorCtr="0">
            <a:noAutofit/>
          </a:bodyPr>
          <a:lstStyle/>
          <a:p>
            <a:pPr algn="ctr" defTabSz="685800">
              <a:buClrTx/>
            </a:pPr>
            <a:r>
              <a:rPr lang="en-IN" sz="800" b="1" kern="12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  <a:endParaRPr sz="800" kern="1200" dirty="0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8D755A0-CC24-CC8A-6DF3-7C77139D3193}"/>
              </a:ext>
            </a:extLst>
          </p:cNvPr>
          <p:cNvSpPr/>
          <p:nvPr/>
        </p:nvSpPr>
        <p:spPr>
          <a:xfrm>
            <a:off x="6030171" y="4550757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7F5352D-64DA-BF7D-3E59-4E660A54BE59}"/>
              </a:ext>
            </a:extLst>
          </p:cNvPr>
          <p:cNvSpPr/>
          <p:nvPr/>
        </p:nvSpPr>
        <p:spPr>
          <a:xfrm>
            <a:off x="6370145" y="1780409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1F3AC82A-1DAE-A4BF-261B-B7A9A026287E}"/>
              </a:ext>
            </a:extLst>
          </p:cNvPr>
          <p:cNvSpPr/>
          <p:nvPr/>
        </p:nvSpPr>
        <p:spPr>
          <a:xfrm>
            <a:off x="5661408" y="2734286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491FA23-220E-A53E-6201-FCBCB180DD73}"/>
              </a:ext>
            </a:extLst>
          </p:cNvPr>
          <p:cNvSpPr/>
          <p:nvPr/>
        </p:nvSpPr>
        <p:spPr>
          <a:xfrm>
            <a:off x="4494291" y="2691595"/>
            <a:ext cx="146999" cy="16354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778CE7E-C132-938E-DEEA-F1FC82672D25}"/>
              </a:ext>
            </a:extLst>
          </p:cNvPr>
          <p:cNvCxnSpPr>
            <a:cxnSpLocks/>
            <a:stCxn id="3" idx="3"/>
            <a:endCxn id="34" idx="1"/>
          </p:cNvCxnSpPr>
          <p:nvPr/>
        </p:nvCxnSpPr>
        <p:spPr>
          <a:xfrm>
            <a:off x="2922384" y="3281833"/>
            <a:ext cx="305565" cy="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4EBE60B-4CDE-F150-0E7A-552CA1D28C98}"/>
              </a:ext>
            </a:extLst>
          </p:cNvPr>
          <p:cNvSpPr/>
          <p:nvPr/>
        </p:nvSpPr>
        <p:spPr>
          <a:xfrm>
            <a:off x="5513533" y="1478289"/>
            <a:ext cx="1979536" cy="2639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Retrain Model &amp; Model Management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09375E5-41A9-768E-853F-2CBA03EA224C}"/>
              </a:ext>
            </a:extLst>
          </p:cNvPr>
          <p:cNvSpPr/>
          <p:nvPr/>
        </p:nvSpPr>
        <p:spPr>
          <a:xfrm>
            <a:off x="5664471" y="2967531"/>
            <a:ext cx="878400" cy="68132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DC27FD9-93CD-7E91-8B71-DF9C1412B646}"/>
              </a:ext>
            </a:extLst>
          </p:cNvPr>
          <p:cNvSpPr/>
          <p:nvPr/>
        </p:nvSpPr>
        <p:spPr>
          <a:xfrm>
            <a:off x="5752894" y="3341572"/>
            <a:ext cx="701554" cy="2528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Machine Learning, NLP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610E524-C2ED-7B16-5553-61ED96251DAF}"/>
              </a:ext>
            </a:extLst>
          </p:cNvPr>
          <p:cNvSpPr/>
          <p:nvPr/>
        </p:nvSpPr>
        <p:spPr>
          <a:xfrm>
            <a:off x="5714156" y="3007619"/>
            <a:ext cx="740291" cy="245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Apply Model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846224B0-6F12-5371-C9FA-0B8A8C4C7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872" y="2065598"/>
            <a:ext cx="366796" cy="434363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FC4FA64F-75D8-D794-8AB4-94EBFF1688A2}"/>
              </a:ext>
            </a:extLst>
          </p:cNvPr>
          <p:cNvSpPr/>
          <p:nvPr/>
        </p:nvSpPr>
        <p:spPr>
          <a:xfrm>
            <a:off x="8008315" y="1764615"/>
            <a:ext cx="861441" cy="20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Visualization Tools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D631FB9-E5DC-CACB-A74D-52E7E279DEF0}"/>
              </a:ext>
            </a:extLst>
          </p:cNvPr>
          <p:cNvSpPr/>
          <p:nvPr/>
        </p:nvSpPr>
        <p:spPr>
          <a:xfrm>
            <a:off x="6536350" y="1935056"/>
            <a:ext cx="878400" cy="681327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312C4F-D1A7-E95E-4D57-16F24A545CAA}"/>
              </a:ext>
            </a:extLst>
          </p:cNvPr>
          <p:cNvSpPr/>
          <p:nvPr/>
        </p:nvSpPr>
        <p:spPr>
          <a:xfrm>
            <a:off x="6597697" y="2302193"/>
            <a:ext cx="701554" cy="257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Analytics  Services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AA3118C-3E91-4D18-D2C5-0EA4234F9194}"/>
              </a:ext>
            </a:extLst>
          </p:cNvPr>
          <p:cNvSpPr/>
          <p:nvPr/>
        </p:nvSpPr>
        <p:spPr>
          <a:xfrm>
            <a:off x="6539652" y="2025328"/>
            <a:ext cx="759599" cy="239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Structured Data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E493538-19A1-202C-ADE4-0DF7C589DC77}"/>
              </a:ext>
            </a:extLst>
          </p:cNvPr>
          <p:cNvSpPr/>
          <p:nvPr/>
        </p:nvSpPr>
        <p:spPr>
          <a:xfrm>
            <a:off x="4579582" y="3044405"/>
            <a:ext cx="753032" cy="5007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Visualizes Logs, System Activities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D8323B2-0C8B-AA5B-DB5B-14FE62E95D62}"/>
              </a:ext>
            </a:extLst>
          </p:cNvPr>
          <p:cNvCxnSpPr>
            <a:stCxn id="127" idx="3"/>
            <a:endCxn id="124" idx="1"/>
          </p:cNvCxnSpPr>
          <p:nvPr/>
        </p:nvCxnSpPr>
        <p:spPr>
          <a:xfrm>
            <a:off x="7414750" y="2275720"/>
            <a:ext cx="819122" cy="7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5F1C3A87-476B-0C83-76D1-18E4CBB9B911}"/>
              </a:ext>
            </a:extLst>
          </p:cNvPr>
          <p:cNvCxnSpPr>
            <a:stCxn id="118" idx="2"/>
            <a:endCxn id="95" idx="2"/>
          </p:cNvCxnSpPr>
          <p:nvPr/>
        </p:nvCxnSpPr>
        <p:spPr>
          <a:xfrm rot="16200000" flipH="1">
            <a:off x="5984194" y="3768335"/>
            <a:ext cx="656361" cy="41740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: Single Corner Snipped 134">
            <a:extLst>
              <a:ext uri="{FF2B5EF4-FFF2-40B4-BE49-F238E27FC236}">
                <a16:creationId xmlns:a16="http://schemas.microsoft.com/office/drawing/2014/main" id="{BC069ED7-6876-F733-D739-16069EABE788}"/>
              </a:ext>
            </a:extLst>
          </p:cNvPr>
          <p:cNvSpPr/>
          <p:nvPr/>
        </p:nvSpPr>
        <p:spPr>
          <a:xfrm>
            <a:off x="4246152" y="4312247"/>
            <a:ext cx="1014692" cy="427185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Detection,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Patterns, 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Predictions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FC168E5-BDAE-A03C-C04E-2BFEFB3E4F26}"/>
              </a:ext>
            </a:extLst>
          </p:cNvPr>
          <p:cNvCxnSpPr>
            <a:cxnSpLocks/>
          </p:cNvCxnSpPr>
          <p:nvPr/>
        </p:nvCxnSpPr>
        <p:spPr>
          <a:xfrm flipH="1">
            <a:off x="5325264" y="4215307"/>
            <a:ext cx="749560" cy="21905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776969C-3B60-3017-486D-784D0C460144}"/>
              </a:ext>
            </a:extLst>
          </p:cNvPr>
          <p:cNvCxnSpPr>
            <a:cxnSpLocks/>
          </p:cNvCxnSpPr>
          <p:nvPr/>
        </p:nvCxnSpPr>
        <p:spPr>
          <a:xfrm>
            <a:off x="4179491" y="3290489"/>
            <a:ext cx="305565" cy="8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FE15C74B-8169-4801-295D-66C60A1E16F9}"/>
              </a:ext>
            </a:extLst>
          </p:cNvPr>
          <p:cNvCxnSpPr>
            <a:endCxn id="129" idx="1"/>
          </p:cNvCxnSpPr>
          <p:nvPr/>
        </p:nvCxnSpPr>
        <p:spPr>
          <a:xfrm flipV="1">
            <a:off x="4117831" y="2145255"/>
            <a:ext cx="2421821" cy="795914"/>
          </a:xfrm>
          <a:prstGeom prst="bentConnector3">
            <a:avLst>
              <a:gd name="adj1" fmla="val 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: Single Corner Snipped 147">
            <a:extLst>
              <a:ext uri="{FF2B5EF4-FFF2-40B4-BE49-F238E27FC236}">
                <a16:creationId xmlns:a16="http://schemas.microsoft.com/office/drawing/2014/main" id="{4493F828-48B1-2E21-899C-672706056606}"/>
              </a:ext>
            </a:extLst>
          </p:cNvPr>
          <p:cNvSpPr/>
          <p:nvPr/>
        </p:nvSpPr>
        <p:spPr>
          <a:xfrm>
            <a:off x="7764339" y="1281123"/>
            <a:ext cx="963712" cy="173511"/>
          </a:xfrm>
          <a:prstGeom prst="snip1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Reports, Charts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4E278BEC-FBDB-F849-7947-EC377121B600}"/>
              </a:ext>
            </a:extLst>
          </p:cNvPr>
          <p:cNvCxnSpPr>
            <a:cxnSpLocks/>
          </p:cNvCxnSpPr>
          <p:nvPr/>
        </p:nvCxnSpPr>
        <p:spPr>
          <a:xfrm flipH="1">
            <a:off x="7967292" y="1492884"/>
            <a:ext cx="108317" cy="763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47AFDC-09D1-2BCA-781B-6639C419ABE4}"/>
              </a:ext>
            </a:extLst>
          </p:cNvPr>
          <p:cNvCxnSpPr>
            <a:cxnSpLocks/>
          </p:cNvCxnSpPr>
          <p:nvPr/>
        </p:nvCxnSpPr>
        <p:spPr>
          <a:xfrm flipH="1">
            <a:off x="1694464" y="3618304"/>
            <a:ext cx="322806" cy="53149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BDCFAC-35C4-A858-0ED1-1ACE2CCAB2BC}"/>
              </a:ext>
            </a:extLst>
          </p:cNvPr>
          <p:cNvCxnSpPr>
            <a:stCxn id="3" idx="2"/>
            <a:endCxn id="119" idx="2"/>
          </p:cNvCxnSpPr>
          <p:nvPr/>
        </p:nvCxnSpPr>
        <p:spPr>
          <a:xfrm rot="16200000" flipH="1">
            <a:off x="4280246" y="1825433"/>
            <a:ext cx="26362" cy="3620487"/>
          </a:xfrm>
          <a:prstGeom prst="bentConnector3">
            <a:avLst>
              <a:gd name="adj1" fmla="val 9671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2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7306D-0FE0-AFDF-45C8-7FA5EF358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D8DD-EFF6-17BD-E21D-67E66CD52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005" y="113396"/>
            <a:ext cx="7886700" cy="57175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IPE – AI Chatbot architecture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5A0C6B-F1AD-CBF8-325B-0DE85F0E67DE}"/>
              </a:ext>
            </a:extLst>
          </p:cNvPr>
          <p:cNvCxnSpPr>
            <a:cxnSpLocks/>
          </p:cNvCxnSpPr>
          <p:nvPr/>
        </p:nvCxnSpPr>
        <p:spPr>
          <a:xfrm>
            <a:off x="418512" y="669288"/>
            <a:ext cx="84208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27F1AC47-CD2B-9C46-D710-5F79D323BDAE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0000"/>
              </a:highlight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556B3D-B482-0961-32BE-00806B44AE45}"/>
              </a:ext>
            </a:extLst>
          </p:cNvPr>
          <p:cNvSpPr/>
          <p:nvPr/>
        </p:nvSpPr>
        <p:spPr>
          <a:xfrm>
            <a:off x="334004" y="1059615"/>
            <a:ext cx="1219099" cy="2954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UI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539C85-CFBF-65D0-B8A9-DED4BE75AD6B}"/>
              </a:ext>
            </a:extLst>
          </p:cNvPr>
          <p:cNvSpPr/>
          <p:nvPr/>
        </p:nvSpPr>
        <p:spPr>
          <a:xfrm>
            <a:off x="2419445" y="1021401"/>
            <a:ext cx="6372665" cy="34528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AB23FF-0913-92E5-4BDC-B51D11C213E6}"/>
              </a:ext>
            </a:extLst>
          </p:cNvPr>
          <p:cNvSpPr/>
          <p:nvPr/>
        </p:nvSpPr>
        <p:spPr>
          <a:xfrm>
            <a:off x="2592948" y="1206181"/>
            <a:ext cx="2110154" cy="154554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CF1EB5-B907-C050-78EC-289888022199}"/>
              </a:ext>
            </a:extLst>
          </p:cNvPr>
          <p:cNvSpPr/>
          <p:nvPr/>
        </p:nvSpPr>
        <p:spPr>
          <a:xfrm>
            <a:off x="2604673" y="3098691"/>
            <a:ext cx="2110154" cy="1097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48665E-E4DA-EA4F-5CE6-0D2672B8E207}"/>
              </a:ext>
            </a:extLst>
          </p:cNvPr>
          <p:cNvSpPr/>
          <p:nvPr/>
        </p:nvSpPr>
        <p:spPr>
          <a:xfrm>
            <a:off x="5045416" y="1229264"/>
            <a:ext cx="951912" cy="29667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B6E0C6-DCF1-954B-B650-BE14CA428D87}"/>
              </a:ext>
            </a:extLst>
          </p:cNvPr>
          <p:cNvSpPr/>
          <p:nvPr/>
        </p:nvSpPr>
        <p:spPr>
          <a:xfrm>
            <a:off x="6339642" y="1229264"/>
            <a:ext cx="2110154" cy="1097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97B9FD-8BB2-C3D7-05A0-4AF6F75D5812}"/>
              </a:ext>
            </a:extLst>
          </p:cNvPr>
          <p:cNvSpPr/>
          <p:nvPr/>
        </p:nvSpPr>
        <p:spPr>
          <a:xfrm>
            <a:off x="6351367" y="3098691"/>
            <a:ext cx="2110154" cy="10972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970089-EB67-0A05-D7D8-0658EE987AEB}"/>
              </a:ext>
            </a:extLst>
          </p:cNvPr>
          <p:cNvSpPr/>
          <p:nvPr/>
        </p:nvSpPr>
        <p:spPr>
          <a:xfrm>
            <a:off x="2771137" y="1625503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User Intent</a:t>
            </a:r>
            <a:endParaRPr lang="en-I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DCED7-28B1-61F9-68CF-00ED46CA97F1}"/>
              </a:ext>
            </a:extLst>
          </p:cNvPr>
          <p:cNvSpPr/>
          <p:nvPr/>
        </p:nvSpPr>
        <p:spPr>
          <a:xfrm>
            <a:off x="2782860" y="2223021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Context Info</a:t>
            </a:r>
            <a:endParaRPr lang="en-I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B5933-C82C-BA96-2B89-093F417E1674}"/>
              </a:ext>
            </a:extLst>
          </p:cNvPr>
          <p:cNvCxnSpPr>
            <a:cxnSpLocks/>
          </p:cNvCxnSpPr>
          <p:nvPr/>
        </p:nvCxnSpPr>
        <p:spPr>
          <a:xfrm>
            <a:off x="3540173" y="1977195"/>
            <a:ext cx="23444" cy="245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6580C8-0141-D8BC-1A27-9692835D3C2D}"/>
              </a:ext>
            </a:extLst>
          </p:cNvPr>
          <p:cNvCxnSpPr/>
          <p:nvPr/>
        </p:nvCxnSpPr>
        <p:spPr>
          <a:xfrm>
            <a:off x="1519113" y="2100108"/>
            <a:ext cx="80166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3FA4E6-352F-FA61-9BEC-7FCE43AF0000}"/>
              </a:ext>
            </a:extLst>
          </p:cNvPr>
          <p:cNvCxnSpPr/>
          <p:nvPr/>
        </p:nvCxnSpPr>
        <p:spPr>
          <a:xfrm flipH="1">
            <a:off x="1519113" y="3243289"/>
            <a:ext cx="80166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51CF11-6F98-7071-958A-ECE1B4E863FA}"/>
              </a:ext>
            </a:extLst>
          </p:cNvPr>
          <p:cNvSpPr txBox="1"/>
          <p:nvPr/>
        </p:nvSpPr>
        <p:spPr>
          <a:xfrm>
            <a:off x="1566355" y="1793483"/>
            <a:ext cx="8651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en-IN" sz="1600" dirty="0">
              <a:solidFill>
                <a:schemeClr val="accent6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BF76DB-C8EA-06A5-931C-DBA4E74ABF1B}"/>
              </a:ext>
            </a:extLst>
          </p:cNvPr>
          <p:cNvSpPr txBox="1"/>
          <p:nvPr/>
        </p:nvSpPr>
        <p:spPr>
          <a:xfrm>
            <a:off x="1568346" y="289165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</a:t>
            </a:r>
            <a:endParaRPr lang="en-IN" sz="1400" dirty="0">
              <a:solidFill>
                <a:schemeClr val="accent6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EA4D94-D61C-6F23-F8F7-23E22419683B}"/>
              </a:ext>
            </a:extLst>
          </p:cNvPr>
          <p:cNvSpPr txBox="1"/>
          <p:nvPr/>
        </p:nvSpPr>
        <p:spPr>
          <a:xfrm>
            <a:off x="2782861" y="3297251"/>
            <a:ext cx="1725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 Generation</a:t>
            </a:r>
            <a:endParaRPr lang="en-IN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8700C4-5BC0-79EE-FD22-8B20F906EC14}"/>
              </a:ext>
            </a:extLst>
          </p:cNvPr>
          <p:cNvCxnSpPr/>
          <p:nvPr/>
        </p:nvCxnSpPr>
        <p:spPr>
          <a:xfrm>
            <a:off x="4733586" y="1977195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103B2E-E574-F6F6-EF07-038402A63C88}"/>
              </a:ext>
            </a:extLst>
          </p:cNvPr>
          <p:cNvSpPr txBox="1"/>
          <p:nvPr/>
        </p:nvSpPr>
        <p:spPr>
          <a:xfrm>
            <a:off x="4984455" y="2027544"/>
            <a:ext cx="1237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Dialogue Management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E60245-1463-3C6B-763C-AA9317075398}"/>
              </a:ext>
            </a:extLst>
          </p:cNvPr>
          <p:cNvCxnSpPr>
            <a:cxnSpLocks/>
          </p:cNvCxnSpPr>
          <p:nvPr/>
        </p:nvCxnSpPr>
        <p:spPr>
          <a:xfrm flipH="1">
            <a:off x="4733586" y="3770441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892154-1DFE-63B9-E944-C7F43EE1EC28}"/>
              </a:ext>
            </a:extLst>
          </p:cNvPr>
          <p:cNvSpPr txBox="1"/>
          <p:nvPr/>
        </p:nvSpPr>
        <p:spPr>
          <a:xfrm>
            <a:off x="4889501" y="728541"/>
            <a:ext cx="1237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ChatBot</a:t>
            </a:r>
            <a:endParaRPr lang="en-IN" sz="1200" b="1" dirty="0">
              <a:solidFill>
                <a:schemeClr val="accent6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E8F31E-F1D2-DFDA-17DA-0DD71A03DFB6}"/>
              </a:ext>
            </a:extLst>
          </p:cNvPr>
          <p:cNvCxnSpPr/>
          <p:nvPr/>
        </p:nvCxnSpPr>
        <p:spPr>
          <a:xfrm>
            <a:off x="5997328" y="1862309"/>
            <a:ext cx="311830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358ACDB-3FD4-9A35-D980-E15298AFAB16}"/>
              </a:ext>
            </a:extLst>
          </p:cNvPr>
          <p:cNvSpPr txBox="1"/>
          <p:nvPr/>
        </p:nvSpPr>
        <p:spPr>
          <a:xfrm>
            <a:off x="6505059" y="3171202"/>
            <a:ext cx="1671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LLM  and Data source like Confluence, JIRA, SharePoint, internal portals</a:t>
            </a:r>
            <a:endParaRPr lang="en-IN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99A75F-B899-F855-23E8-01D5EDADB203}"/>
              </a:ext>
            </a:extLst>
          </p:cNvPr>
          <p:cNvCxnSpPr/>
          <p:nvPr/>
        </p:nvCxnSpPr>
        <p:spPr>
          <a:xfrm>
            <a:off x="7371273" y="2326544"/>
            <a:ext cx="0" cy="772147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6F79C95-6950-F272-D034-B831AEC80CEB}"/>
              </a:ext>
            </a:extLst>
          </p:cNvPr>
          <p:cNvSpPr/>
          <p:nvPr/>
        </p:nvSpPr>
        <p:spPr>
          <a:xfrm>
            <a:off x="6611617" y="1393417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Action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</a:t>
            </a:r>
            <a:r>
              <a:rPr lang="en-US" sz="1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Execution</a:t>
            </a:r>
            <a:endParaRPr lang="en-IN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A905E0-B0C4-5B45-B1A5-452FC1FFD9A9}"/>
              </a:ext>
            </a:extLst>
          </p:cNvPr>
          <p:cNvSpPr/>
          <p:nvPr/>
        </p:nvSpPr>
        <p:spPr>
          <a:xfrm>
            <a:off x="6611617" y="1848243"/>
            <a:ext cx="1561514" cy="351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Info Retrieval</a:t>
            </a:r>
            <a:endParaRPr lang="en-IN" sz="1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6180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4CAA4-26FF-0CD9-9CA2-D78D28042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C02928-709E-A4E4-E9E0-47F53E844A8A}"/>
              </a:ext>
            </a:extLst>
          </p:cNvPr>
          <p:cNvCxnSpPr>
            <a:cxnSpLocks/>
          </p:cNvCxnSpPr>
          <p:nvPr/>
        </p:nvCxnSpPr>
        <p:spPr>
          <a:xfrm flipV="1">
            <a:off x="22580" y="2496404"/>
            <a:ext cx="9089315" cy="2332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Google Shape;105;p3">
            <a:extLst>
              <a:ext uri="{FF2B5EF4-FFF2-40B4-BE49-F238E27FC236}">
                <a16:creationId xmlns:a16="http://schemas.microsoft.com/office/drawing/2014/main" id="{51088979-9653-A6AF-E50F-2EEE41EF9AA3}"/>
              </a:ext>
            </a:extLst>
          </p:cNvPr>
          <p:cNvSpPr/>
          <p:nvPr/>
        </p:nvSpPr>
        <p:spPr>
          <a:xfrm>
            <a:off x="0" y="4902295"/>
            <a:ext cx="9144000" cy="278887"/>
          </a:xfrm>
          <a:prstGeom prst="rect">
            <a:avLst/>
          </a:prstGeom>
          <a:solidFill>
            <a:srgbClr val="FF0000"/>
          </a:solidFill>
          <a:ln w="25400" cap="flat" cmpd="sng">
            <a:solidFill>
              <a:srgbClr val="B2192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highlight>
                <a:srgbClr val="FF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376;p17">
            <a:extLst>
              <a:ext uri="{FF2B5EF4-FFF2-40B4-BE49-F238E27FC236}">
                <a16:creationId xmlns:a16="http://schemas.microsoft.com/office/drawing/2014/main" id="{A3884034-C02D-FB8E-7B7C-63468E1AAF6F}"/>
              </a:ext>
            </a:extLst>
          </p:cNvPr>
          <p:cNvSpPr txBox="1"/>
          <p:nvPr/>
        </p:nvSpPr>
        <p:spPr>
          <a:xfrm>
            <a:off x="3513666" y="1624620"/>
            <a:ext cx="4266009" cy="72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300" tIns="14300" rIns="14300" bIns="1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3B39"/>
              </a:buClr>
              <a:buSzPts val="1400"/>
              <a:buFont typeface="Dosis"/>
              <a:buNone/>
            </a:pPr>
            <a:r>
              <a:rPr lang="en" sz="5600" b="0" i="0" u="none" strike="noStrike" cap="none" dirty="0">
                <a:solidFill>
                  <a:srgbClr val="3B3B39"/>
                </a:solidFill>
                <a:latin typeface="Dosis"/>
                <a:ea typeface="Dosis"/>
                <a:cs typeface="Dosis"/>
                <a:sym typeface="Dosis"/>
              </a:rPr>
              <a:t>Thank You</a:t>
            </a:r>
            <a:endParaRPr sz="5600" b="0" i="0" u="none" strike="noStrike" cap="none" dirty="0">
              <a:solidFill>
                <a:srgbClr val="3B3B39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  <p:extLst>
      <p:ext uri="{BB962C8B-B14F-4D97-AF65-F5344CB8AC3E}">
        <p14:creationId xmlns:p14="http://schemas.microsoft.com/office/powerpoint/2010/main" val="1168101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9069</TotalTime>
  <Words>310</Words>
  <Application>Microsoft Office PowerPoint</Application>
  <PresentationFormat>On-screen Show (16:9)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Dosis</vt:lpstr>
      <vt:lpstr>Office Theme</vt:lpstr>
      <vt:lpstr>IPE – Integrated Platform Environment </vt:lpstr>
      <vt:lpstr>IPE - Dashboard</vt:lpstr>
      <vt:lpstr>IPE - Components</vt:lpstr>
      <vt:lpstr>IPE – Architecture component</vt:lpstr>
      <vt:lpstr>IPE – Incident Management Flow</vt:lpstr>
      <vt:lpstr>IPE – AI Chatbot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Garlapati, Sitaram</dc:creator>
  <cp:lastModifiedBy>Sitaram G</cp:lastModifiedBy>
  <cp:revision>78</cp:revision>
  <dcterms:modified xsi:type="dcterms:W3CDTF">2025-03-26T18:12:40Z</dcterms:modified>
</cp:coreProperties>
</file>