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71" r:id="rId11"/>
    <p:sldId id="272" r:id="rId12"/>
    <p:sldId id="262" r:id="rId13"/>
    <p:sldId id="276" r:id="rId14"/>
    <p:sldId id="273" r:id="rId15"/>
    <p:sldId id="274" r:id="rId16"/>
    <p:sldId id="275" r:id="rId17"/>
    <p:sldId id="263" r:id="rId18"/>
    <p:sldId id="267" r:id="rId19"/>
    <p:sldId id="26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7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65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1759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0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0739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29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10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0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7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9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3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52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87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0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0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6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5875" y="1994652"/>
            <a:ext cx="6600451" cy="1126284"/>
          </a:xfrm>
        </p:spPr>
        <p:txBody>
          <a:bodyPr>
            <a:normAutofit fontScale="90000"/>
          </a:bodyPr>
          <a:lstStyle/>
          <a:p>
            <a:r>
              <a:rPr lang="en-IN" dirty="0"/>
              <a:t>			</a:t>
            </a:r>
            <a:r>
              <a:rPr dirty="0"/>
              <a:t>IPE Console</a:t>
            </a:r>
            <a:br>
              <a:rPr lang="en-IN" dirty="0"/>
            </a:br>
            <a:endParaRPr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00134" y="3381752"/>
            <a:ext cx="6600451" cy="1126283"/>
          </a:xfrm>
        </p:spPr>
        <p:txBody>
          <a:bodyPr/>
          <a:lstStyle/>
          <a:p>
            <a:r>
              <a:rPr dirty="0"/>
              <a:t>Team: IRIS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0DB7D9-E4EA-AAEF-C209-3B1B645FB0DE}"/>
              </a:ext>
            </a:extLst>
          </p:cNvPr>
          <p:cNvSpPr txBox="1"/>
          <p:nvPr/>
        </p:nvSpPr>
        <p:spPr>
          <a:xfrm>
            <a:off x="3585882" y="2843937"/>
            <a:ext cx="3397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Intelligent Platform Engineering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F5BAA4-C5A9-7DB1-68EE-89137B70C5EC}"/>
              </a:ext>
            </a:extLst>
          </p:cNvPr>
          <p:cNvSpPr txBox="1"/>
          <p:nvPr/>
        </p:nvSpPr>
        <p:spPr>
          <a:xfrm>
            <a:off x="6615953" y="4921624"/>
            <a:ext cx="216049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	</a:t>
            </a:r>
            <a:r>
              <a:rPr lang="en-IN" sz="1100" b="1" dirty="0"/>
              <a:t>Team Members:</a:t>
            </a:r>
          </a:p>
          <a:p>
            <a:pPr lvl="1"/>
            <a:r>
              <a:rPr lang="en-IN" sz="1100" dirty="0"/>
              <a:t>Naresh Krishna Vemuri</a:t>
            </a:r>
          </a:p>
          <a:p>
            <a:pPr lvl="1"/>
            <a:r>
              <a:rPr lang="en-IN" sz="1100" dirty="0"/>
              <a:t>Pavani racham</a:t>
            </a:r>
          </a:p>
          <a:p>
            <a:pPr lvl="1"/>
            <a:r>
              <a:rPr lang="en-IN" sz="1100" dirty="0"/>
              <a:t>Sujith Kanaparthi</a:t>
            </a:r>
          </a:p>
          <a:p>
            <a:pPr lvl="1"/>
            <a:r>
              <a:rPr lang="en-IN" sz="1100" dirty="0"/>
              <a:t>Vai Kumar Somanapalli</a:t>
            </a:r>
          </a:p>
          <a:p>
            <a:pPr lvl="1"/>
            <a:r>
              <a:rPr lang="en-IN" sz="1100" dirty="0"/>
              <a:t>Chappa Vijaya Durga</a:t>
            </a:r>
          </a:p>
          <a:p>
            <a:endParaRPr lang="en-IN" sz="1100" dirty="0"/>
          </a:p>
          <a:p>
            <a:endParaRPr lang="en-IN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833F7-7C5F-BE50-F01C-7C25BEDA7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4C9FB-6BDB-88D4-9D8A-B522FCC1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20596"/>
          </a:xfrm>
        </p:spPr>
        <p:txBody>
          <a:bodyPr/>
          <a:lstStyle/>
          <a:p>
            <a:r>
              <a:rPr lang="en-IN" dirty="0"/>
              <a:t>Dependencies Tab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887BF6F-05AC-F0EF-DB4E-D40D210CED21}"/>
              </a:ext>
            </a:extLst>
          </p:cNvPr>
          <p:cNvSpPr txBox="1">
            <a:spLocks/>
          </p:cNvSpPr>
          <p:nvPr/>
        </p:nvSpPr>
        <p:spPr>
          <a:xfrm>
            <a:off x="739520" y="1839139"/>
            <a:ext cx="2729822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/>
              <a:t>Real-time health of upstream/downstream services</a:t>
            </a:r>
          </a:p>
          <a:p>
            <a:r>
              <a:rPr lang="en-IN" sz="1800" dirty="0"/>
              <a:t>Latency and degradation highlights</a:t>
            </a: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E6F439-BB14-CE4D-7110-5657BBE57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697" y="1604683"/>
            <a:ext cx="5631303" cy="325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81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1FCC4-1F6D-3B24-68E9-7491A2940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4552-AF9B-C4A8-B85D-C8D3AA3AD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20596"/>
          </a:xfrm>
        </p:spPr>
        <p:txBody>
          <a:bodyPr/>
          <a:lstStyle/>
          <a:p>
            <a:r>
              <a:rPr lang="en-IN" dirty="0"/>
              <a:t>Recommendations  Tab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B345A7-0AF4-1D2C-2DC2-AFD3F0BF8A44}"/>
              </a:ext>
            </a:extLst>
          </p:cNvPr>
          <p:cNvSpPr txBox="1">
            <a:spLocks/>
          </p:cNvSpPr>
          <p:nvPr/>
        </p:nvSpPr>
        <p:spPr>
          <a:xfrm>
            <a:off x="6298714" y="1665083"/>
            <a:ext cx="2729822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/>
              <a:t>AI-generated optimization, security, and performance suggestions</a:t>
            </a:r>
          </a:p>
          <a:p>
            <a:r>
              <a:rPr lang="en-IN" dirty="0"/>
              <a:t>Severity-tagged insights and actionable recommendations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94CB8B-89FB-CAA6-B9A1-9BAC626E2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77" y="1665083"/>
            <a:ext cx="5922337" cy="367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867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AI Assistant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4024" y="1766047"/>
            <a:ext cx="7655858" cy="1129553"/>
          </a:xfrm>
        </p:spPr>
        <p:txBody>
          <a:bodyPr>
            <a:normAutofit fontScale="85000" lnSpcReduction="20000"/>
          </a:bodyPr>
          <a:lstStyle/>
          <a:p>
            <a:r>
              <a:rPr dirty="0"/>
              <a:t>Multimodal chat interface: GitHub, </a:t>
            </a:r>
            <a:r>
              <a:rPr lang="en-IN" dirty="0"/>
              <a:t>OCP, MCP Metrics, Jira, Jenkins, Splunk ,Kibana …</a:t>
            </a:r>
          </a:p>
          <a:p>
            <a:r>
              <a:rPr lang="en-IN" dirty="0"/>
              <a:t>Chat interface with live streaming responses</a:t>
            </a:r>
          </a:p>
          <a:p>
            <a:r>
              <a:rPr lang="en-IN" dirty="0"/>
              <a:t>Cross-platform query routing and summarization</a:t>
            </a:r>
          </a:p>
          <a:p>
            <a:endParaRPr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2348D9-CA1B-158E-8D0E-6B320DB9B11D}"/>
              </a:ext>
            </a:extLst>
          </p:cNvPr>
          <p:cNvSpPr txBox="1"/>
          <p:nvPr/>
        </p:nvSpPr>
        <p:spPr>
          <a:xfrm>
            <a:off x="860612" y="3065947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	GITHUB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B3ED8B-95AF-0129-6666-21A0E8B0A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024" y="3429000"/>
            <a:ext cx="2189535" cy="2508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C5C725-F9FF-6F69-A292-12BD0C03AD93}"/>
              </a:ext>
            </a:extLst>
          </p:cNvPr>
          <p:cNvSpPr txBox="1"/>
          <p:nvPr/>
        </p:nvSpPr>
        <p:spPr>
          <a:xfrm>
            <a:off x="3591252" y="3065947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	      OCP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0CC163-21EA-BB54-05D8-67A6134B1446}"/>
              </a:ext>
            </a:extLst>
          </p:cNvPr>
          <p:cNvSpPr txBox="1"/>
          <p:nvPr/>
        </p:nvSpPr>
        <p:spPr>
          <a:xfrm>
            <a:off x="6381796" y="3065947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		MCP Metrics</a:t>
            </a:r>
          </a:p>
          <a:p>
            <a:endParaRPr lang="en-IN" sz="1600" dirty="0"/>
          </a:p>
          <a:p>
            <a:endParaRPr lang="en-IN" sz="16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B09726F-DDB1-2114-5093-947EBAAFC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283" y="3429001"/>
            <a:ext cx="2182609" cy="24930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AE74BF1-884F-114C-C843-0C2DE0E81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4289" y="3429000"/>
            <a:ext cx="2085593" cy="2508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3D87-8A96-825E-3C30-36C0E33F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Agentic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35230-DFD2-C3C9-B19F-CFB25F517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Health Check: Pod diagnostics</a:t>
            </a:r>
          </a:p>
          <a:p>
            <a:r>
              <a:rPr lang="en-US" dirty="0"/>
              <a:t>Generate RCA: Auto-filled from incident context</a:t>
            </a:r>
          </a:p>
          <a:p>
            <a:r>
              <a:rPr lang="en-US" dirty="0"/>
              <a:t>MCP Query: Command-based checks</a:t>
            </a:r>
          </a:p>
          <a:p>
            <a:r>
              <a:rPr lang="en-US" dirty="0"/>
              <a:t>Dependency Map: Visual service impacts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049EC7-4D68-50DE-A6FE-6C31E3E10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424" y="4129798"/>
            <a:ext cx="4439270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361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FD8A4-45DA-3BF9-1F28-93EC0FC2E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8B174-0913-91D9-AF2E-73BC788B6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20596"/>
          </a:xfrm>
        </p:spPr>
        <p:txBody>
          <a:bodyPr/>
          <a:lstStyle/>
          <a:p>
            <a:r>
              <a:rPr lang="en-IN" dirty="0"/>
              <a:t>Health status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107EB9-939F-D0BB-AAB7-A2EEAEBC6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22" y="1748116"/>
            <a:ext cx="5484057" cy="47154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028B2C-E373-0AE3-8AB8-81ACC5A45FAC}"/>
              </a:ext>
            </a:extLst>
          </p:cNvPr>
          <p:cNvSpPr txBox="1"/>
          <p:nvPr/>
        </p:nvSpPr>
        <p:spPr>
          <a:xfrm>
            <a:off x="6490446" y="1613647"/>
            <a:ext cx="25459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/>
              <a:t>Agentic Toolset: One-click health checks, RCA generation, MCP querying, and dependency map exploration</a:t>
            </a:r>
          </a:p>
        </p:txBody>
      </p:sp>
    </p:spTree>
    <p:extLst>
      <p:ext uri="{BB962C8B-B14F-4D97-AF65-F5344CB8AC3E}">
        <p14:creationId xmlns:p14="http://schemas.microsoft.com/office/powerpoint/2010/main" val="1523365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53453-AE7B-F40E-3011-80822EC50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8390-4173-354D-92FC-992D03DE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20596"/>
          </a:xfrm>
        </p:spPr>
        <p:txBody>
          <a:bodyPr/>
          <a:lstStyle/>
          <a:p>
            <a:r>
              <a:rPr lang="en-IN" dirty="0"/>
              <a:t>RCA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10DF5A3-AB9E-81FC-E18E-AF21A56D0EAA}"/>
              </a:ext>
            </a:extLst>
          </p:cNvPr>
          <p:cNvSpPr txBox="1">
            <a:spLocks/>
          </p:cNvSpPr>
          <p:nvPr/>
        </p:nvSpPr>
        <p:spPr>
          <a:xfrm>
            <a:off x="1170901" y="1545430"/>
            <a:ext cx="2729822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Auto-filled root cause analysis reports from incident context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A1CF7D-6B33-02AA-2895-62CE4202A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553" y="1485409"/>
            <a:ext cx="4320810" cy="371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93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4478B0-0199-572C-7292-37F959FB5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BA8F0-70D1-1624-7A3D-F12F2D09E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20596"/>
          </a:xfrm>
        </p:spPr>
        <p:txBody>
          <a:bodyPr/>
          <a:lstStyle/>
          <a:p>
            <a:r>
              <a:rPr lang="en-IN" dirty="0"/>
              <a:t>MCP Query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5D1831-EEF8-E2AA-62B3-1E66E39ED989}"/>
              </a:ext>
            </a:extLst>
          </p:cNvPr>
          <p:cNvSpPr txBox="1">
            <a:spLocks/>
          </p:cNvSpPr>
          <p:nvPr/>
        </p:nvSpPr>
        <p:spPr>
          <a:xfrm>
            <a:off x="6298714" y="1665083"/>
            <a:ext cx="2729822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Model Context Protocol diagnostics via system commands (e.g., STATUS service.health)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70C8B0-EFF7-9A6D-26FE-45F604549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88" y="1791592"/>
            <a:ext cx="5163720" cy="382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06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Frontend: React 18, TypeScript, Tailwind CSS, Framer Motion</a:t>
            </a:r>
          </a:p>
          <a:p>
            <a:r>
              <a:rPr dirty="0"/>
              <a:t>- State &amp; Logic: Context-based search, LLM handlers</a:t>
            </a:r>
          </a:p>
          <a:p>
            <a:r>
              <a:rPr dirty="0"/>
              <a:t>- AI: GPT-4, contextual NLP</a:t>
            </a:r>
          </a:p>
          <a:p>
            <a:r>
              <a:rPr dirty="0"/>
              <a:t>- Integrations: Jira, GitHub, OpenShift, MCP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GitHub: https://github.com/ewfx/gaipl-i-r-i-s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IPE Console is production-ready, combining automation, observability, and security for cloud-native DevOps teams. It enables real-time insights, high performance, and extensibility for platform operations.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Integrated Platform Environment (IPE) Console is a unified, intelligent platform for modern DevOps teams, designed to streamline incident management and platform operations. It centralizes GitHub, OpenShift, Jira, telemetry, and dependencies in a single user-friendly interface empowered by Agentic AI.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DevOps teams face fragmentation due to tool migrations, middleware upgrades, validations, and scattered information sources. Gathering setup details like versions, cluster data, and dependencies across tools is time-consuming and inefficient.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188" y="1497105"/>
            <a:ext cx="7763436" cy="1201271"/>
          </a:xfrm>
        </p:spPr>
        <p:txBody>
          <a:bodyPr>
            <a:normAutofit/>
          </a:bodyPr>
          <a:lstStyle/>
          <a:p>
            <a:r>
              <a:rPr dirty="0"/>
              <a:t>Agentic AI automates routine DevOps tasks by offering infrastructure details, outage banners, and migration metrics. It recommends documentation, enabling efficient operations and issue resolution.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469984-C940-724B-ED2E-9F8F8822E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65" y="2886865"/>
            <a:ext cx="7655859" cy="325808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IPE Console Helps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9801" y="1540189"/>
            <a:ext cx="3751800" cy="3777622"/>
          </a:xfrm>
        </p:spPr>
        <p:txBody>
          <a:bodyPr>
            <a:normAutofit fontScale="92500" lnSpcReduction="10000"/>
          </a:bodyPr>
          <a:lstStyle/>
          <a:p>
            <a:r>
              <a:rPr dirty="0"/>
              <a:t>Seamless Integration: GitHub, OpenShift, Jira, alerts</a:t>
            </a:r>
          </a:p>
          <a:p>
            <a:r>
              <a:rPr dirty="0"/>
              <a:t>Unified Interface: Tabs for Incidents, Jira, Telemetry, Dependencies, AI</a:t>
            </a:r>
          </a:p>
          <a:p>
            <a:r>
              <a:rPr dirty="0"/>
              <a:t>Natural Language Querying: Ask contextual system questions</a:t>
            </a:r>
          </a:p>
          <a:p>
            <a:r>
              <a:rPr dirty="0"/>
              <a:t>Real-time Incident Panel: Impact, priority, tagging</a:t>
            </a:r>
          </a:p>
          <a:p>
            <a:r>
              <a:rPr dirty="0"/>
              <a:t>Agentic Toolset: Health checks, RCA, MCP, dependency maps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646A5C-2102-51FC-F0FF-A87253564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77" y="1656730"/>
            <a:ext cx="4773223" cy="296905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UI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Incidents Tab: Live feed, NLP filters, tagging</a:t>
            </a:r>
          </a:p>
          <a:p>
            <a:r>
              <a:rPr dirty="0"/>
              <a:t>Jira Tab: JQL search, instant incident creation</a:t>
            </a:r>
          </a:p>
          <a:p>
            <a:r>
              <a:rPr dirty="0"/>
              <a:t>Telemetry Tab: Env metrics with visual bars</a:t>
            </a:r>
          </a:p>
          <a:p>
            <a:r>
              <a:rPr dirty="0"/>
              <a:t>Dependencies Tab: Health and latency of services</a:t>
            </a:r>
          </a:p>
          <a:p>
            <a:r>
              <a:rPr dirty="0"/>
              <a:t>Recommendations Tab: AI-powered insights with actions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B8684-D276-61CC-A571-0046285DA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20596"/>
          </a:xfrm>
        </p:spPr>
        <p:txBody>
          <a:bodyPr/>
          <a:lstStyle/>
          <a:p>
            <a:r>
              <a:rPr lang="en-IN" dirty="0"/>
              <a:t>Incidents Tab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834F922-B8A9-5AC6-96F4-3353E3A8B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83" y="1539875"/>
            <a:ext cx="5574028" cy="350725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5F4265D-CBD5-777F-2F3C-D609EA4C264A}"/>
              </a:ext>
            </a:extLst>
          </p:cNvPr>
          <p:cNvSpPr txBox="1">
            <a:spLocks/>
          </p:cNvSpPr>
          <p:nvPr/>
        </p:nvSpPr>
        <p:spPr>
          <a:xfrm>
            <a:off x="6207990" y="1561233"/>
            <a:ext cx="2729822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/>
              <a:t>Live incident feed with priority/status badges</a:t>
            </a:r>
          </a:p>
          <a:p>
            <a:r>
              <a:rPr lang="en-IN" dirty="0"/>
              <a:t>Filters based on NLP queries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0047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21908E-94F1-5EAA-D347-709E4D715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51C9E-772E-CD4E-5F94-44013D9A4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20596"/>
          </a:xfrm>
        </p:spPr>
        <p:txBody>
          <a:bodyPr/>
          <a:lstStyle/>
          <a:p>
            <a:r>
              <a:rPr lang="en-IN" dirty="0"/>
              <a:t>JIRA Tab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5B70633-2AE4-1033-EE9F-03EC9673DE18}"/>
              </a:ext>
            </a:extLst>
          </p:cNvPr>
          <p:cNvSpPr txBox="1">
            <a:spLocks/>
          </p:cNvSpPr>
          <p:nvPr/>
        </p:nvSpPr>
        <p:spPr>
          <a:xfrm>
            <a:off x="739587" y="2230478"/>
            <a:ext cx="2729822" cy="25746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Gets the details of the stories from JIRA via MCP’s.</a:t>
            </a:r>
          </a:p>
          <a:p>
            <a:r>
              <a:rPr lang="en-IN" dirty="0"/>
              <a:t>Based on the prompt given , search will be processed and results are shown.</a:t>
            </a:r>
          </a:p>
          <a:p>
            <a:r>
              <a:rPr lang="en-IN" dirty="0"/>
              <a:t>Filters based on NLP queries </a:t>
            </a:r>
            <a:endParaRPr lang="en-IN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BA13F1-9FCB-EA49-BE63-730104CBF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230" y="2230478"/>
            <a:ext cx="5594770" cy="338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03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6CC47-0436-D8F0-E7F7-8C2402290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CA35C-0857-E0DB-CFCB-2CD873347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20596"/>
          </a:xfrm>
        </p:spPr>
        <p:txBody>
          <a:bodyPr/>
          <a:lstStyle/>
          <a:p>
            <a:r>
              <a:rPr lang="en-IN" dirty="0"/>
              <a:t>Telemetry Tab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B9467C-F974-DE88-229E-27F7322FF598}"/>
              </a:ext>
            </a:extLst>
          </p:cNvPr>
          <p:cNvSpPr txBox="1">
            <a:spLocks/>
          </p:cNvSpPr>
          <p:nvPr/>
        </p:nvSpPr>
        <p:spPr>
          <a:xfrm>
            <a:off x="6207990" y="1561233"/>
            <a:ext cx="2729822" cy="37776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Live reports of each resource quotas' in all environments based on MCP’s.</a:t>
            </a:r>
            <a:endParaRPr lang="en-IN" dirty="0">
              <a:effectLst/>
            </a:endParaRPr>
          </a:p>
          <a:p>
            <a:pPr marL="342900" lvl="1" indent="-342900">
              <a:lnSpc>
                <a:spcPct val="115000"/>
              </a:lnSpc>
              <a:buSzPts val="1000"/>
              <a:tabLst>
                <a:tab pos="914400" algn="l"/>
              </a:tabLst>
            </a:pPr>
            <a:r>
              <a:rPr lang="en-IN" sz="1800" dirty="0"/>
              <a:t>Environment-wise performance metrics</a:t>
            </a:r>
          </a:p>
          <a:p>
            <a:pPr marL="342900" lvl="1" indent="-342900">
              <a:lnSpc>
                <a:spcPct val="115000"/>
              </a:lnSpc>
              <a:buSzPts val="1000"/>
              <a:tabLst>
                <a:tab pos="914400" algn="l"/>
              </a:tabLst>
            </a:pPr>
            <a:r>
              <a:rPr lang="en-IN" sz="1800" dirty="0"/>
              <a:t>CPU, memory, latency usage with visual progress bars</a:t>
            </a:r>
          </a:p>
          <a:p>
            <a:pPr marL="342900" lvl="1" indent="-342900">
              <a:lnSpc>
                <a:spcPct val="115000"/>
              </a:lnSpc>
              <a:buSzPts val="1000"/>
              <a:tabLst>
                <a:tab pos="914400" algn="l"/>
              </a:tabLst>
            </a:pPr>
            <a:r>
              <a:rPr lang="en-IN" sz="1800" dirty="0"/>
              <a:t>Critical/warning indicators for quick triage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F80575-0BBD-F383-0308-D3772FC09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73" y="1680225"/>
            <a:ext cx="5292017" cy="335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966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</TotalTime>
  <Words>569</Words>
  <Application>Microsoft Office PowerPoint</Application>
  <PresentationFormat>On-screen Show (4:3)</PresentationFormat>
  <Paragraphs>72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Wisp</vt:lpstr>
      <vt:lpstr>   IPE Console </vt:lpstr>
      <vt:lpstr>Project Overview</vt:lpstr>
      <vt:lpstr>Problem Statement</vt:lpstr>
      <vt:lpstr>Our Proposed Solution</vt:lpstr>
      <vt:lpstr>How IPE Console Helps</vt:lpstr>
      <vt:lpstr>Core UI Features</vt:lpstr>
      <vt:lpstr>Incidents Tab</vt:lpstr>
      <vt:lpstr>JIRA Tab</vt:lpstr>
      <vt:lpstr>Telemetry Tab</vt:lpstr>
      <vt:lpstr>Dependencies Tab</vt:lpstr>
      <vt:lpstr>Recommendations  Tab</vt:lpstr>
      <vt:lpstr>AI Assistant </vt:lpstr>
      <vt:lpstr>Agentic Tools</vt:lpstr>
      <vt:lpstr>Health status</vt:lpstr>
      <vt:lpstr>RCA </vt:lpstr>
      <vt:lpstr>MCP Query</vt:lpstr>
      <vt:lpstr>Technical Stack</vt:lpstr>
      <vt:lpstr>Links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pavani racham</cp:lastModifiedBy>
  <cp:revision>17</cp:revision>
  <dcterms:created xsi:type="dcterms:W3CDTF">2013-01-27T09:14:16Z</dcterms:created>
  <dcterms:modified xsi:type="dcterms:W3CDTF">2025-03-26T14:26:45Z</dcterms:modified>
  <cp:category/>
</cp:coreProperties>
</file>