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84460-AAE9-4F19-8725-3B93608E20F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F388B0-64D5-487B-99DD-8B7D043BBCB0}">
      <dgm:prSet/>
      <dgm:spPr/>
      <dgm:t>
        <a:bodyPr/>
        <a:lstStyle/>
        <a:p>
          <a:r>
            <a:rPr lang="en-US"/>
            <a:t>✅ Problem Statement</a:t>
          </a:r>
        </a:p>
      </dgm:t>
    </dgm:pt>
    <dgm:pt modelId="{A3650E63-0360-4930-8303-28595B79A6C8}" type="parTrans" cxnId="{93F42D5D-F67E-4D50-86DD-0FBD59C2D16B}">
      <dgm:prSet/>
      <dgm:spPr/>
      <dgm:t>
        <a:bodyPr/>
        <a:lstStyle/>
        <a:p>
          <a:endParaRPr lang="en-US"/>
        </a:p>
      </dgm:t>
    </dgm:pt>
    <dgm:pt modelId="{E1270B73-9AB3-4860-A71E-0F84F5982C46}" type="sibTrans" cxnId="{93F42D5D-F67E-4D50-86DD-0FBD59C2D16B}">
      <dgm:prSet/>
      <dgm:spPr/>
      <dgm:t>
        <a:bodyPr/>
        <a:lstStyle/>
        <a:p>
          <a:endParaRPr lang="en-US"/>
        </a:p>
      </dgm:t>
    </dgm:pt>
    <dgm:pt modelId="{FF6D9C4C-211C-457D-94AF-3CA9FC9E6FCF}">
      <dgm:prSet/>
      <dgm:spPr/>
      <dgm:t>
        <a:bodyPr/>
        <a:lstStyle/>
        <a:p>
          <a:r>
            <a:rPr lang="en-US"/>
            <a:t>✅ Architecture Overview</a:t>
          </a:r>
        </a:p>
      </dgm:t>
    </dgm:pt>
    <dgm:pt modelId="{865C2B98-503E-4465-B6DB-D5F96B6BFF18}" type="parTrans" cxnId="{F6AEEEA8-BF12-4D24-AD21-2821DE2FB8D6}">
      <dgm:prSet/>
      <dgm:spPr/>
      <dgm:t>
        <a:bodyPr/>
        <a:lstStyle/>
        <a:p>
          <a:endParaRPr lang="en-US"/>
        </a:p>
      </dgm:t>
    </dgm:pt>
    <dgm:pt modelId="{0045BC92-4F06-445A-9FE2-BF51518EB6FE}" type="sibTrans" cxnId="{F6AEEEA8-BF12-4D24-AD21-2821DE2FB8D6}">
      <dgm:prSet/>
      <dgm:spPr/>
      <dgm:t>
        <a:bodyPr/>
        <a:lstStyle/>
        <a:p>
          <a:endParaRPr lang="en-US"/>
        </a:p>
      </dgm:t>
    </dgm:pt>
    <dgm:pt modelId="{1CC9FA81-ACB3-41B8-AAB3-B59EDAA5394C}">
      <dgm:prSet/>
      <dgm:spPr/>
      <dgm:t>
        <a:bodyPr/>
        <a:lstStyle/>
        <a:p>
          <a:r>
            <a:rPr lang="en-US"/>
            <a:t>✅ Key Features</a:t>
          </a:r>
        </a:p>
      </dgm:t>
    </dgm:pt>
    <dgm:pt modelId="{4042E0EA-7807-40F5-BF0D-507535111FEB}" type="parTrans" cxnId="{D917D7C8-E50F-47C1-BED6-A1C7212FC5D2}">
      <dgm:prSet/>
      <dgm:spPr/>
      <dgm:t>
        <a:bodyPr/>
        <a:lstStyle/>
        <a:p>
          <a:endParaRPr lang="en-US"/>
        </a:p>
      </dgm:t>
    </dgm:pt>
    <dgm:pt modelId="{91E870F0-0432-469E-8744-31060CF737FB}" type="sibTrans" cxnId="{D917D7C8-E50F-47C1-BED6-A1C7212FC5D2}">
      <dgm:prSet/>
      <dgm:spPr/>
      <dgm:t>
        <a:bodyPr/>
        <a:lstStyle/>
        <a:p>
          <a:endParaRPr lang="en-US"/>
        </a:p>
      </dgm:t>
    </dgm:pt>
    <dgm:pt modelId="{93100744-68B2-4966-89F7-CA03CA1D5E5E}">
      <dgm:prSet/>
      <dgm:spPr/>
      <dgm:t>
        <a:bodyPr/>
        <a:lstStyle/>
        <a:p>
          <a:r>
            <a:rPr lang="en-US"/>
            <a:t>✅ Models and Implementation</a:t>
          </a:r>
        </a:p>
      </dgm:t>
    </dgm:pt>
    <dgm:pt modelId="{1B579B60-C950-4077-84B8-22256CE0367D}" type="parTrans" cxnId="{B4D1A3BC-13FB-42D5-A7D0-CEDD0B20D124}">
      <dgm:prSet/>
      <dgm:spPr/>
      <dgm:t>
        <a:bodyPr/>
        <a:lstStyle/>
        <a:p>
          <a:endParaRPr lang="en-US"/>
        </a:p>
      </dgm:t>
    </dgm:pt>
    <dgm:pt modelId="{92258A76-E45E-44B1-9091-0DF14B47C851}" type="sibTrans" cxnId="{B4D1A3BC-13FB-42D5-A7D0-CEDD0B20D124}">
      <dgm:prSet/>
      <dgm:spPr/>
      <dgm:t>
        <a:bodyPr/>
        <a:lstStyle/>
        <a:p>
          <a:endParaRPr lang="en-US"/>
        </a:p>
      </dgm:t>
    </dgm:pt>
    <dgm:pt modelId="{B390094D-6CF0-4B35-909C-84A242D65633}">
      <dgm:prSet/>
      <dgm:spPr/>
      <dgm:t>
        <a:bodyPr/>
        <a:lstStyle/>
        <a:p>
          <a:r>
            <a:rPr lang="en-US"/>
            <a:t>✅ Q&amp;A</a:t>
          </a:r>
        </a:p>
      </dgm:t>
    </dgm:pt>
    <dgm:pt modelId="{0FA9F349-E429-4EEF-B13E-7B0353B177C8}" type="parTrans" cxnId="{DD883252-D3D5-4425-AC7E-82E8F72D12F7}">
      <dgm:prSet/>
      <dgm:spPr/>
      <dgm:t>
        <a:bodyPr/>
        <a:lstStyle/>
        <a:p>
          <a:endParaRPr lang="en-US"/>
        </a:p>
      </dgm:t>
    </dgm:pt>
    <dgm:pt modelId="{3159C1C5-C683-4038-8D12-5037C8BE3D98}" type="sibTrans" cxnId="{DD883252-D3D5-4425-AC7E-82E8F72D12F7}">
      <dgm:prSet/>
      <dgm:spPr/>
      <dgm:t>
        <a:bodyPr/>
        <a:lstStyle/>
        <a:p>
          <a:endParaRPr lang="en-US"/>
        </a:p>
      </dgm:t>
    </dgm:pt>
    <dgm:pt modelId="{BE579789-DEF0-3A4A-AD7C-37F18805B764}" type="pres">
      <dgm:prSet presAssocID="{41F84460-AAE9-4F19-8725-3B93608E20F0}" presName="linear" presStyleCnt="0">
        <dgm:presLayoutVars>
          <dgm:animLvl val="lvl"/>
          <dgm:resizeHandles val="exact"/>
        </dgm:presLayoutVars>
      </dgm:prSet>
      <dgm:spPr/>
    </dgm:pt>
    <dgm:pt modelId="{057A5EDF-E524-A641-A530-78DBBE647CE5}" type="pres">
      <dgm:prSet presAssocID="{29F388B0-64D5-487B-99DD-8B7D043BBCB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2FBDE50-A010-0547-907E-39F77BC627BF}" type="pres">
      <dgm:prSet presAssocID="{E1270B73-9AB3-4860-A71E-0F84F5982C46}" presName="spacer" presStyleCnt="0"/>
      <dgm:spPr/>
    </dgm:pt>
    <dgm:pt modelId="{E087D05C-4F47-8148-9660-1264DF095D09}" type="pres">
      <dgm:prSet presAssocID="{FF6D9C4C-211C-457D-94AF-3CA9FC9E6FC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6DB16AC-EAF1-C14F-A854-429BB20EB1BE}" type="pres">
      <dgm:prSet presAssocID="{0045BC92-4F06-445A-9FE2-BF51518EB6FE}" presName="spacer" presStyleCnt="0"/>
      <dgm:spPr/>
    </dgm:pt>
    <dgm:pt modelId="{6B577AF8-19B1-2A4E-B1C5-704F93079B88}" type="pres">
      <dgm:prSet presAssocID="{1CC9FA81-ACB3-41B8-AAB3-B59EDAA5394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0661C50-D158-FB4E-88FC-D430E1AC2D9B}" type="pres">
      <dgm:prSet presAssocID="{91E870F0-0432-469E-8744-31060CF737FB}" presName="spacer" presStyleCnt="0"/>
      <dgm:spPr/>
    </dgm:pt>
    <dgm:pt modelId="{ABEC9B9B-2A34-CA42-BFA6-C82FBF07D38F}" type="pres">
      <dgm:prSet presAssocID="{93100744-68B2-4966-89F7-CA03CA1D5E5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33ECDF-2072-7743-A107-C9CD31A6D0C6}" type="pres">
      <dgm:prSet presAssocID="{92258A76-E45E-44B1-9091-0DF14B47C851}" presName="spacer" presStyleCnt="0"/>
      <dgm:spPr/>
    </dgm:pt>
    <dgm:pt modelId="{BB40026C-0F41-B642-80CB-CF552CF5BD39}" type="pres">
      <dgm:prSet presAssocID="{B390094D-6CF0-4B35-909C-84A242D6563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8C70035-2778-404C-8F3B-A40DB1EB7C2A}" type="presOf" srcId="{41F84460-AAE9-4F19-8725-3B93608E20F0}" destId="{BE579789-DEF0-3A4A-AD7C-37F18805B764}" srcOrd="0" destOrd="0" presId="urn:microsoft.com/office/officeart/2005/8/layout/vList2"/>
    <dgm:cxn modelId="{DD883252-D3D5-4425-AC7E-82E8F72D12F7}" srcId="{41F84460-AAE9-4F19-8725-3B93608E20F0}" destId="{B390094D-6CF0-4B35-909C-84A242D65633}" srcOrd="4" destOrd="0" parTransId="{0FA9F349-E429-4EEF-B13E-7B0353B177C8}" sibTransId="{3159C1C5-C683-4038-8D12-5037C8BE3D98}"/>
    <dgm:cxn modelId="{4ABBDC53-3B12-4348-822A-D652DE15326F}" type="presOf" srcId="{29F388B0-64D5-487B-99DD-8B7D043BBCB0}" destId="{057A5EDF-E524-A641-A530-78DBBE647CE5}" srcOrd="0" destOrd="0" presId="urn:microsoft.com/office/officeart/2005/8/layout/vList2"/>
    <dgm:cxn modelId="{93F42D5D-F67E-4D50-86DD-0FBD59C2D16B}" srcId="{41F84460-AAE9-4F19-8725-3B93608E20F0}" destId="{29F388B0-64D5-487B-99DD-8B7D043BBCB0}" srcOrd="0" destOrd="0" parTransId="{A3650E63-0360-4930-8303-28595B79A6C8}" sibTransId="{E1270B73-9AB3-4860-A71E-0F84F5982C46}"/>
    <dgm:cxn modelId="{4B0F0C7B-66AE-4541-8FE7-CCFD861FA0A1}" type="presOf" srcId="{1CC9FA81-ACB3-41B8-AAB3-B59EDAA5394C}" destId="{6B577AF8-19B1-2A4E-B1C5-704F93079B88}" srcOrd="0" destOrd="0" presId="urn:microsoft.com/office/officeart/2005/8/layout/vList2"/>
    <dgm:cxn modelId="{F6AEEEA8-BF12-4D24-AD21-2821DE2FB8D6}" srcId="{41F84460-AAE9-4F19-8725-3B93608E20F0}" destId="{FF6D9C4C-211C-457D-94AF-3CA9FC9E6FCF}" srcOrd="1" destOrd="0" parTransId="{865C2B98-503E-4465-B6DB-D5F96B6BFF18}" sibTransId="{0045BC92-4F06-445A-9FE2-BF51518EB6FE}"/>
    <dgm:cxn modelId="{B4D1A3BC-13FB-42D5-A7D0-CEDD0B20D124}" srcId="{41F84460-AAE9-4F19-8725-3B93608E20F0}" destId="{93100744-68B2-4966-89F7-CA03CA1D5E5E}" srcOrd="3" destOrd="0" parTransId="{1B579B60-C950-4077-84B8-22256CE0367D}" sibTransId="{92258A76-E45E-44B1-9091-0DF14B47C851}"/>
    <dgm:cxn modelId="{D917D7C8-E50F-47C1-BED6-A1C7212FC5D2}" srcId="{41F84460-AAE9-4F19-8725-3B93608E20F0}" destId="{1CC9FA81-ACB3-41B8-AAB3-B59EDAA5394C}" srcOrd="2" destOrd="0" parTransId="{4042E0EA-7807-40F5-BF0D-507535111FEB}" sibTransId="{91E870F0-0432-469E-8744-31060CF737FB}"/>
    <dgm:cxn modelId="{1BDE70CB-70CC-AA49-922E-6BC156A188E9}" type="presOf" srcId="{FF6D9C4C-211C-457D-94AF-3CA9FC9E6FCF}" destId="{E087D05C-4F47-8148-9660-1264DF095D09}" srcOrd="0" destOrd="0" presId="urn:microsoft.com/office/officeart/2005/8/layout/vList2"/>
    <dgm:cxn modelId="{2F8E39CD-6731-2240-A6AB-36F3B547B13E}" type="presOf" srcId="{B390094D-6CF0-4B35-909C-84A242D65633}" destId="{BB40026C-0F41-B642-80CB-CF552CF5BD39}" srcOrd="0" destOrd="0" presId="urn:microsoft.com/office/officeart/2005/8/layout/vList2"/>
    <dgm:cxn modelId="{1CA0E1ED-6375-6645-A719-493E4DD01617}" type="presOf" srcId="{93100744-68B2-4966-89F7-CA03CA1D5E5E}" destId="{ABEC9B9B-2A34-CA42-BFA6-C82FBF07D38F}" srcOrd="0" destOrd="0" presId="urn:microsoft.com/office/officeart/2005/8/layout/vList2"/>
    <dgm:cxn modelId="{7643F831-192D-4B43-8185-D1C106621511}" type="presParOf" srcId="{BE579789-DEF0-3A4A-AD7C-37F18805B764}" destId="{057A5EDF-E524-A641-A530-78DBBE647CE5}" srcOrd="0" destOrd="0" presId="urn:microsoft.com/office/officeart/2005/8/layout/vList2"/>
    <dgm:cxn modelId="{12C14ADB-3049-E14B-B28B-389DD1F87AE1}" type="presParOf" srcId="{BE579789-DEF0-3A4A-AD7C-37F18805B764}" destId="{32FBDE50-A010-0547-907E-39F77BC627BF}" srcOrd="1" destOrd="0" presId="urn:microsoft.com/office/officeart/2005/8/layout/vList2"/>
    <dgm:cxn modelId="{44877BEC-4950-B542-8DE4-B703291D5270}" type="presParOf" srcId="{BE579789-DEF0-3A4A-AD7C-37F18805B764}" destId="{E087D05C-4F47-8148-9660-1264DF095D09}" srcOrd="2" destOrd="0" presId="urn:microsoft.com/office/officeart/2005/8/layout/vList2"/>
    <dgm:cxn modelId="{BE73A5CA-A8F9-E84E-8D5A-F5D80462A09A}" type="presParOf" srcId="{BE579789-DEF0-3A4A-AD7C-37F18805B764}" destId="{D6DB16AC-EAF1-C14F-A854-429BB20EB1BE}" srcOrd="3" destOrd="0" presId="urn:microsoft.com/office/officeart/2005/8/layout/vList2"/>
    <dgm:cxn modelId="{A59B5D34-DCF7-D540-AC34-E0EFE11250B2}" type="presParOf" srcId="{BE579789-DEF0-3A4A-AD7C-37F18805B764}" destId="{6B577AF8-19B1-2A4E-B1C5-704F93079B88}" srcOrd="4" destOrd="0" presId="urn:microsoft.com/office/officeart/2005/8/layout/vList2"/>
    <dgm:cxn modelId="{3441679A-0AE3-AC4B-B64E-8DBA2A491940}" type="presParOf" srcId="{BE579789-DEF0-3A4A-AD7C-37F18805B764}" destId="{30661C50-D158-FB4E-88FC-D430E1AC2D9B}" srcOrd="5" destOrd="0" presId="urn:microsoft.com/office/officeart/2005/8/layout/vList2"/>
    <dgm:cxn modelId="{90FE6EF9-41D3-3046-B43B-5238E82D23CF}" type="presParOf" srcId="{BE579789-DEF0-3A4A-AD7C-37F18805B764}" destId="{ABEC9B9B-2A34-CA42-BFA6-C82FBF07D38F}" srcOrd="6" destOrd="0" presId="urn:microsoft.com/office/officeart/2005/8/layout/vList2"/>
    <dgm:cxn modelId="{FFEEE813-AD62-5E47-B41E-DD992ED7E1DE}" type="presParOf" srcId="{BE579789-DEF0-3A4A-AD7C-37F18805B764}" destId="{8533ECDF-2072-7743-A107-C9CD31A6D0C6}" srcOrd="7" destOrd="0" presId="urn:microsoft.com/office/officeart/2005/8/layout/vList2"/>
    <dgm:cxn modelId="{C9A4FD80-0C96-074C-A322-CE24CF863C99}" type="presParOf" srcId="{BE579789-DEF0-3A4A-AD7C-37F18805B764}" destId="{BB40026C-0F41-B642-80CB-CF552CF5BD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F5B342-2999-4719-9F5B-6CF5110F165D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A3271E-7D06-4A04-A12D-4FEFDE5F2FC1}">
      <dgm:prSet/>
      <dgm:spPr/>
      <dgm:t>
        <a:bodyPr/>
        <a:lstStyle/>
        <a:p>
          <a:r>
            <a:rPr lang="en-US"/>
            <a:t>❌ Support engineers must switch between multiple tabs/tools</a:t>
          </a:r>
        </a:p>
      </dgm:t>
    </dgm:pt>
    <dgm:pt modelId="{23BC77DF-B026-45E7-B35C-571CA93AE66C}" type="parTrans" cxnId="{21045A14-154A-4B19-AFA1-59630B972FFE}">
      <dgm:prSet/>
      <dgm:spPr/>
      <dgm:t>
        <a:bodyPr/>
        <a:lstStyle/>
        <a:p>
          <a:endParaRPr lang="en-US"/>
        </a:p>
      </dgm:t>
    </dgm:pt>
    <dgm:pt modelId="{869B5438-64EC-4A6A-8954-8E146BBFADBE}" type="sibTrans" cxnId="{21045A14-154A-4B19-AFA1-59630B972FFE}">
      <dgm:prSet/>
      <dgm:spPr/>
      <dgm:t>
        <a:bodyPr/>
        <a:lstStyle/>
        <a:p>
          <a:endParaRPr lang="en-US"/>
        </a:p>
      </dgm:t>
    </dgm:pt>
    <dgm:pt modelId="{FEFC6ED1-AFD2-4D35-AE85-ADCF8030426F}">
      <dgm:prSet/>
      <dgm:spPr/>
      <dgm:t>
        <a:bodyPr/>
        <a:lstStyle/>
        <a:p>
          <a:r>
            <a:rPr lang="en-US"/>
            <a:t>❌ Context lost across telemetry, incidents, KBs</a:t>
          </a:r>
        </a:p>
      </dgm:t>
    </dgm:pt>
    <dgm:pt modelId="{7FF0F74F-089B-4780-AF2C-13E0246551FA}" type="parTrans" cxnId="{D383C434-A44F-451F-935E-AAA503C49434}">
      <dgm:prSet/>
      <dgm:spPr/>
      <dgm:t>
        <a:bodyPr/>
        <a:lstStyle/>
        <a:p>
          <a:endParaRPr lang="en-US"/>
        </a:p>
      </dgm:t>
    </dgm:pt>
    <dgm:pt modelId="{7D8029BD-BC8B-4007-AE9F-DD45935D2AB2}" type="sibTrans" cxnId="{D383C434-A44F-451F-935E-AAA503C49434}">
      <dgm:prSet/>
      <dgm:spPr/>
      <dgm:t>
        <a:bodyPr/>
        <a:lstStyle/>
        <a:p>
          <a:endParaRPr lang="en-US"/>
        </a:p>
      </dgm:t>
    </dgm:pt>
    <dgm:pt modelId="{43614946-EC5A-42D1-8997-9DB5C10A7CAB}">
      <dgm:prSet/>
      <dgm:spPr/>
      <dgm:t>
        <a:bodyPr/>
        <a:lstStyle/>
        <a:p>
          <a:r>
            <a:rPr lang="en-US"/>
            <a:t>❌ RCA and remediation are slow and manual</a:t>
          </a:r>
        </a:p>
      </dgm:t>
    </dgm:pt>
    <dgm:pt modelId="{2848B6A5-03DB-4CFB-89D6-C13F6AE6F3EC}" type="parTrans" cxnId="{C537ADED-828F-434F-9188-A0FBDD5B89CC}">
      <dgm:prSet/>
      <dgm:spPr/>
      <dgm:t>
        <a:bodyPr/>
        <a:lstStyle/>
        <a:p>
          <a:endParaRPr lang="en-US"/>
        </a:p>
      </dgm:t>
    </dgm:pt>
    <dgm:pt modelId="{59086388-F5A9-4558-93A3-613DC68478F4}" type="sibTrans" cxnId="{C537ADED-828F-434F-9188-A0FBDD5B89CC}">
      <dgm:prSet/>
      <dgm:spPr/>
      <dgm:t>
        <a:bodyPr/>
        <a:lstStyle/>
        <a:p>
          <a:endParaRPr lang="en-US"/>
        </a:p>
      </dgm:t>
    </dgm:pt>
    <dgm:pt modelId="{DE2FECEF-F256-426E-ADF6-8108525F98D9}">
      <dgm:prSet/>
      <dgm:spPr/>
      <dgm:t>
        <a:bodyPr/>
        <a:lstStyle/>
        <a:p>
          <a:r>
            <a:rPr lang="en-US"/>
            <a:t>✅ Need for a conversational, context-aware support assistant</a:t>
          </a:r>
        </a:p>
      </dgm:t>
    </dgm:pt>
    <dgm:pt modelId="{D2EA24A8-9237-4E9D-9EBE-B9AA2D1FAA52}" type="parTrans" cxnId="{91DFAE4C-E4DA-4B84-B59C-A05012718345}">
      <dgm:prSet/>
      <dgm:spPr/>
      <dgm:t>
        <a:bodyPr/>
        <a:lstStyle/>
        <a:p>
          <a:endParaRPr lang="en-US"/>
        </a:p>
      </dgm:t>
    </dgm:pt>
    <dgm:pt modelId="{CC7CBBF4-B8A1-494B-9EA2-76128AE49CAC}" type="sibTrans" cxnId="{91DFAE4C-E4DA-4B84-B59C-A05012718345}">
      <dgm:prSet/>
      <dgm:spPr/>
      <dgm:t>
        <a:bodyPr/>
        <a:lstStyle/>
        <a:p>
          <a:endParaRPr lang="en-US"/>
        </a:p>
      </dgm:t>
    </dgm:pt>
    <dgm:pt modelId="{A31D5C71-FA6A-2A4A-8EF2-07BB383B52DC}" type="pres">
      <dgm:prSet presAssocID="{FDF5B342-2999-4719-9F5B-6CF5110F165D}" presName="matrix" presStyleCnt="0">
        <dgm:presLayoutVars>
          <dgm:chMax val="1"/>
          <dgm:dir/>
          <dgm:resizeHandles val="exact"/>
        </dgm:presLayoutVars>
      </dgm:prSet>
      <dgm:spPr/>
    </dgm:pt>
    <dgm:pt modelId="{3B88E6C7-E081-3840-A03E-30179EAC2446}" type="pres">
      <dgm:prSet presAssocID="{FDF5B342-2999-4719-9F5B-6CF5110F165D}" presName="diamond" presStyleLbl="bgShp" presStyleIdx="0" presStyleCnt="1"/>
      <dgm:spPr/>
    </dgm:pt>
    <dgm:pt modelId="{317FAB2A-0375-6446-9936-438A4C12784D}" type="pres">
      <dgm:prSet presAssocID="{FDF5B342-2999-4719-9F5B-6CF5110F165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9EEF38F-6B3D-B34F-99E6-CFE7617F1C3E}" type="pres">
      <dgm:prSet presAssocID="{FDF5B342-2999-4719-9F5B-6CF5110F165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E1C9CF2-1CD2-F040-87D3-1D5C96F789E3}" type="pres">
      <dgm:prSet presAssocID="{FDF5B342-2999-4719-9F5B-6CF5110F165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DDCD1C2-6273-8549-A9C1-EA2C5D4153D9}" type="pres">
      <dgm:prSet presAssocID="{FDF5B342-2999-4719-9F5B-6CF5110F165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E1DC007-5A47-D140-BFD6-C6017E1CC4B3}" type="presOf" srcId="{FDF5B342-2999-4719-9F5B-6CF5110F165D}" destId="{A31D5C71-FA6A-2A4A-8EF2-07BB383B52DC}" srcOrd="0" destOrd="0" presId="urn:microsoft.com/office/officeart/2005/8/layout/matrix3"/>
    <dgm:cxn modelId="{21045A14-154A-4B19-AFA1-59630B972FFE}" srcId="{FDF5B342-2999-4719-9F5B-6CF5110F165D}" destId="{56A3271E-7D06-4A04-A12D-4FEFDE5F2FC1}" srcOrd="0" destOrd="0" parTransId="{23BC77DF-B026-45E7-B35C-571CA93AE66C}" sibTransId="{869B5438-64EC-4A6A-8954-8E146BBFADBE}"/>
    <dgm:cxn modelId="{196D5224-F06D-D448-AA54-9B1262DDCC0E}" type="presOf" srcId="{FEFC6ED1-AFD2-4D35-AE85-ADCF8030426F}" destId="{A9EEF38F-6B3D-B34F-99E6-CFE7617F1C3E}" srcOrd="0" destOrd="0" presId="urn:microsoft.com/office/officeart/2005/8/layout/matrix3"/>
    <dgm:cxn modelId="{D383C434-A44F-451F-935E-AAA503C49434}" srcId="{FDF5B342-2999-4719-9F5B-6CF5110F165D}" destId="{FEFC6ED1-AFD2-4D35-AE85-ADCF8030426F}" srcOrd="1" destOrd="0" parTransId="{7FF0F74F-089B-4780-AF2C-13E0246551FA}" sibTransId="{7D8029BD-BC8B-4007-AE9F-DD45935D2AB2}"/>
    <dgm:cxn modelId="{193DE335-6365-344D-A0F9-670B1CCFFC24}" type="presOf" srcId="{43614946-EC5A-42D1-8997-9DB5C10A7CAB}" destId="{EE1C9CF2-1CD2-F040-87D3-1D5C96F789E3}" srcOrd="0" destOrd="0" presId="urn:microsoft.com/office/officeart/2005/8/layout/matrix3"/>
    <dgm:cxn modelId="{91DFAE4C-E4DA-4B84-B59C-A05012718345}" srcId="{FDF5B342-2999-4719-9F5B-6CF5110F165D}" destId="{DE2FECEF-F256-426E-ADF6-8108525F98D9}" srcOrd="3" destOrd="0" parTransId="{D2EA24A8-9237-4E9D-9EBE-B9AA2D1FAA52}" sibTransId="{CC7CBBF4-B8A1-494B-9EA2-76128AE49CAC}"/>
    <dgm:cxn modelId="{E3370D97-9A43-8245-8E4E-D7E0BF0EF958}" type="presOf" srcId="{DE2FECEF-F256-426E-ADF6-8108525F98D9}" destId="{BDDCD1C2-6273-8549-A9C1-EA2C5D4153D9}" srcOrd="0" destOrd="0" presId="urn:microsoft.com/office/officeart/2005/8/layout/matrix3"/>
    <dgm:cxn modelId="{C2C026B5-D3FF-BE41-8F25-BCD16B07994D}" type="presOf" srcId="{56A3271E-7D06-4A04-A12D-4FEFDE5F2FC1}" destId="{317FAB2A-0375-6446-9936-438A4C12784D}" srcOrd="0" destOrd="0" presId="urn:microsoft.com/office/officeart/2005/8/layout/matrix3"/>
    <dgm:cxn modelId="{C537ADED-828F-434F-9188-A0FBDD5B89CC}" srcId="{FDF5B342-2999-4719-9F5B-6CF5110F165D}" destId="{43614946-EC5A-42D1-8997-9DB5C10A7CAB}" srcOrd="2" destOrd="0" parTransId="{2848B6A5-03DB-4CFB-89D6-C13F6AE6F3EC}" sibTransId="{59086388-F5A9-4558-93A3-613DC68478F4}"/>
    <dgm:cxn modelId="{EC29D359-F951-AF4F-9845-E8BC684E8A2C}" type="presParOf" srcId="{A31D5C71-FA6A-2A4A-8EF2-07BB383B52DC}" destId="{3B88E6C7-E081-3840-A03E-30179EAC2446}" srcOrd="0" destOrd="0" presId="urn:microsoft.com/office/officeart/2005/8/layout/matrix3"/>
    <dgm:cxn modelId="{0A081EA0-FF5A-A048-B9C5-4D58D557C749}" type="presParOf" srcId="{A31D5C71-FA6A-2A4A-8EF2-07BB383B52DC}" destId="{317FAB2A-0375-6446-9936-438A4C12784D}" srcOrd="1" destOrd="0" presId="urn:microsoft.com/office/officeart/2005/8/layout/matrix3"/>
    <dgm:cxn modelId="{49A3361C-F7CE-0149-85C7-58B06B22600A}" type="presParOf" srcId="{A31D5C71-FA6A-2A4A-8EF2-07BB383B52DC}" destId="{A9EEF38F-6B3D-B34F-99E6-CFE7617F1C3E}" srcOrd="2" destOrd="0" presId="urn:microsoft.com/office/officeart/2005/8/layout/matrix3"/>
    <dgm:cxn modelId="{C4DE6ADE-4C3E-A84D-8563-9904407EBF6D}" type="presParOf" srcId="{A31D5C71-FA6A-2A4A-8EF2-07BB383B52DC}" destId="{EE1C9CF2-1CD2-F040-87D3-1D5C96F789E3}" srcOrd="3" destOrd="0" presId="urn:microsoft.com/office/officeart/2005/8/layout/matrix3"/>
    <dgm:cxn modelId="{04702CDC-7B6D-A146-9B49-D374170B3B23}" type="presParOf" srcId="{A31D5C71-FA6A-2A4A-8EF2-07BB383B52DC}" destId="{BDDCD1C2-6273-8549-A9C1-EA2C5D4153D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32DDE4-6D8A-4669-8509-782C6461AB9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712C153-6968-4F3A-BA63-C2F43D4533D7}">
      <dgm:prSet/>
      <dgm:spPr/>
      <dgm:t>
        <a:bodyPr/>
        <a:lstStyle/>
        <a:p>
          <a:r>
            <a:rPr lang="en-US"/>
            <a:t>- Streamlit UI for user interaction</a:t>
          </a:r>
        </a:p>
      </dgm:t>
    </dgm:pt>
    <dgm:pt modelId="{73FCED92-9FAF-4AF9-A07F-D86316A16715}" type="parTrans" cxnId="{ACA57295-DF68-4ECA-9FF1-19EC9CC8C0EA}">
      <dgm:prSet/>
      <dgm:spPr/>
      <dgm:t>
        <a:bodyPr/>
        <a:lstStyle/>
        <a:p>
          <a:endParaRPr lang="en-US"/>
        </a:p>
      </dgm:t>
    </dgm:pt>
    <dgm:pt modelId="{75B2553D-7FAD-44FE-B1CF-FED88E6E2CE2}" type="sibTrans" cxnId="{ACA57295-DF68-4ECA-9FF1-19EC9CC8C0EA}">
      <dgm:prSet/>
      <dgm:spPr/>
      <dgm:t>
        <a:bodyPr/>
        <a:lstStyle/>
        <a:p>
          <a:endParaRPr lang="en-US"/>
        </a:p>
      </dgm:t>
    </dgm:pt>
    <dgm:pt modelId="{3FC92078-D0C8-416B-BCF8-4A2C51D4B9BC}">
      <dgm:prSet/>
      <dgm:spPr/>
      <dgm:t>
        <a:bodyPr/>
        <a:lstStyle/>
        <a:p>
          <a:r>
            <a:rPr lang="en-US"/>
            <a:t>- LangChain Agent as orchestrator</a:t>
          </a:r>
        </a:p>
      </dgm:t>
    </dgm:pt>
    <dgm:pt modelId="{10AE3B97-4287-411D-8590-699507140B18}" type="parTrans" cxnId="{4A2C74FA-B3D4-4B55-8BA7-F1035035BEE2}">
      <dgm:prSet/>
      <dgm:spPr/>
      <dgm:t>
        <a:bodyPr/>
        <a:lstStyle/>
        <a:p>
          <a:endParaRPr lang="en-US"/>
        </a:p>
      </dgm:t>
    </dgm:pt>
    <dgm:pt modelId="{51CA877D-259E-4090-97C3-ED824CCC3942}" type="sibTrans" cxnId="{4A2C74FA-B3D4-4B55-8BA7-F1035035BEE2}">
      <dgm:prSet/>
      <dgm:spPr/>
      <dgm:t>
        <a:bodyPr/>
        <a:lstStyle/>
        <a:p>
          <a:endParaRPr lang="en-US"/>
        </a:p>
      </dgm:t>
    </dgm:pt>
    <dgm:pt modelId="{E6C453EA-2D56-480A-8B0B-D603F7CB777A}">
      <dgm:prSet/>
      <dgm:spPr/>
      <dgm:t>
        <a:bodyPr/>
        <a:lstStyle/>
        <a:p>
          <a:r>
            <a:rPr lang="en-US"/>
            <a:t>- Tools: RCAAgent, TelemetryAgent, KBAgent, RecommendationAgent, AutomationAgent</a:t>
          </a:r>
        </a:p>
      </dgm:t>
    </dgm:pt>
    <dgm:pt modelId="{035CFE7B-9D5E-41E0-9602-D892196383BE}" type="parTrans" cxnId="{DF57DAE5-6F86-49D1-94D3-B621C00D9712}">
      <dgm:prSet/>
      <dgm:spPr/>
      <dgm:t>
        <a:bodyPr/>
        <a:lstStyle/>
        <a:p>
          <a:endParaRPr lang="en-US"/>
        </a:p>
      </dgm:t>
    </dgm:pt>
    <dgm:pt modelId="{042CA88B-722C-4D21-884D-1D8F514973C8}" type="sibTrans" cxnId="{DF57DAE5-6F86-49D1-94D3-B621C00D9712}">
      <dgm:prSet/>
      <dgm:spPr/>
      <dgm:t>
        <a:bodyPr/>
        <a:lstStyle/>
        <a:p>
          <a:endParaRPr lang="en-US"/>
        </a:p>
      </dgm:t>
    </dgm:pt>
    <dgm:pt modelId="{49EA6FA0-43B8-4F1A-BA54-A56641347DC6}">
      <dgm:prSet/>
      <dgm:spPr/>
      <dgm:t>
        <a:bodyPr/>
        <a:lstStyle/>
        <a:p>
          <a:r>
            <a:rPr lang="en-US"/>
            <a:t>- Backends: SQLite DB, FAISS index, CSV data</a:t>
          </a:r>
        </a:p>
      </dgm:t>
    </dgm:pt>
    <dgm:pt modelId="{46243361-F6DF-4E0D-8ED0-2F866BA10C6C}" type="parTrans" cxnId="{336E43A1-8AE7-4B0D-B14D-2CD5DB3BB2FF}">
      <dgm:prSet/>
      <dgm:spPr/>
      <dgm:t>
        <a:bodyPr/>
        <a:lstStyle/>
        <a:p>
          <a:endParaRPr lang="en-US"/>
        </a:p>
      </dgm:t>
    </dgm:pt>
    <dgm:pt modelId="{FB7E25C7-821F-4F05-91A6-09C687801E42}" type="sibTrans" cxnId="{336E43A1-8AE7-4B0D-B14D-2CD5DB3BB2FF}">
      <dgm:prSet/>
      <dgm:spPr/>
      <dgm:t>
        <a:bodyPr/>
        <a:lstStyle/>
        <a:p>
          <a:endParaRPr lang="en-US"/>
        </a:p>
      </dgm:t>
    </dgm:pt>
    <dgm:pt modelId="{E0C6D708-7392-4E0C-AF01-22D97245A1CD}">
      <dgm:prSet/>
      <dgm:spPr/>
      <dgm:t>
        <a:bodyPr/>
        <a:lstStyle/>
        <a:p>
          <a:r>
            <a:rPr lang="en-US"/>
            <a:t>- OpenAI GPT-3.5 for reasoning and response</a:t>
          </a:r>
        </a:p>
      </dgm:t>
    </dgm:pt>
    <dgm:pt modelId="{3EAC172E-01C8-453D-88D9-3C1271B659E0}" type="parTrans" cxnId="{CF46FEDC-692C-4278-926A-F535059E7AC6}">
      <dgm:prSet/>
      <dgm:spPr/>
      <dgm:t>
        <a:bodyPr/>
        <a:lstStyle/>
        <a:p>
          <a:endParaRPr lang="en-US"/>
        </a:p>
      </dgm:t>
    </dgm:pt>
    <dgm:pt modelId="{BD63C770-6AF5-4E18-909A-16C8AEFF159C}" type="sibTrans" cxnId="{CF46FEDC-692C-4278-926A-F535059E7AC6}">
      <dgm:prSet/>
      <dgm:spPr/>
      <dgm:t>
        <a:bodyPr/>
        <a:lstStyle/>
        <a:p>
          <a:endParaRPr lang="en-US"/>
        </a:p>
      </dgm:t>
    </dgm:pt>
    <dgm:pt modelId="{3D726589-A9F2-45DF-B8E1-588938668675}" type="pres">
      <dgm:prSet presAssocID="{8432DDE4-6D8A-4669-8509-782C6461AB90}" presName="root" presStyleCnt="0">
        <dgm:presLayoutVars>
          <dgm:dir/>
          <dgm:resizeHandles val="exact"/>
        </dgm:presLayoutVars>
      </dgm:prSet>
      <dgm:spPr/>
    </dgm:pt>
    <dgm:pt modelId="{34713D64-AB3C-47B1-8913-A55DAC23722F}" type="pres">
      <dgm:prSet presAssocID="{8432DDE4-6D8A-4669-8509-782C6461AB90}" presName="container" presStyleCnt="0">
        <dgm:presLayoutVars>
          <dgm:dir/>
          <dgm:resizeHandles val="exact"/>
        </dgm:presLayoutVars>
      </dgm:prSet>
      <dgm:spPr/>
    </dgm:pt>
    <dgm:pt modelId="{9DAB6D8D-637B-4E74-951A-BDF88A47D870}" type="pres">
      <dgm:prSet presAssocID="{C712C153-6968-4F3A-BA63-C2F43D4533D7}" presName="compNode" presStyleCnt="0"/>
      <dgm:spPr/>
    </dgm:pt>
    <dgm:pt modelId="{9BAFC422-FC3B-48A4-A159-5961B5E74A0E}" type="pres">
      <dgm:prSet presAssocID="{C712C153-6968-4F3A-BA63-C2F43D4533D7}" presName="iconBgRect" presStyleLbl="bgShp" presStyleIdx="0" presStyleCnt="5"/>
      <dgm:spPr/>
    </dgm:pt>
    <dgm:pt modelId="{63C7F296-48C9-42D6-BED1-91FFC9D99A4D}" type="pres">
      <dgm:prSet presAssocID="{C712C153-6968-4F3A-BA63-C2F43D4533D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728E893-FDB9-4903-BF28-995373162A93}" type="pres">
      <dgm:prSet presAssocID="{C712C153-6968-4F3A-BA63-C2F43D4533D7}" presName="spaceRect" presStyleCnt="0"/>
      <dgm:spPr/>
    </dgm:pt>
    <dgm:pt modelId="{F03DD867-44A6-425E-82D4-80BCC14B09E8}" type="pres">
      <dgm:prSet presAssocID="{C712C153-6968-4F3A-BA63-C2F43D4533D7}" presName="textRect" presStyleLbl="revTx" presStyleIdx="0" presStyleCnt="5">
        <dgm:presLayoutVars>
          <dgm:chMax val="1"/>
          <dgm:chPref val="1"/>
        </dgm:presLayoutVars>
      </dgm:prSet>
      <dgm:spPr/>
    </dgm:pt>
    <dgm:pt modelId="{CA1C921F-A534-4B19-BDD9-F05BFBFDE4FC}" type="pres">
      <dgm:prSet presAssocID="{75B2553D-7FAD-44FE-B1CF-FED88E6E2CE2}" presName="sibTrans" presStyleLbl="sibTrans2D1" presStyleIdx="0" presStyleCnt="0"/>
      <dgm:spPr/>
    </dgm:pt>
    <dgm:pt modelId="{B6C5F3D3-34F1-4361-B4DF-79805AFFC051}" type="pres">
      <dgm:prSet presAssocID="{3FC92078-D0C8-416B-BCF8-4A2C51D4B9BC}" presName="compNode" presStyleCnt="0"/>
      <dgm:spPr/>
    </dgm:pt>
    <dgm:pt modelId="{6825B12C-F314-452C-AAA5-11D98BD0504C}" type="pres">
      <dgm:prSet presAssocID="{3FC92078-D0C8-416B-BCF8-4A2C51D4B9BC}" presName="iconBgRect" presStyleLbl="bgShp" presStyleIdx="1" presStyleCnt="5"/>
      <dgm:spPr/>
    </dgm:pt>
    <dgm:pt modelId="{17C68BD4-BA1B-459A-A1CC-835B6137087F}" type="pres">
      <dgm:prSet presAssocID="{3FC92078-D0C8-416B-BCF8-4A2C51D4B9B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CCF5D18-896D-4B13-9526-FA3DF091D752}" type="pres">
      <dgm:prSet presAssocID="{3FC92078-D0C8-416B-BCF8-4A2C51D4B9BC}" presName="spaceRect" presStyleCnt="0"/>
      <dgm:spPr/>
    </dgm:pt>
    <dgm:pt modelId="{1D8B58A2-8DBF-4C67-8317-DCACFBFEE896}" type="pres">
      <dgm:prSet presAssocID="{3FC92078-D0C8-416B-BCF8-4A2C51D4B9BC}" presName="textRect" presStyleLbl="revTx" presStyleIdx="1" presStyleCnt="5">
        <dgm:presLayoutVars>
          <dgm:chMax val="1"/>
          <dgm:chPref val="1"/>
        </dgm:presLayoutVars>
      </dgm:prSet>
      <dgm:spPr/>
    </dgm:pt>
    <dgm:pt modelId="{2EB44A4D-EAF2-4090-83E1-BAE8166D1213}" type="pres">
      <dgm:prSet presAssocID="{51CA877D-259E-4090-97C3-ED824CCC3942}" presName="sibTrans" presStyleLbl="sibTrans2D1" presStyleIdx="0" presStyleCnt="0"/>
      <dgm:spPr/>
    </dgm:pt>
    <dgm:pt modelId="{160D2F24-A6E0-4E9E-9723-B907A4B7B5BE}" type="pres">
      <dgm:prSet presAssocID="{E6C453EA-2D56-480A-8B0B-D603F7CB777A}" presName="compNode" presStyleCnt="0"/>
      <dgm:spPr/>
    </dgm:pt>
    <dgm:pt modelId="{A2931DF6-6447-4418-9C18-29B3AC31BF82}" type="pres">
      <dgm:prSet presAssocID="{E6C453EA-2D56-480A-8B0B-D603F7CB777A}" presName="iconBgRect" presStyleLbl="bgShp" presStyleIdx="2" presStyleCnt="5"/>
      <dgm:spPr/>
    </dgm:pt>
    <dgm:pt modelId="{10B2C2B5-41CD-4E91-9214-02530A76D27C}" type="pres">
      <dgm:prSet presAssocID="{E6C453EA-2D56-480A-8B0B-D603F7CB77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02BB035-9A10-4E26-B901-2D44E5A10116}" type="pres">
      <dgm:prSet presAssocID="{E6C453EA-2D56-480A-8B0B-D603F7CB777A}" presName="spaceRect" presStyleCnt="0"/>
      <dgm:spPr/>
    </dgm:pt>
    <dgm:pt modelId="{3C2CED09-BFD1-41F7-83E8-FEC04F681BDC}" type="pres">
      <dgm:prSet presAssocID="{E6C453EA-2D56-480A-8B0B-D603F7CB777A}" presName="textRect" presStyleLbl="revTx" presStyleIdx="2" presStyleCnt="5">
        <dgm:presLayoutVars>
          <dgm:chMax val="1"/>
          <dgm:chPref val="1"/>
        </dgm:presLayoutVars>
      </dgm:prSet>
      <dgm:spPr/>
    </dgm:pt>
    <dgm:pt modelId="{8DD512BF-7D61-40EC-9E3D-1790F42FCDB8}" type="pres">
      <dgm:prSet presAssocID="{042CA88B-722C-4D21-884D-1D8F514973C8}" presName="sibTrans" presStyleLbl="sibTrans2D1" presStyleIdx="0" presStyleCnt="0"/>
      <dgm:spPr/>
    </dgm:pt>
    <dgm:pt modelId="{6779E4CF-0D34-4B53-A645-0B1B9A6447DC}" type="pres">
      <dgm:prSet presAssocID="{49EA6FA0-43B8-4F1A-BA54-A56641347DC6}" presName="compNode" presStyleCnt="0"/>
      <dgm:spPr/>
    </dgm:pt>
    <dgm:pt modelId="{CCB9FC20-282D-4D2D-B9A0-72371D962115}" type="pres">
      <dgm:prSet presAssocID="{49EA6FA0-43B8-4F1A-BA54-A56641347DC6}" presName="iconBgRect" presStyleLbl="bgShp" presStyleIdx="3" presStyleCnt="5"/>
      <dgm:spPr/>
    </dgm:pt>
    <dgm:pt modelId="{6E6AD861-9654-41A6-A753-0FFB6D94A4C7}" type="pres">
      <dgm:prSet presAssocID="{49EA6FA0-43B8-4F1A-BA54-A56641347DC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D265F3-912C-4BBC-9E5C-C53D91AC71FD}" type="pres">
      <dgm:prSet presAssocID="{49EA6FA0-43B8-4F1A-BA54-A56641347DC6}" presName="spaceRect" presStyleCnt="0"/>
      <dgm:spPr/>
    </dgm:pt>
    <dgm:pt modelId="{1E57D29A-CF35-44B2-8C23-3ADF47DBBEDB}" type="pres">
      <dgm:prSet presAssocID="{49EA6FA0-43B8-4F1A-BA54-A56641347DC6}" presName="textRect" presStyleLbl="revTx" presStyleIdx="3" presStyleCnt="5">
        <dgm:presLayoutVars>
          <dgm:chMax val="1"/>
          <dgm:chPref val="1"/>
        </dgm:presLayoutVars>
      </dgm:prSet>
      <dgm:spPr/>
    </dgm:pt>
    <dgm:pt modelId="{3DAF4155-C379-4DEF-B4DA-83399034C56B}" type="pres">
      <dgm:prSet presAssocID="{FB7E25C7-821F-4F05-91A6-09C687801E42}" presName="sibTrans" presStyleLbl="sibTrans2D1" presStyleIdx="0" presStyleCnt="0"/>
      <dgm:spPr/>
    </dgm:pt>
    <dgm:pt modelId="{F16D821A-A150-416A-B768-DA3244B1D754}" type="pres">
      <dgm:prSet presAssocID="{E0C6D708-7392-4E0C-AF01-22D97245A1CD}" presName="compNode" presStyleCnt="0"/>
      <dgm:spPr/>
    </dgm:pt>
    <dgm:pt modelId="{0F4E851B-913D-474F-8CDD-EAE1D7BAE7F9}" type="pres">
      <dgm:prSet presAssocID="{E0C6D708-7392-4E0C-AF01-22D97245A1CD}" presName="iconBgRect" presStyleLbl="bgShp" presStyleIdx="4" presStyleCnt="5"/>
      <dgm:spPr/>
    </dgm:pt>
    <dgm:pt modelId="{9A8058E7-F6B6-405F-8B4B-F6BE60D689A2}" type="pres">
      <dgm:prSet presAssocID="{E0C6D708-7392-4E0C-AF01-22D97245A1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29446705-C61B-49E2-80E6-9D3F5D6D5809}" type="pres">
      <dgm:prSet presAssocID="{E0C6D708-7392-4E0C-AF01-22D97245A1CD}" presName="spaceRect" presStyleCnt="0"/>
      <dgm:spPr/>
    </dgm:pt>
    <dgm:pt modelId="{EFF64716-5360-4FAB-8775-9C1CD9694A4E}" type="pres">
      <dgm:prSet presAssocID="{E0C6D708-7392-4E0C-AF01-22D97245A1C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BFC800B-CFB0-4B01-8D37-C6F2F3D1F249}" type="presOf" srcId="{E0C6D708-7392-4E0C-AF01-22D97245A1CD}" destId="{EFF64716-5360-4FAB-8775-9C1CD9694A4E}" srcOrd="0" destOrd="0" presId="urn:microsoft.com/office/officeart/2018/2/layout/IconCircleList"/>
    <dgm:cxn modelId="{828A0120-6921-49DA-80E2-5D33FD8CC7DE}" type="presOf" srcId="{75B2553D-7FAD-44FE-B1CF-FED88E6E2CE2}" destId="{CA1C921F-A534-4B19-BDD9-F05BFBFDE4FC}" srcOrd="0" destOrd="0" presId="urn:microsoft.com/office/officeart/2018/2/layout/IconCircleList"/>
    <dgm:cxn modelId="{EC27B643-615A-404D-9410-865E2C9AEAD4}" type="presOf" srcId="{FB7E25C7-821F-4F05-91A6-09C687801E42}" destId="{3DAF4155-C379-4DEF-B4DA-83399034C56B}" srcOrd="0" destOrd="0" presId="urn:microsoft.com/office/officeart/2018/2/layout/IconCircleList"/>
    <dgm:cxn modelId="{ACA57295-DF68-4ECA-9FF1-19EC9CC8C0EA}" srcId="{8432DDE4-6D8A-4669-8509-782C6461AB90}" destId="{C712C153-6968-4F3A-BA63-C2F43D4533D7}" srcOrd="0" destOrd="0" parTransId="{73FCED92-9FAF-4AF9-A07F-D86316A16715}" sibTransId="{75B2553D-7FAD-44FE-B1CF-FED88E6E2CE2}"/>
    <dgm:cxn modelId="{0DE7969D-B5D9-457C-A042-4020D2F7DF7C}" type="presOf" srcId="{8432DDE4-6D8A-4669-8509-782C6461AB90}" destId="{3D726589-A9F2-45DF-B8E1-588938668675}" srcOrd="0" destOrd="0" presId="urn:microsoft.com/office/officeart/2018/2/layout/IconCircleList"/>
    <dgm:cxn modelId="{FDBC2CA1-478E-4770-9F77-7203B4DAD114}" type="presOf" srcId="{3FC92078-D0C8-416B-BCF8-4A2C51D4B9BC}" destId="{1D8B58A2-8DBF-4C67-8317-DCACFBFEE896}" srcOrd="0" destOrd="0" presId="urn:microsoft.com/office/officeart/2018/2/layout/IconCircleList"/>
    <dgm:cxn modelId="{336E43A1-8AE7-4B0D-B14D-2CD5DB3BB2FF}" srcId="{8432DDE4-6D8A-4669-8509-782C6461AB90}" destId="{49EA6FA0-43B8-4F1A-BA54-A56641347DC6}" srcOrd="3" destOrd="0" parTransId="{46243361-F6DF-4E0D-8ED0-2F866BA10C6C}" sibTransId="{FB7E25C7-821F-4F05-91A6-09C687801E42}"/>
    <dgm:cxn modelId="{480169B1-612D-4EE9-8E49-713FEEA95C52}" type="presOf" srcId="{51CA877D-259E-4090-97C3-ED824CCC3942}" destId="{2EB44A4D-EAF2-4090-83E1-BAE8166D1213}" srcOrd="0" destOrd="0" presId="urn:microsoft.com/office/officeart/2018/2/layout/IconCircleList"/>
    <dgm:cxn modelId="{4D53BCC0-4CC8-4CA7-A361-0BBC315C240B}" type="presOf" srcId="{49EA6FA0-43B8-4F1A-BA54-A56641347DC6}" destId="{1E57D29A-CF35-44B2-8C23-3ADF47DBBEDB}" srcOrd="0" destOrd="0" presId="urn:microsoft.com/office/officeart/2018/2/layout/IconCircleList"/>
    <dgm:cxn modelId="{87A355CC-F367-4BC0-BBF2-A0DF21899288}" type="presOf" srcId="{E6C453EA-2D56-480A-8B0B-D603F7CB777A}" destId="{3C2CED09-BFD1-41F7-83E8-FEC04F681BDC}" srcOrd="0" destOrd="0" presId="urn:microsoft.com/office/officeart/2018/2/layout/IconCircleList"/>
    <dgm:cxn modelId="{C0FAECD1-F81E-4EBF-B8F5-66E9681E727C}" type="presOf" srcId="{C712C153-6968-4F3A-BA63-C2F43D4533D7}" destId="{F03DD867-44A6-425E-82D4-80BCC14B09E8}" srcOrd="0" destOrd="0" presId="urn:microsoft.com/office/officeart/2018/2/layout/IconCircleList"/>
    <dgm:cxn modelId="{CF46FEDC-692C-4278-926A-F535059E7AC6}" srcId="{8432DDE4-6D8A-4669-8509-782C6461AB90}" destId="{E0C6D708-7392-4E0C-AF01-22D97245A1CD}" srcOrd="4" destOrd="0" parTransId="{3EAC172E-01C8-453D-88D9-3C1271B659E0}" sibTransId="{BD63C770-6AF5-4E18-909A-16C8AEFF159C}"/>
    <dgm:cxn modelId="{DF57DAE5-6F86-49D1-94D3-B621C00D9712}" srcId="{8432DDE4-6D8A-4669-8509-782C6461AB90}" destId="{E6C453EA-2D56-480A-8B0B-D603F7CB777A}" srcOrd="2" destOrd="0" parTransId="{035CFE7B-9D5E-41E0-9602-D892196383BE}" sibTransId="{042CA88B-722C-4D21-884D-1D8F514973C8}"/>
    <dgm:cxn modelId="{DD862CEB-D4C1-4296-875A-5E7A7642949A}" type="presOf" srcId="{042CA88B-722C-4D21-884D-1D8F514973C8}" destId="{8DD512BF-7D61-40EC-9E3D-1790F42FCDB8}" srcOrd="0" destOrd="0" presId="urn:microsoft.com/office/officeart/2018/2/layout/IconCircleList"/>
    <dgm:cxn modelId="{4A2C74FA-B3D4-4B55-8BA7-F1035035BEE2}" srcId="{8432DDE4-6D8A-4669-8509-782C6461AB90}" destId="{3FC92078-D0C8-416B-BCF8-4A2C51D4B9BC}" srcOrd="1" destOrd="0" parTransId="{10AE3B97-4287-411D-8590-699507140B18}" sibTransId="{51CA877D-259E-4090-97C3-ED824CCC3942}"/>
    <dgm:cxn modelId="{2F106550-0A4E-467B-9876-CEE701086C61}" type="presParOf" srcId="{3D726589-A9F2-45DF-B8E1-588938668675}" destId="{34713D64-AB3C-47B1-8913-A55DAC23722F}" srcOrd="0" destOrd="0" presId="urn:microsoft.com/office/officeart/2018/2/layout/IconCircleList"/>
    <dgm:cxn modelId="{2571B319-B8B9-4C52-88E4-62A85FD75A22}" type="presParOf" srcId="{34713D64-AB3C-47B1-8913-A55DAC23722F}" destId="{9DAB6D8D-637B-4E74-951A-BDF88A47D870}" srcOrd="0" destOrd="0" presId="urn:microsoft.com/office/officeart/2018/2/layout/IconCircleList"/>
    <dgm:cxn modelId="{5E60BA44-8151-4852-B196-DC470091107A}" type="presParOf" srcId="{9DAB6D8D-637B-4E74-951A-BDF88A47D870}" destId="{9BAFC422-FC3B-48A4-A159-5961B5E74A0E}" srcOrd="0" destOrd="0" presId="urn:microsoft.com/office/officeart/2018/2/layout/IconCircleList"/>
    <dgm:cxn modelId="{D64739CD-7CA4-4E36-B428-09CE95F1000F}" type="presParOf" srcId="{9DAB6D8D-637B-4E74-951A-BDF88A47D870}" destId="{63C7F296-48C9-42D6-BED1-91FFC9D99A4D}" srcOrd="1" destOrd="0" presId="urn:microsoft.com/office/officeart/2018/2/layout/IconCircleList"/>
    <dgm:cxn modelId="{0F13206F-9EF1-427B-B892-16D9A4FEB5DE}" type="presParOf" srcId="{9DAB6D8D-637B-4E74-951A-BDF88A47D870}" destId="{E728E893-FDB9-4903-BF28-995373162A93}" srcOrd="2" destOrd="0" presId="urn:microsoft.com/office/officeart/2018/2/layout/IconCircleList"/>
    <dgm:cxn modelId="{95216AC8-FDDF-41B7-9812-4D831654B5B3}" type="presParOf" srcId="{9DAB6D8D-637B-4E74-951A-BDF88A47D870}" destId="{F03DD867-44A6-425E-82D4-80BCC14B09E8}" srcOrd="3" destOrd="0" presId="urn:microsoft.com/office/officeart/2018/2/layout/IconCircleList"/>
    <dgm:cxn modelId="{6F0FF2D1-431D-4C4E-A792-87213F885F6B}" type="presParOf" srcId="{34713D64-AB3C-47B1-8913-A55DAC23722F}" destId="{CA1C921F-A534-4B19-BDD9-F05BFBFDE4FC}" srcOrd="1" destOrd="0" presId="urn:microsoft.com/office/officeart/2018/2/layout/IconCircleList"/>
    <dgm:cxn modelId="{B5A8AA2A-BDDC-4817-81E0-E1792A984CD0}" type="presParOf" srcId="{34713D64-AB3C-47B1-8913-A55DAC23722F}" destId="{B6C5F3D3-34F1-4361-B4DF-79805AFFC051}" srcOrd="2" destOrd="0" presId="urn:microsoft.com/office/officeart/2018/2/layout/IconCircleList"/>
    <dgm:cxn modelId="{96B9784C-ACF1-4723-AFD9-D2DD7AA85E3B}" type="presParOf" srcId="{B6C5F3D3-34F1-4361-B4DF-79805AFFC051}" destId="{6825B12C-F314-452C-AAA5-11D98BD0504C}" srcOrd="0" destOrd="0" presId="urn:microsoft.com/office/officeart/2018/2/layout/IconCircleList"/>
    <dgm:cxn modelId="{E6671A32-8250-4B7B-BC5A-CFBEC94BD4E4}" type="presParOf" srcId="{B6C5F3D3-34F1-4361-B4DF-79805AFFC051}" destId="{17C68BD4-BA1B-459A-A1CC-835B6137087F}" srcOrd="1" destOrd="0" presId="urn:microsoft.com/office/officeart/2018/2/layout/IconCircleList"/>
    <dgm:cxn modelId="{9FB667AB-B5EC-4CC3-B401-D12C69A8AB19}" type="presParOf" srcId="{B6C5F3D3-34F1-4361-B4DF-79805AFFC051}" destId="{3CCF5D18-896D-4B13-9526-FA3DF091D752}" srcOrd="2" destOrd="0" presId="urn:microsoft.com/office/officeart/2018/2/layout/IconCircleList"/>
    <dgm:cxn modelId="{CFED672F-6A58-4134-B16E-9EE91FDF3C2E}" type="presParOf" srcId="{B6C5F3D3-34F1-4361-B4DF-79805AFFC051}" destId="{1D8B58A2-8DBF-4C67-8317-DCACFBFEE896}" srcOrd="3" destOrd="0" presId="urn:microsoft.com/office/officeart/2018/2/layout/IconCircleList"/>
    <dgm:cxn modelId="{7F3ED860-3F6E-475D-8663-80EF7DADB3A3}" type="presParOf" srcId="{34713D64-AB3C-47B1-8913-A55DAC23722F}" destId="{2EB44A4D-EAF2-4090-83E1-BAE8166D1213}" srcOrd="3" destOrd="0" presId="urn:microsoft.com/office/officeart/2018/2/layout/IconCircleList"/>
    <dgm:cxn modelId="{281CEEEB-76AF-4C5A-89D7-FC9EE9949B69}" type="presParOf" srcId="{34713D64-AB3C-47B1-8913-A55DAC23722F}" destId="{160D2F24-A6E0-4E9E-9723-B907A4B7B5BE}" srcOrd="4" destOrd="0" presId="urn:microsoft.com/office/officeart/2018/2/layout/IconCircleList"/>
    <dgm:cxn modelId="{A8F53ACF-A8C3-40AB-B9F3-FA18A6D11506}" type="presParOf" srcId="{160D2F24-A6E0-4E9E-9723-B907A4B7B5BE}" destId="{A2931DF6-6447-4418-9C18-29B3AC31BF82}" srcOrd="0" destOrd="0" presId="urn:microsoft.com/office/officeart/2018/2/layout/IconCircleList"/>
    <dgm:cxn modelId="{B0FBD363-FA4C-40E3-998F-8C5858082AB7}" type="presParOf" srcId="{160D2F24-A6E0-4E9E-9723-B907A4B7B5BE}" destId="{10B2C2B5-41CD-4E91-9214-02530A76D27C}" srcOrd="1" destOrd="0" presId="urn:microsoft.com/office/officeart/2018/2/layout/IconCircleList"/>
    <dgm:cxn modelId="{218DF832-9FDA-4137-A812-BA4223226DE5}" type="presParOf" srcId="{160D2F24-A6E0-4E9E-9723-B907A4B7B5BE}" destId="{F02BB035-9A10-4E26-B901-2D44E5A10116}" srcOrd="2" destOrd="0" presId="urn:microsoft.com/office/officeart/2018/2/layout/IconCircleList"/>
    <dgm:cxn modelId="{437702A9-CCB0-4BEF-8D30-4D7A03244C32}" type="presParOf" srcId="{160D2F24-A6E0-4E9E-9723-B907A4B7B5BE}" destId="{3C2CED09-BFD1-41F7-83E8-FEC04F681BDC}" srcOrd="3" destOrd="0" presId="urn:microsoft.com/office/officeart/2018/2/layout/IconCircleList"/>
    <dgm:cxn modelId="{CCEDBB00-E4E5-4581-B27D-05695147D6A9}" type="presParOf" srcId="{34713D64-AB3C-47B1-8913-A55DAC23722F}" destId="{8DD512BF-7D61-40EC-9E3D-1790F42FCDB8}" srcOrd="5" destOrd="0" presId="urn:microsoft.com/office/officeart/2018/2/layout/IconCircleList"/>
    <dgm:cxn modelId="{8F2DEB28-6BC8-455D-8903-FF33E0FDDD3C}" type="presParOf" srcId="{34713D64-AB3C-47B1-8913-A55DAC23722F}" destId="{6779E4CF-0D34-4B53-A645-0B1B9A6447DC}" srcOrd="6" destOrd="0" presId="urn:microsoft.com/office/officeart/2018/2/layout/IconCircleList"/>
    <dgm:cxn modelId="{4F035CE6-2B0C-4875-9FB5-B9ED7D185875}" type="presParOf" srcId="{6779E4CF-0D34-4B53-A645-0B1B9A6447DC}" destId="{CCB9FC20-282D-4D2D-B9A0-72371D962115}" srcOrd="0" destOrd="0" presId="urn:microsoft.com/office/officeart/2018/2/layout/IconCircleList"/>
    <dgm:cxn modelId="{7A996F85-5C6B-4E78-B058-54149DBC15C5}" type="presParOf" srcId="{6779E4CF-0D34-4B53-A645-0B1B9A6447DC}" destId="{6E6AD861-9654-41A6-A753-0FFB6D94A4C7}" srcOrd="1" destOrd="0" presId="urn:microsoft.com/office/officeart/2018/2/layout/IconCircleList"/>
    <dgm:cxn modelId="{D64E1DC3-AF75-40FE-A3A1-5ADBDB7CB6B4}" type="presParOf" srcId="{6779E4CF-0D34-4B53-A645-0B1B9A6447DC}" destId="{E7D265F3-912C-4BBC-9E5C-C53D91AC71FD}" srcOrd="2" destOrd="0" presId="urn:microsoft.com/office/officeart/2018/2/layout/IconCircleList"/>
    <dgm:cxn modelId="{C0468496-2CBB-4654-97D1-90BB7DFC8F61}" type="presParOf" srcId="{6779E4CF-0D34-4B53-A645-0B1B9A6447DC}" destId="{1E57D29A-CF35-44B2-8C23-3ADF47DBBEDB}" srcOrd="3" destOrd="0" presId="urn:microsoft.com/office/officeart/2018/2/layout/IconCircleList"/>
    <dgm:cxn modelId="{ABBB243E-B6B4-4A31-AC98-5F7D6BB2E89A}" type="presParOf" srcId="{34713D64-AB3C-47B1-8913-A55DAC23722F}" destId="{3DAF4155-C379-4DEF-B4DA-83399034C56B}" srcOrd="7" destOrd="0" presId="urn:microsoft.com/office/officeart/2018/2/layout/IconCircleList"/>
    <dgm:cxn modelId="{3BC9DB6A-C218-4923-A9D3-9B0D885EDC87}" type="presParOf" srcId="{34713D64-AB3C-47B1-8913-A55DAC23722F}" destId="{F16D821A-A150-416A-B768-DA3244B1D754}" srcOrd="8" destOrd="0" presId="urn:microsoft.com/office/officeart/2018/2/layout/IconCircleList"/>
    <dgm:cxn modelId="{30A78580-2564-4623-AE2D-2FB8E22C01B9}" type="presParOf" srcId="{F16D821A-A150-416A-B768-DA3244B1D754}" destId="{0F4E851B-913D-474F-8CDD-EAE1D7BAE7F9}" srcOrd="0" destOrd="0" presId="urn:microsoft.com/office/officeart/2018/2/layout/IconCircleList"/>
    <dgm:cxn modelId="{3F59496B-739D-45B0-9544-09EB52589C2C}" type="presParOf" srcId="{F16D821A-A150-416A-B768-DA3244B1D754}" destId="{9A8058E7-F6B6-405F-8B4B-F6BE60D689A2}" srcOrd="1" destOrd="0" presId="urn:microsoft.com/office/officeart/2018/2/layout/IconCircleList"/>
    <dgm:cxn modelId="{3EB72FF4-23C7-4BAB-9452-373A81AAF754}" type="presParOf" srcId="{F16D821A-A150-416A-B768-DA3244B1D754}" destId="{29446705-C61B-49E2-80E6-9D3F5D6D5809}" srcOrd="2" destOrd="0" presId="urn:microsoft.com/office/officeart/2018/2/layout/IconCircleList"/>
    <dgm:cxn modelId="{663CA643-5186-4DAB-B79D-881625980859}" type="presParOf" srcId="{F16D821A-A150-416A-B768-DA3244B1D754}" destId="{EFF64716-5360-4FAB-8775-9C1CD9694A4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7C933C-9ED3-4C3F-ADE6-C61FCB67A0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4A2DE7-0079-4381-A3B6-80E62F621352}">
      <dgm:prSet/>
      <dgm:spPr/>
      <dgm:t>
        <a:bodyPr/>
        <a:lstStyle/>
        <a:p>
          <a:r>
            <a:rPr lang="en-US"/>
            <a:t>🧠 Multi-agent coordination via LangChain</a:t>
          </a:r>
        </a:p>
      </dgm:t>
    </dgm:pt>
    <dgm:pt modelId="{243FAC4D-C328-4B55-A93F-7AEF644811E4}" type="parTrans" cxnId="{CA01B9BB-507C-43B9-AC93-4A58A6F7B09A}">
      <dgm:prSet/>
      <dgm:spPr/>
      <dgm:t>
        <a:bodyPr/>
        <a:lstStyle/>
        <a:p>
          <a:endParaRPr lang="en-US"/>
        </a:p>
      </dgm:t>
    </dgm:pt>
    <dgm:pt modelId="{A568C2A3-7C73-4308-AD91-B84071461FC0}" type="sibTrans" cxnId="{CA01B9BB-507C-43B9-AC93-4A58A6F7B09A}">
      <dgm:prSet/>
      <dgm:spPr/>
      <dgm:t>
        <a:bodyPr/>
        <a:lstStyle/>
        <a:p>
          <a:endParaRPr lang="en-US"/>
        </a:p>
      </dgm:t>
    </dgm:pt>
    <dgm:pt modelId="{23ACEB83-190F-4A32-839A-16D100F58EA4}">
      <dgm:prSet/>
      <dgm:spPr/>
      <dgm:t>
        <a:bodyPr/>
        <a:lstStyle/>
        <a:p>
          <a:r>
            <a:rPr lang="en-US"/>
            <a:t>📊 Real-time anomaly detection from telemetry logs</a:t>
          </a:r>
        </a:p>
      </dgm:t>
    </dgm:pt>
    <dgm:pt modelId="{682566B1-6A4E-4BA9-A628-71D079A628E3}" type="parTrans" cxnId="{4BDE8CF9-A7EC-4E63-B64C-47B6E5297C06}">
      <dgm:prSet/>
      <dgm:spPr/>
      <dgm:t>
        <a:bodyPr/>
        <a:lstStyle/>
        <a:p>
          <a:endParaRPr lang="en-US"/>
        </a:p>
      </dgm:t>
    </dgm:pt>
    <dgm:pt modelId="{ACB8FF7E-F20B-43CE-8A14-DDD44D75872C}" type="sibTrans" cxnId="{4BDE8CF9-A7EC-4E63-B64C-47B6E5297C06}">
      <dgm:prSet/>
      <dgm:spPr/>
      <dgm:t>
        <a:bodyPr/>
        <a:lstStyle/>
        <a:p>
          <a:endParaRPr lang="en-US"/>
        </a:p>
      </dgm:t>
    </dgm:pt>
    <dgm:pt modelId="{1DDB4B84-7A52-4DF6-96D9-F74A409CE8C6}">
      <dgm:prSet/>
      <dgm:spPr/>
      <dgm:t>
        <a:bodyPr/>
        <a:lstStyle/>
        <a:p>
          <a:r>
            <a:rPr lang="en-US"/>
            <a:t>📘 Semantic KB search with FAISS</a:t>
          </a:r>
        </a:p>
      </dgm:t>
    </dgm:pt>
    <dgm:pt modelId="{BB39A28A-5F10-4CA1-990A-447CC632719E}" type="parTrans" cxnId="{19A4AC94-73E4-4C47-AA97-CAB41F338A38}">
      <dgm:prSet/>
      <dgm:spPr/>
      <dgm:t>
        <a:bodyPr/>
        <a:lstStyle/>
        <a:p>
          <a:endParaRPr lang="en-US"/>
        </a:p>
      </dgm:t>
    </dgm:pt>
    <dgm:pt modelId="{6C48817C-8E31-468F-A274-24A4E1455194}" type="sibTrans" cxnId="{19A4AC94-73E4-4C47-AA97-CAB41F338A38}">
      <dgm:prSet/>
      <dgm:spPr/>
      <dgm:t>
        <a:bodyPr/>
        <a:lstStyle/>
        <a:p>
          <a:endParaRPr lang="en-US"/>
        </a:p>
      </dgm:t>
    </dgm:pt>
    <dgm:pt modelId="{EEE52D00-31CF-44C6-B38F-921D520D76B1}">
      <dgm:prSet/>
      <dgm:spPr/>
      <dgm:t>
        <a:bodyPr/>
        <a:lstStyle/>
        <a:p>
          <a:r>
            <a:rPr lang="en-US"/>
            <a:t>💡 Recommendations from past incidents</a:t>
          </a:r>
        </a:p>
      </dgm:t>
    </dgm:pt>
    <dgm:pt modelId="{D7463015-EEFC-4F06-A929-C92EA4B95603}" type="parTrans" cxnId="{B13F7A6B-2FF6-4EA1-8436-CAA016934F98}">
      <dgm:prSet/>
      <dgm:spPr/>
      <dgm:t>
        <a:bodyPr/>
        <a:lstStyle/>
        <a:p>
          <a:endParaRPr lang="en-US"/>
        </a:p>
      </dgm:t>
    </dgm:pt>
    <dgm:pt modelId="{51DA3806-AF23-4A31-BE0A-E732C06F5EE0}" type="sibTrans" cxnId="{B13F7A6B-2FF6-4EA1-8436-CAA016934F98}">
      <dgm:prSet/>
      <dgm:spPr/>
      <dgm:t>
        <a:bodyPr/>
        <a:lstStyle/>
        <a:p>
          <a:endParaRPr lang="en-US"/>
        </a:p>
      </dgm:t>
    </dgm:pt>
    <dgm:pt modelId="{B63C9720-E589-4CC6-A998-A22655788BFA}">
      <dgm:prSet/>
      <dgm:spPr/>
      <dgm:t>
        <a:bodyPr/>
        <a:lstStyle/>
        <a:p>
          <a:r>
            <a:rPr lang="en-US"/>
            <a:t>🤖 Automation script suggestions</a:t>
          </a:r>
        </a:p>
      </dgm:t>
    </dgm:pt>
    <dgm:pt modelId="{C5219335-77F8-4E09-BFB9-A5DFE5746212}" type="parTrans" cxnId="{E69694A7-9A3B-4D8C-8DD6-A8612C4AC011}">
      <dgm:prSet/>
      <dgm:spPr/>
      <dgm:t>
        <a:bodyPr/>
        <a:lstStyle/>
        <a:p>
          <a:endParaRPr lang="en-US"/>
        </a:p>
      </dgm:t>
    </dgm:pt>
    <dgm:pt modelId="{250ECCDE-CE50-4F9F-B54E-D4B76FBB1A10}" type="sibTrans" cxnId="{E69694A7-9A3B-4D8C-8DD6-A8612C4AC011}">
      <dgm:prSet/>
      <dgm:spPr/>
      <dgm:t>
        <a:bodyPr/>
        <a:lstStyle/>
        <a:p>
          <a:endParaRPr lang="en-US"/>
        </a:p>
      </dgm:t>
    </dgm:pt>
    <dgm:pt modelId="{E2977FCE-EDC6-4268-8E0D-D5CE6B20DCB2}">
      <dgm:prSet/>
      <dgm:spPr/>
      <dgm:t>
        <a:bodyPr/>
        <a:lstStyle/>
        <a:p>
          <a:r>
            <a:rPr lang="en-US"/>
            <a:t>💬 Conversational memory for follow-up queries</a:t>
          </a:r>
        </a:p>
      </dgm:t>
    </dgm:pt>
    <dgm:pt modelId="{C6426FA7-8092-4473-B0E4-D5B5F1C1626F}" type="parTrans" cxnId="{E8B1508D-3F89-40EE-A356-C7329A312938}">
      <dgm:prSet/>
      <dgm:spPr/>
      <dgm:t>
        <a:bodyPr/>
        <a:lstStyle/>
        <a:p>
          <a:endParaRPr lang="en-US"/>
        </a:p>
      </dgm:t>
    </dgm:pt>
    <dgm:pt modelId="{E332D24F-14C1-4086-A612-4715384BCD92}" type="sibTrans" cxnId="{E8B1508D-3F89-40EE-A356-C7329A312938}">
      <dgm:prSet/>
      <dgm:spPr/>
      <dgm:t>
        <a:bodyPr/>
        <a:lstStyle/>
        <a:p>
          <a:endParaRPr lang="en-US"/>
        </a:p>
      </dgm:t>
    </dgm:pt>
    <dgm:pt modelId="{62A49222-E0F0-403E-83D6-954232CFCD9E}">
      <dgm:prSet/>
      <dgm:spPr/>
      <dgm:t>
        <a:bodyPr/>
        <a:lstStyle/>
        <a:p>
          <a:r>
            <a:rPr lang="en-US"/>
            <a:t>🛡️ GPT-based input validation and safety filters</a:t>
          </a:r>
        </a:p>
      </dgm:t>
    </dgm:pt>
    <dgm:pt modelId="{9AE42B7E-5031-4007-85E8-6726ABC63F2D}" type="parTrans" cxnId="{F9EB5EB9-0DA3-47B7-BD71-7A31FC8FCC04}">
      <dgm:prSet/>
      <dgm:spPr/>
      <dgm:t>
        <a:bodyPr/>
        <a:lstStyle/>
        <a:p>
          <a:endParaRPr lang="en-US"/>
        </a:p>
      </dgm:t>
    </dgm:pt>
    <dgm:pt modelId="{A3D28BBC-A41B-415F-8B74-FFD2C23A6642}" type="sibTrans" cxnId="{F9EB5EB9-0DA3-47B7-BD71-7A31FC8FCC04}">
      <dgm:prSet/>
      <dgm:spPr/>
      <dgm:t>
        <a:bodyPr/>
        <a:lstStyle/>
        <a:p>
          <a:endParaRPr lang="en-US"/>
        </a:p>
      </dgm:t>
    </dgm:pt>
    <dgm:pt modelId="{6B65DC48-D589-483E-86FE-6766236EA418}" type="pres">
      <dgm:prSet presAssocID="{C97C933C-9ED3-4C3F-ADE6-C61FCB67A073}" presName="root" presStyleCnt="0">
        <dgm:presLayoutVars>
          <dgm:dir/>
          <dgm:resizeHandles val="exact"/>
        </dgm:presLayoutVars>
      </dgm:prSet>
      <dgm:spPr/>
    </dgm:pt>
    <dgm:pt modelId="{5683A3F9-C7FA-4204-84CA-27F01F645852}" type="pres">
      <dgm:prSet presAssocID="{DC4A2DE7-0079-4381-A3B6-80E62F621352}" presName="compNode" presStyleCnt="0"/>
      <dgm:spPr/>
    </dgm:pt>
    <dgm:pt modelId="{11F759E4-1911-4AD6-8097-E0037EE6873D}" type="pres">
      <dgm:prSet presAssocID="{DC4A2DE7-0079-4381-A3B6-80E62F621352}" presName="bgRect" presStyleLbl="bgShp" presStyleIdx="0" presStyleCnt="7"/>
      <dgm:spPr/>
    </dgm:pt>
    <dgm:pt modelId="{4513C6B1-B4C0-481E-9E28-8268981BD5CC}" type="pres">
      <dgm:prSet presAssocID="{DC4A2DE7-0079-4381-A3B6-80E62F62135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AEAE115-2A07-48C4-82F5-31EFC87F7CC1}" type="pres">
      <dgm:prSet presAssocID="{DC4A2DE7-0079-4381-A3B6-80E62F621352}" presName="spaceRect" presStyleCnt="0"/>
      <dgm:spPr/>
    </dgm:pt>
    <dgm:pt modelId="{EB14F5DF-365A-45E9-8331-8C77720C07C4}" type="pres">
      <dgm:prSet presAssocID="{DC4A2DE7-0079-4381-A3B6-80E62F621352}" presName="parTx" presStyleLbl="revTx" presStyleIdx="0" presStyleCnt="7">
        <dgm:presLayoutVars>
          <dgm:chMax val="0"/>
          <dgm:chPref val="0"/>
        </dgm:presLayoutVars>
      </dgm:prSet>
      <dgm:spPr/>
    </dgm:pt>
    <dgm:pt modelId="{5057D104-AD8C-4A5F-A479-260F78B93E43}" type="pres">
      <dgm:prSet presAssocID="{A568C2A3-7C73-4308-AD91-B84071461FC0}" presName="sibTrans" presStyleCnt="0"/>
      <dgm:spPr/>
    </dgm:pt>
    <dgm:pt modelId="{7A0892D8-5F27-4A9E-91F7-F64BF0C1BFED}" type="pres">
      <dgm:prSet presAssocID="{23ACEB83-190F-4A32-839A-16D100F58EA4}" presName="compNode" presStyleCnt="0"/>
      <dgm:spPr/>
    </dgm:pt>
    <dgm:pt modelId="{C890C803-32F0-4EBC-B4BD-38A9466E0C49}" type="pres">
      <dgm:prSet presAssocID="{23ACEB83-190F-4A32-839A-16D100F58EA4}" presName="bgRect" presStyleLbl="bgShp" presStyleIdx="1" presStyleCnt="7"/>
      <dgm:spPr/>
    </dgm:pt>
    <dgm:pt modelId="{69DB60AB-CFF6-4052-B8EC-C3E871475981}" type="pres">
      <dgm:prSet presAssocID="{23ACEB83-190F-4A32-839A-16D100F58EA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2C879EF-BF89-4922-BEB8-AD31127ABADB}" type="pres">
      <dgm:prSet presAssocID="{23ACEB83-190F-4A32-839A-16D100F58EA4}" presName="spaceRect" presStyleCnt="0"/>
      <dgm:spPr/>
    </dgm:pt>
    <dgm:pt modelId="{686AE224-918A-49C3-9515-414B90768261}" type="pres">
      <dgm:prSet presAssocID="{23ACEB83-190F-4A32-839A-16D100F58EA4}" presName="parTx" presStyleLbl="revTx" presStyleIdx="1" presStyleCnt="7">
        <dgm:presLayoutVars>
          <dgm:chMax val="0"/>
          <dgm:chPref val="0"/>
        </dgm:presLayoutVars>
      </dgm:prSet>
      <dgm:spPr/>
    </dgm:pt>
    <dgm:pt modelId="{3095D3F0-3408-4029-A3B3-5EACDFFD640F}" type="pres">
      <dgm:prSet presAssocID="{ACB8FF7E-F20B-43CE-8A14-DDD44D75872C}" presName="sibTrans" presStyleCnt="0"/>
      <dgm:spPr/>
    </dgm:pt>
    <dgm:pt modelId="{A84BA31B-7BB4-4566-9ACE-03F24749C06C}" type="pres">
      <dgm:prSet presAssocID="{1DDB4B84-7A52-4DF6-96D9-F74A409CE8C6}" presName="compNode" presStyleCnt="0"/>
      <dgm:spPr/>
    </dgm:pt>
    <dgm:pt modelId="{6AE91FF1-7072-45FC-A567-56438100CE10}" type="pres">
      <dgm:prSet presAssocID="{1DDB4B84-7A52-4DF6-96D9-F74A409CE8C6}" presName="bgRect" presStyleLbl="bgShp" presStyleIdx="2" presStyleCnt="7"/>
      <dgm:spPr/>
    </dgm:pt>
    <dgm:pt modelId="{39A8E0A9-5F21-4BCD-BDC0-DC60020E718B}" type="pres">
      <dgm:prSet presAssocID="{1DDB4B84-7A52-4DF6-96D9-F74A409CE8C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8B6C511-4F42-49C7-9515-155703D1DD77}" type="pres">
      <dgm:prSet presAssocID="{1DDB4B84-7A52-4DF6-96D9-F74A409CE8C6}" presName="spaceRect" presStyleCnt="0"/>
      <dgm:spPr/>
    </dgm:pt>
    <dgm:pt modelId="{D9D08709-7B90-4982-A1EF-DA7B438DC7FD}" type="pres">
      <dgm:prSet presAssocID="{1DDB4B84-7A52-4DF6-96D9-F74A409CE8C6}" presName="parTx" presStyleLbl="revTx" presStyleIdx="2" presStyleCnt="7">
        <dgm:presLayoutVars>
          <dgm:chMax val="0"/>
          <dgm:chPref val="0"/>
        </dgm:presLayoutVars>
      </dgm:prSet>
      <dgm:spPr/>
    </dgm:pt>
    <dgm:pt modelId="{CCBF8403-36F3-4A8E-8B29-3EA95055E11E}" type="pres">
      <dgm:prSet presAssocID="{6C48817C-8E31-468F-A274-24A4E1455194}" presName="sibTrans" presStyleCnt="0"/>
      <dgm:spPr/>
    </dgm:pt>
    <dgm:pt modelId="{5D7091AE-E11E-4A38-B070-AA656066D6DE}" type="pres">
      <dgm:prSet presAssocID="{EEE52D00-31CF-44C6-B38F-921D520D76B1}" presName="compNode" presStyleCnt="0"/>
      <dgm:spPr/>
    </dgm:pt>
    <dgm:pt modelId="{F424D5B5-0B28-40AD-9BB3-6BB80520B508}" type="pres">
      <dgm:prSet presAssocID="{EEE52D00-31CF-44C6-B38F-921D520D76B1}" presName="bgRect" presStyleLbl="bgShp" presStyleIdx="3" presStyleCnt="7"/>
      <dgm:spPr/>
    </dgm:pt>
    <dgm:pt modelId="{31EB1444-A7D8-43CB-B519-CE8AFB18355F}" type="pres">
      <dgm:prSet presAssocID="{EEE52D00-31CF-44C6-B38F-921D520D76B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9B73E69-32FB-4CD7-817A-357971A45E95}" type="pres">
      <dgm:prSet presAssocID="{EEE52D00-31CF-44C6-B38F-921D520D76B1}" presName="spaceRect" presStyleCnt="0"/>
      <dgm:spPr/>
    </dgm:pt>
    <dgm:pt modelId="{CCCFEA83-FB81-48FC-A604-B5B215F06053}" type="pres">
      <dgm:prSet presAssocID="{EEE52D00-31CF-44C6-B38F-921D520D76B1}" presName="parTx" presStyleLbl="revTx" presStyleIdx="3" presStyleCnt="7">
        <dgm:presLayoutVars>
          <dgm:chMax val="0"/>
          <dgm:chPref val="0"/>
        </dgm:presLayoutVars>
      </dgm:prSet>
      <dgm:spPr/>
    </dgm:pt>
    <dgm:pt modelId="{0B44C674-5586-450A-AE22-5941D14CD0CA}" type="pres">
      <dgm:prSet presAssocID="{51DA3806-AF23-4A31-BE0A-E732C06F5EE0}" presName="sibTrans" presStyleCnt="0"/>
      <dgm:spPr/>
    </dgm:pt>
    <dgm:pt modelId="{DAD8CB3B-46EE-4F9B-AA12-F7A9BFFE552A}" type="pres">
      <dgm:prSet presAssocID="{B63C9720-E589-4CC6-A998-A22655788BFA}" presName="compNode" presStyleCnt="0"/>
      <dgm:spPr/>
    </dgm:pt>
    <dgm:pt modelId="{3188097E-FE42-40EC-90F1-CA270CAB726D}" type="pres">
      <dgm:prSet presAssocID="{B63C9720-E589-4CC6-A998-A22655788BFA}" presName="bgRect" presStyleLbl="bgShp" presStyleIdx="4" presStyleCnt="7"/>
      <dgm:spPr/>
    </dgm:pt>
    <dgm:pt modelId="{0C512E48-E480-49CF-B176-198A15F0832C}" type="pres">
      <dgm:prSet presAssocID="{B63C9720-E589-4CC6-A998-A22655788BF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8F91136-CFED-453D-B32D-E9FA883AF25E}" type="pres">
      <dgm:prSet presAssocID="{B63C9720-E589-4CC6-A998-A22655788BFA}" presName="spaceRect" presStyleCnt="0"/>
      <dgm:spPr/>
    </dgm:pt>
    <dgm:pt modelId="{137B849E-FEBF-4087-81D4-F6392B46B0F9}" type="pres">
      <dgm:prSet presAssocID="{B63C9720-E589-4CC6-A998-A22655788BFA}" presName="parTx" presStyleLbl="revTx" presStyleIdx="4" presStyleCnt="7">
        <dgm:presLayoutVars>
          <dgm:chMax val="0"/>
          <dgm:chPref val="0"/>
        </dgm:presLayoutVars>
      </dgm:prSet>
      <dgm:spPr/>
    </dgm:pt>
    <dgm:pt modelId="{DFBEEF89-90E5-446C-8216-CC80B531A3FB}" type="pres">
      <dgm:prSet presAssocID="{250ECCDE-CE50-4F9F-B54E-D4B76FBB1A10}" presName="sibTrans" presStyleCnt="0"/>
      <dgm:spPr/>
    </dgm:pt>
    <dgm:pt modelId="{F17EE842-D823-4BFE-812B-1F042673BBA0}" type="pres">
      <dgm:prSet presAssocID="{E2977FCE-EDC6-4268-8E0D-D5CE6B20DCB2}" presName="compNode" presStyleCnt="0"/>
      <dgm:spPr/>
    </dgm:pt>
    <dgm:pt modelId="{382CD7B4-DBCE-4773-89F8-FCC374B6CC1B}" type="pres">
      <dgm:prSet presAssocID="{E2977FCE-EDC6-4268-8E0D-D5CE6B20DCB2}" presName="bgRect" presStyleLbl="bgShp" presStyleIdx="5" presStyleCnt="7"/>
      <dgm:spPr/>
    </dgm:pt>
    <dgm:pt modelId="{A425CAA0-4FF4-40A3-AA9D-11F05C277AFD}" type="pres">
      <dgm:prSet presAssocID="{E2977FCE-EDC6-4268-8E0D-D5CE6B20DCB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5562753-25E1-49D0-91B7-155A8FF3C92C}" type="pres">
      <dgm:prSet presAssocID="{E2977FCE-EDC6-4268-8E0D-D5CE6B20DCB2}" presName="spaceRect" presStyleCnt="0"/>
      <dgm:spPr/>
    </dgm:pt>
    <dgm:pt modelId="{E24CD003-E052-480E-BC23-32EACBD9775A}" type="pres">
      <dgm:prSet presAssocID="{E2977FCE-EDC6-4268-8E0D-D5CE6B20DCB2}" presName="parTx" presStyleLbl="revTx" presStyleIdx="5" presStyleCnt="7">
        <dgm:presLayoutVars>
          <dgm:chMax val="0"/>
          <dgm:chPref val="0"/>
        </dgm:presLayoutVars>
      </dgm:prSet>
      <dgm:spPr/>
    </dgm:pt>
    <dgm:pt modelId="{2F825219-307F-4FC7-B675-7082D63394D9}" type="pres">
      <dgm:prSet presAssocID="{E332D24F-14C1-4086-A612-4715384BCD92}" presName="sibTrans" presStyleCnt="0"/>
      <dgm:spPr/>
    </dgm:pt>
    <dgm:pt modelId="{7EBB5811-C1CB-46B8-8778-60519B5EB0C9}" type="pres">
      <dgm:prSet presAssocID="{62A49222-E0F0-403E-83D6-954232CFCD9E}" presName="compNode" presStyleCnt="0"/>
      <dgm:spPr/>
    </dgm:pt>
    <dgm:pt modelId="{F13BF875-3DA8-4D31-B8AC-FF0562888C59}" type="pres">
      <dgm:prSet presAssocID="{62A49222-E0F0-403E-83D6-954232CFCD9E}" presName="bgRect" presStyleLbl="bgShp" presStyleIdx="6" presStyleCnt="7"/>
      <dgm:spPr/>
    </dgm:pt>
    <dgm:pt modelId="{70A197FF-938A-40CA-BC58-4BFF94A532C9}" type="pres">
      <dgm:prSet presAssocID="{62A49222-E0F0-403E-83D6-954232CFCD9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DD9ABAC-9C78-4526-BB4B-111DB61A345E}" type="pres">
      <dgm:prSet presAssocID="{62A49222-E0F0-403E-83D6-954232CFCD9E}" presName="spaceRect" presStyleCnt="0"/>
      <dgm:spPr/>
    </dgm:pt>
    <dgm:pt modelId="{B97ED1FA-E285-40FC-A466-6F4706021468}" type="pres">
      <dgm:prSet presAssocID="{62A49222-E0F0-403E-83D6-954232CFCD9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2288062-1DBB-45CA-BCFE-61AF26961044}" type="presOf" srcId="{23ACEB83-190F-4A32-839A-16D100F58EA4}" destId="{686AE224-918A-49C3-9515-414B90768261}" srcOrd="0" destOrd="0" presId="urn:microsoft.com/office/officeart/2018/2/layout/IconVerticalSolidList"/>
    <dgm:cxn modelId="{B13F7A6B-2FF6-4EA1-8436-CAA016934F98}" srcId="{C97C933C-9ED3-4C3F-ADE6-C61FCB67A073}" destId="{EEE52D00-31CF-44C6-B38F-921D520D76B1}" srcOrd="3" destOrd="0" parTransId="{D7463015-EEFC-4F06-A929-C92EA4B95603}" sibTransId="{51DA3806-AF23-4A31-BE0A-E732C06F5EE0}"/>
    <dgm:cxn modelId="{B5363E74-7527-42BE-8151-035E222827A2}" type="presOf" srcId="{EEE52D00-31CF-44C6-B38F-921D520D76B1}" destId="{CCCFEA83-FB81-48FC-A604-B5B215F06053}" srcOrd="0" destOrd="0" presId="urn:microsoft.com/office/officeart/2018/2/layout/IconVerticalSolidList"/>
    <dgm:cxn modelId="{E8B1508D-3F89-40EE-A356-C7329A312938}" srcId="{C97C933C-9ED3-4C3F-ADE6-C61FCB67A073}" destId="{E2977FCE-EDC6-4268-8E0D-D5CE6B20DCB2}" srcOrd="5" destOrd="0" parTransId="{C6426FA7-8092-4473-B0E4-D5B5F1C1626F}" sibTransId="{E332D24F-14C1-4086-A612-4715384BCD92}"/>
    <dgm:cxn modelId="{19A4AC94-73E4-4C47-AA97-CAB41F338A38}" srcId="{C97C933C-9ED3-4C3F-ADE6-C61FCB67A073}" destId="{1DDB4B84-7A52-4DF6-96D9-F74A409CE8C6}" srcOrd="2" destOrd="0" parTransId="{BB39A28A-5F10-4CA1-990A-447CC632719E}" sibTransId="{6C48817C-8E31-468F-A274-24A4E1455194}"/>
    <dgm:cxn modelId="{E69694A7-9A3B-4D8C-8DD6-A8612C4AC011}" srcId="{C97C933C-9ED3-4C3F-ADE6-C61FCB67A073}" destId="{B63C9720-E589-4CC6-A998-A22655788BFA}" srcOrd="4" destOrd="0" parTransId="{C5219335-77F8-4E09-BFB9-A5DFE5746212}" sibTransId="{250ECCDE-CE50-4F9F-B54E-D4B76FBB1A10}"/>
    <dgm:cxn modelId="{F9EB5EB9-0DA3-47B7-BD71-7A31FC8FCC04}" srcId="{C97C933C-9ED3-4C3F-ADE6-C61FCB67A073}" destId="{62A49222-E0F0-403E-83D6-954232CFCD9E}" srcOrd="6" destOrd="0" parTransId="{9AE42B7E-5031-4007-85E8-6726ABC63F2D}" sibTransId="{A3D28BBC-A41B-415F-8B74-FFD2C23A6642}"/>
    <dgm:cxn modelId="{CA01B9BB-507C-43B9-AC93-4A58A6F7B09A}" srcId="{C97C933C-9ED3-4C3F-ADE6-C61FCB67A073}" destId="{DC4A2DE7-0079-4381-A3B6-80E62F621352}" srcOrd="0" destOrd="0" parTransId="{243FAC4D-C328-4B55-A93F-7AEF644811E4}" sibTransId="{A568C2A3-7C73-4308-AD91-B84071461FC0}"/>
    <dgm:cxn modelId="{6B8750BC-18BA-4245-8881-24DC14E4741F}" type="presOf" srcId="{B63C9720-E589-4CC6-A998-A22655788BFA}" destId="{137B849E-FEBF-4087-81D4-F6392B46B0F9}" srcOrd="0" destOrd="0" presId="urn:microsoft.com/office/officeart/2018/2/layout/IconVerticalSolidList"/>
    <dgm:cxn modelId="{E3EEF9D9-79AC-483D-B3B1-89CD2F99457C}" type="presOf" srcId="{C97C933C-9ED3-4C3F-ADE6-C61FCB67A073}" destId="{6B65DC48-D589-483E-86FE-6766236EA418}" srcOrd="0" destOrd="0" presId="urn:microsoft.com/office/officeart/2018/2/layout/IconVerticalSolidList"/>
    <dgm:cxn modelId="{066F8BDC-89FF-49F8-9BF8-F1081247B3A2}" type="presOf" srcId="{DC4A2DE7-0079-4381-A3B6-80E62F621352}" destId="{EB14F5DF-365A-45E9-8331-8C77720C07C4}" srcOrd="0" destOrd="0" presId="urn:microsoft.com/office/officeart/2018/2/layout/IconVerticalSolidList"/>
    <dgm:cxn modelId="{3C2D11EB-CCE6-4694-8FB9-59B157092962}" type="presOf" srcId="{E2977FCE-EDC6-4268-8E0D-D5CE6B20DCB2}" destId="{E24CD003-E052-480E-BC23-32EACBD9775A}" srcOrd="0" destOrd="0" presId="urn:microsoft.com/office/officeart/2018/2/layout/IconVerticalSolidList"/>
    <dgm:cxn modelId="{4BDE8CF9-A7EC-4E63-B64C-47B6E5297C06}" srcId="{C97C933C-9ED3-4C3F-ADE6-C61FCB67A073}" destId="{23ACEB83-190F-4A32-839A-16D100F58EA4}" srcOrd="1" destOrd="0" parTransId="{682566B1-6A4E-4BA9-A628-71D079A628E3}" sibTransId="{ACB8FF7E-F20B-43CE-8A14-DDD44D75872C}"/>
    <dgm:cxn modelId="{AE17A9FE-24AB-489C-9ADA-1BA7EEC4EE8F}" type="presOf" srcId="{1DDB4B84-7A52-4DF6-96D9-F74A409CE8C6}" destId="{D9D08709-7B90-4982-A1EF-DA7B438DC7FD}" srcOrd="0" destOrd="0" presId="urn:microsoft.com/office/officeart/2018/2/layout/IconVerticalSolidList"/>
    <dgm:cxn modelId="{58967FFF-951C-4AC9-B72B-C2B3592C0A21}" type="presOf" srcId="{62A49222-E0F0-403E-83D6-954232CFCD9E}" destId="{B97ED1FA-E285-40FC-A466-6F4706021468}" srcOrd="0" destOrd="0" presId="urn:microsoft.com/office/officeart/2018/2/layout/IconVerticalSolidList"/>
    <dgm:cxn modelId="{E6694760-8FEF-450A-9E23-C7882C70961F}" type="presParOf" srcId="{6B65DC48-D589-483E-86FE-6766236EA418}" destId="{5683A3F9-C7FA-4204-84CA-27F01F645852}" srcOrd="0" destOrd="0" presId="urn:microsoft.com/office/officeart/2018/2/layout/IconVerticalSolidList"/>
    <dgm:cxn modelId="{09BD8F68-A09A-4429-A4C7-D5D9AE8E881E}" type="presParOf" srcId="{5683A3F9-C7FA-4204-84CA-27F01F645852}" destId="{11F759E4-1911-4AD6-8097-E0037EE6873D}" srcOrd="0" destOrd="0" presId="urn:microsoft.com/office/officeart/2018/2/layout/IconVerticalSolidList"/>
    <dgm:cxn modelId="{BE1A99EE-9E40-4EAA-8F7A-322A18ACA097}" type="presParOf" srcId="{5683A3F9-C7FA-4204-84CA-27F01F645852}" destId="{4513C6B1-B4C0-481E-9E28-8268981BD5CC}" srcOrd="1" destOrd="0" presId="urn:microsoft.com/office/officeart/2018/2/layout/IconVerticalSolidList"/>
    <dgm:cxn modelId="{A5A4EB86-566C-4A77-B692-86F2D7990ABC}" type="presParOf" srcId="{5683A3F9-C7FA-4204-84CA-27F01F645852}" destId="{7AEAE115-2A07-48C4-82F5-31EFC87F7CC1}" srcOrd="2" destOrd="0" presId="urn:microsoft.com/office/officeart/2018/2/layout/IconVerticalSolidList"/>
    <dgm:cxn modelId="{76527E92-E0BE-4952-8E6A-80D9B7F7642A}" type="presParOf" srcId="{5683A3F9-C7FA-4204-84CA-27F01F645852}" destId="{EB14F5DF-365A-45E9-8331-8C77720C07C4}" srcOrd="3" destOrd="0" presId="urn:microsoft.com/office/officeart/2018/2/layout/IconVerticalSolidList"/>
    <dgm:cxn modelId="{755CBEA1-E364-448C-AA80-7644FA0F0FEE}" type="presParOf" srcId="{6B65DC48-D589-483E-86FE-6766236EA418}" destId="{5057D104-AD8C-4A5F-A479-260F78B93E43}" srcOrd="1" destOrd="0" presId="urn:microsoft.com/office/officeart/2018/2/layout/IconVerticalSolidList"/>
    <dgm:cxn modelId="{69787DE8-FE70-4634-B7A9-89A52B58A57B}" type="presParOf" srcId="{6B65DC48-D589-483E-86FE-6766236EA418}" destId="{7A0892D8-5F27-4A9E-91F7-F64BF0C1BFED}" srcOrd="2" destOrd="0" presId="urn:microsoft.com/office/officeart/2018/2/layout/IconVerticalSolidList"/>
    <dgm:cxn modelId="{AA51AB7D-2D61-4441-8D37-1A6DAEC31FB5}" type="presParOf" srcId="{7A0892D8-5F27-4A9E-91F7-F64BF0C1BFED}" destId="{C890C803-32F0-4EBC-B4BD-38A9466E0C49}" srcOrd="0" destOrd="0" presId="urn:microsoft.com/office/officeart/2018/2/layout/IconVerticalSolidList"/>
    <dgm:cxn modelId="{0E0E4177-C3CE-4849-8BA8-73CA21E6AB9F}" type="presParOf" srcId="{7A0892D8-5F27-4A9E-91F7-F64BF0C1BFED}" destId="{69DB60AB-CFF6-4052-B8EC-C3E871475981}" srcOrd="1" destOrd="0" presId="urn:microsoft.com/office/officeart/2018/2/layout/IconVerticalSolidList"/>
    <dgm:cxn modelId="{B0B87C43-8411-4DFC-8611-2A4B79BEBEF7}" type="presParOf" srcId="{7A0892D8-5F27-4A9E-91F7-F64BF0C1BFED}" destId="{A2C879EF-BF89-4922-BEB8-AD31127ABADB}" srcOrd="2" destOrd="0" presId="urn:microsoft.com/office/officeart/2018/2/layout/IconVerticalSolidList"/>
    <dgm:cxn modelId="{E33DE8CC-D4EA-4556-AEE7-7C1B9A1CB37E}" type="presParOf" srcId="{7A0892D8-5F27-4A9E-91F7-F64BF0C1BFED}" destId="{686AE224-918A-49C3-9515-414B90768261}" srcOrd="3" destOrd="0" presId="urn:microsoft.com/office/officeart/2018/2/layout/IconVerticalSolidList"/>
    <dgm:cxn modelId="{41A3635C-1D63-4273-B4D9-46F7771303FE}" type="presParOf" srcId="{6B65DC48-D589-483E-86FE-6766236EA418}" destId="{3095D3F0-3408-4029-A3B3-5EACDFFD640F}" srcOrd="3" destOrd="0" presId="urn:microsoft.com/office/officeart/2018/2/layout/IconVerticalSolidList"/>
    <dgm:cxn modelId="{68188873-EA45-45F1-A178-65FF2D1318D5}" type="presParOf" srcId="{6B65DC48-D589-483E-86FE-6766236EA418}" destId="{A84BA31B-7BB4-4566-9ACE-03F24749C06C}" srcOrd="4" destOrd="0" presId="urn:microsoft.com/office/officeart/2018/2/layout/IconVerticalSolidList"/>
    <dgm:cxn modelId="{30F815AA-5B5E-409B-9918-3230C587AD72}" type="presParOf" srcId="{A84BA31B-7BB4-4566-9ACE-03F24749C06C}" destId="{6AE91FF1-7072-45FC-A567-56438100CE10}" srcOrd="0" destOrd="0" presId="urn:microsoft.com/office/officeart/2018/2/layout/IconVerticalSolidList"/>
    <dgm:cxn modelId="{F34AE028-C467-490F-9B8A-FF1287830E2C}" type="presParOf" srcId="{A84BA31B-7BB4-4566-9ACE-03F24749C06C}" destId="{39A8E0A9-5F21-4BCD-BDC0-DC60020E718B}" srcOrd="1" destOrd="0" presId="urn:microsoft.com/office/officeart/2018/2/layout/IconVerticalSolidList"/>
    <dgm:cxn modelId="{D388EBF8-CF53-45EE-8A26-C8409E9B8598}" type="presParOf" srcId="{A84BA31B-7BB4-4566-9ACE-03F24749C06C}" destId="{78B6C511-4F42-49C7-9515-155703D1DD77}" srcOrd="2" destOrd="0" presId="urn:microsoft.com/office/officeart/2018/2/layout/IconVerticalSolidList"/>
    <dgm:cxn modelId="{F4C0A85C-8F3D-4E92-A6A9-0CB17A24FBFC}" type="presParOf" srcId="{A84BA31B-7BB4-4566-9ACE-03F24749C06C}" destId="{D9D08709-7B90-4982-A1EF-DA7B438DC7FD}" srcOrd="3" destOrd="0" presId="urn:microsoft.com/office/officeart/2018/2/layout/IconVerticalSolidList"/>
    <dgm:cxn modelId="{5C720F64-7CC7-4E0C-95D5-C70E761C1BA9}" type="presParOf" srcId="{6B65DC48-D589-483E-86FE-6766236EA418}" destId="{CCBF8403-36F3-4A8E-8B29-3EA95055E11E}" srcOrd="5" destOrd="0" presId="urn:microsoft.com/office/officeart/2018/2/layout/IconVerticalSolidList"/>
    <dgm:cxn modelId="{693CE9CA-C1AB-4EE3-9D12-17057E04BE57}" type="presParOf" srcId="{6B65DC48-D589-483E-86FE-6766236EA418}" destId="{5D7091AE-E11E-4A38-B070-AA656066D6DE}" srcOrd="6" destOrd="0" presId="urn:microsoft.com/office/officeart/2018/2/layout/IconVerticalSolidList"/>
    <dgm:cxn modelId="{1C07358E-0836-4A07-982E-9A03B7036E16}" type="presParOf" srcId="{5D7091AE-E11E-4A38-B070-AA656066D6DE}" destId="{F424D5B5-0B28-40AD-9BB3-6BB80520B508}" srcOrd="0" destOrd="0" presId="urn:microsoft.com/office/officeart/2018/2/layout/IconVerticalSolidList"/>
    <dgm:cxn modelId="{38FD718F-3D9A-4B93-ADCA-281573A56D0A}" type="presParOf" srcId="{5D7091AE-E11E-4A38-B070-AA656066D6DE}" destId="{31EB1444-A7D8-43CB-B519-CE8AFB18355F}" srcOrd="1" destOrd="0" presId="urn:microsoft.com/office/officeart/2018/2/layout/IconVerticalSolidList"/>
    <dgm:cxn modelId="{AAFEDD8D-AC87-4576-8669-6161BC3D1376}" type="presParOf" srcId="{5D7091AE-E11E-4A38-B070-AA656066D6DE}" destId="{E9B73E69-32FB-4CD7-817A-357971A45E95}" srcOrd="2" destOrd="0" presId="urn:microsoft.com/office/officeart/2018/2/layout/IconVerticalSolidList"/>
    <dgm:cxn modelId="{16C8342D-02CB-4D4B-A562-929D67B05155}" type="presParOf" srcId="{5D7091AE-E11E-4A38-B070-AA656066D6DE}" destId="{CCCFEA83-FB81-48FC-A604-B5B215F06053}" srcOrd="3" destOrd="0" presId="urn:microsoft.com/office/officeart/2018/2/layout/IconVerticalSolidList"/>
    <dgm:cxn modelId="{0CF94A78-144D-44BE-BFD7-459D43DC388B}" type="presParOf" srcId="{6B65DC48-D589-483E-86FE-6766236EA418}" destId="{0B44C674-5586-450A-AE22-5941D14CD0CA}" srcOrd="7" destOrd="0" presId="urn:microsoft.com/office/officeart/2018/2/layout/IconVerticalSolidList"/>
    <dgm:cxn modelId="{2506CFD9-5921-4AD5-BC6B-37C77A93358D}" type="presParOf" srcId="{6B65DC48-D589-483E-86FE-6766236EA418}" destId="{DAD8CB3B-46EE-4F9B-AA12-F7A9BFFE552A}" srcOrd="8" destOrd="0" presId="urn:microsoft.com/office/officeart/2018/2/layout/IconVerticalSolidList"/>
    <dgm:cxn modelId="{D4FA7DD8-8154-47A7-9710-071EEFCB4FB4}" type="presParOf" srcId="{DAD8CB3B-46EE-4F9B-AA12-F7A9BFFE552A}" destId="{3188097E-FE42-40EC-90F1-CA270CAB726D}" srcOrd="0" destOrd="0" presId="urn:microsoft.com/office/officeart/2018/2/layout/IconVerticalSolidList"/>
    <dgm:cxn modelId="{E8EE02F6-C1D2-430D-B2E5-D847E8956947}" type="presParOf" srcId="{DAD8CB3B-46EE-4F9B-AA12-F7A9BFFE552A}" destId="{0C512E48-E480-49CF-B176-198A15F0832C}" srcOrd="1" destOrd="0" presId="urn:microsoft.com/office/officeart/2018/2/layout/IconVerticalSolidList"/>
    <dgm:cxn modelId="{216A1916-61F8-4662-9FDF-2D8497C66267}" type="presParOf" srcId="{DAD8CB3B-46EE-4F9B-AA12-F7A9BFFE552A}" destId="{B8F91136-CFED-453D-B32D-E9FA883AF25E}" srcOrd="2" destOrd="0" presId="urn:microsoft.com/office/officeart/2018/2/layout/IconVerticalSolidList"/>
    <dgm:cxn modelId="{6CE7058C-C859-4635-A43C-E6558777B3C7}" type="presParOf" srcId="{DAD8CB3B-46EE-4F9B-AA12-F7A9BFFE552A}" destId="{137B849E-FEBF-4087-81D4-F6392B46B0F9}" srcOrd="3" destOrd="0" presId="urn:microsoft.com/office/officeart/2018/2/layout/IconVerticalSolidList"/>
    <dgm:cxn modelId="{86C7F52A-DC16-44FA-9887-04B37F58ECDF}" type="presParOf" srcId="{6B65DC48-D589-483E-86FE-6766236EA418}" destId="{DFBEEF89-90E5-446C-8216-CC80B531A3FB}" srcOrd="9" destOrd="0" presId="urn:microsoft.com/office/officeart/2018/2/layout/IconVerticalSolidList"/>
    <dgm:cxn modelId="{6019438D-C265-43E4-A4E2-054F6E5F0C7E}" type="presParOf" srcId="{6B65DC48-D589-483E-86FE-6766236EA418}" destId="{F17EE842-D823-4BFE-812B-1F042673BBA0}" srcOrd="10" destOrd="0" presId="urn:microsoft.com/office/officeart/2018/2/layout/IconVerticalSolidList"/>
    <dgm:cxn modelId="{956BB54A-6981-4CCF-925B-DE88718C2AD2}" type="presParOf" srcId="{F17EE842-D823-4BFE-812B-1F042673BBA0}" destId="{382CD7B4-DBCE-4773-89F8-FCC374B6CC1B}" srcOrd="0" destOrd="0" presId="urn:microsoft.com/office/officeart/2018/2/layout/IconVerticalSolidList"/>
    <dgm:cxn modelId="{28348DA4-B077-4D66-A342-12F02C78C9F3}" type="presParOf" srcId="{F17EE842-D823-4BFE-812B-1F042673BBA0}" destId="{A425CAA0-4FF4-40A3-AA9D-11F05C277AFD}" srcOrd="1" destOrd="0" presId="urn:microsoft.com/office/officeart/2018/2/layout/IconVerticalSolidList"/>
    <dgm:cxn modelId="{9EB6350E-3028-4870-8905-07A8557C63EB}" type="presParOf" srcId="{F17EE842-D823-4BFE-812B-1F042673BBA0}" destId="{05562753-25E1-49D0-91B7-155A8FF3C92C}" srcOrd="2" destOrd="0" presId="urn:microsoft.com/office/officeart/2018/2/layout/IconVerticalSolidList"/>
    <dgm:cxn modelId="{2DA502DC-4415-418C-98FC-E53F0FAD414B}" type="presParOf" srcId="{F17EE842-D823-4BFE-812B-1F042673BBA0}" destId="{E24CD003-E052-480E-BC23-32EACBD9775A}" srcOrd="3" destOrd="0" presId="urn:microsoft.com/office/officeart/2018/2/layout/IconVerticalSolidList"/>
    <dgm:cxn modelId="{DFD19482-89FD-44C6-A19B-5671ADD7FCCA}" type="presParOf" srcId="{6B65DC48-D589-483E-86FE-6766236EA418}" destId="{2F825219-307F-4FC7-B675-7082D63394D9}" srcOrd="11" destOrd="0" presId="urn:microsoft.com/office/officeart/2018/2/layout/IconVerticalSolidList"/>
    <dgm:cxn modelId="{109F5C30-EA27-4A94-B6E5-1F95C650F57A}" type="presParOf" srcId="{6B65DC48-D589-483E-86FE-6766236EA418}" destId="{7EBB5811-C1CB-46B8-8778-60519B5EB0C9}" srcOrd="12" destOrd="0" presId="urn:microsoft.com/office/officeart/2018/2/layout/IconVerticalSolidList"/>
    <dgm:cxn modelId="{C3AA83B6-116C-4FB2-8700-02D4E644CCFE}" type="presParOf" srcId="{7EBB5811-C1CB-46B8-8778-60519B5EB0C9}" destId="{F13BF875-3DA8-4D31-B8AC-FF0562888C59}" srcOrd="0" destOrd="0" presId="urn:microsoft.com/office/officeart/2018/2/layout/IconVerticalSolidList"/>
    <dgm:cxn modelId="{DFED5ACB-83AF-493E-B68D-368B05983B79}" type="presParOf" srcId="{7EBB5811-C1CB-46B8-8778-60519B5EB0C9}" destId="{70A197FF-938A-40CA-BC58-4BFF94A532C9}" srcOrd="1" destOrd="0" presId="urn:microsoft.com/office/officeart/2018/2/layout/IconVerticalSolidList"/>
    <dgm:cxn modelId="{7F7E22F9-9816-456B-8F77-9BC79AE06F07}" type="presParOf" srcId="{7EBB5811-C1CB-46B8-8778-60519B5EB0C9}" destId="{0DD9ABAC-9C78-4526-BB4B-111DB61A345E}" srcOrd="2" destOrd="0" presId="urn:microsoft.com/office/officeart/2018/2/layout/IconVerticalSolidList"/>
    <dgm:cxn modelId="{52A6ADC2-3E25-470C-9920-E52E02905735}" type="presParOf" srcId="{7EBB5811-C1CB-46B8-8778-60519B5EB0C9}" destId="{B97ED1FA-E285-40FC-A466-6F47060214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268A7B-1213-4D42-BFE6-33A6538FBB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C839CA-7144-4D81-94BC-B77E3C6D6715}">
      <dgm:prSet/>
      <dgm:spPr/>
      <dgm:t>
        <a:bodyPr/>
        <a:lstStyle/>
        <a:p>
          <a:r>
            <a:rPr lang="en-US"/>
            <a:t>- ✅ LangChain `ChatOpenAI` (GPT-3.5-turbo)</a:t>
          </a:r>
        </a:p>
      </dgm:t>
    </dgm:pt>
    <dgm:pt modelId="{55BA04B5-0406-4354-9DEE-EB22FAC23194}" type="parTrans" cxnId="{FADFDF7F-CFAB-47E8-BBC5-31BE21DE6F10}">
      <dgm:prSet/>
      <dgm:spPr/>
      <dgm:t>
        <a:bodyPr/>
        <a:lstStyle/>
        <a:p>
          <a:endParaRPr lang="en-US"/>
        </a:p>
      </dgm:t>
    </dgm:pt>
    <dgm:pt modelId="{8993715A-5C15-41DE-970C-65AFF3A89D9E}" type="sibTrans" cxnId="{FADFDF7F-CFAB-47E8-BBC5-31BE21DE6F10}">
      <dgm:prSet/>
      <dgm:spPr/>
      <dgm:t>
        <a:bodyPr/>
        <a:lstStyle/>
        <a:p>
          <a:endParaRPr lang="en-US"/>
        </a:p>
      </dgm:t>
    </dgm:pt>
    <dgm:pt modelId="{AE264BF4-12B7-4290-85D0-D307B2AD31A2}">
      <dgm:prSet/>
      <dgm:spPr/>
      <dgm:t>
        <a:bodyPr/>
        <a:lstStyle/>
        <a:p>
          <a:r>
            <a:rPr lang="en-US"/>
            <a:t>- ✅ FAISS vector store for KB embeddings</a:t>
          </a:r>
        </a:p>
      </dgm:t>
    </dgm:pt>
    <dgm:pt modelId="{1E6D6CFF-537F-45F8-92EC-A35FE4C2A36B}" type="parTrans" cxnId="{8ADAB55E-F158-4BD3-9966-B5D97CF2CCDF}">
      <dgm:prSet/>
      <dgm:spPr/>
      <dgm:t>
        <a:bodyPr/>
        <a:lstStyle/>
        <a:p>
          <a:endParaRPr lang="en-US"/>
        </a:p>
      </dgm:t>
    </dgm:pt>
    <dgm:pt modelId="{194571B7-EC22-4BD8-A5C2-5D9AD3C17FD8}" type="sibTrans" cxnId="{8ADAB55E-F158-4BD3-9966-B5D97CF2CCDF}">
      <dgm:prSet/>
      <dgm:spPr/>
      <dgm:t>
        <a:bodyPr/>
        <a:lstStyle/>
        <a:p>
          <a:endParaRPr lang="en-US"/>
        </a:p>
      </dgm:t>
    </dgm:pt>
    <dgm:pt modelId="{713B6608-E952-4FA0-B4F6-82812A3B1B57}">
      <dgm:prSet/>
      <dgm:spPr/>
      <dgm:t>
        <a:bodyPr/>
        <a:lstStyle/>
        <a:p>
          <a:r>
            <a:rPr lang="en-US"/>
            <a:t>- ✅ SQLite DB for structured data (incidents, logs, recs)</a:t>
          </a:r>
        </a:p>
      </dgm:t>
    </dgm:pt>
    <dgm:pt modelId="{9CDAD8A8-B834-4565-92CA-2679D5FE8608}" type="parTrans" cxnId="{926AA308-65EA-4401-8930-DFB5D126B2DD}">
      <dgm:prSet/>
      <dgm:spPr/>
      <dgm:t>
        <a:bodyPr/>
        <a:lstStyle/>
        <a:p>
          <a:endParaRPr lang="en-US"/>
        </a:p>
      </dgm:t>
    </dgm:pt>
    <dgm:pt modelId="{075080CE-9476-42F3-86D5-D11064BFEBC5}" type="sibTrans" cxnId="{926AA308-65EA-4401-8930-DFB5D126B2DD}">
      <dgm:prSet/>
      <dgm:spPr/>
      <dgm:t>
        <a:bodyPr/>
        <a:lstStyle/>
        <a:p>
          <a:endParaRPr lang="en-US"/>
        </a:p>
      </dgm:t>
    </dgm:pt>
    <dgm:pt modelId="{CE2940FC-9BF0-4548-9146-1E2E3578D83B}">
      <dgm:prSet/>
      <dgm:spPr/>
      <dgm:t>
        <a:bodyPr/>
        <a:lstStyle/>
        <a:p>
          <a:r>
            <a:rPr lang="en-US"/>
            <a:t>- ✅ Tools wrapped as LangChain Tool objects</a:t>
          </a:r>
        </a:p>
      </dgm:t>
    </dgm:pt>
    <dgm:pt modelId="{2A763F3C-BC59-4143-83A6-3D90124521B7}" type="parTrans" cxnId="{E0254065-C58E-42CA-AB2F-18F5E79B12E9}">
      <dgm:prSet/>
      <dgm:spPr/>
      <dgm:t>
        <a:bodyPr/>
        <a:lstStyle/>
        <a:p>
          <a:endParaRPr lang="en-US"/>
        </a:p>
      </dgm:t>
    </dgm:pt>
    <dgm:pt modelId="{3108EF0D-AAC2-4C16-B0A7-8B684CD362CC}" type="sibTrans" cxnId="{E0254065-C58E-42CA-AB2F-18F5E79B12E9}">
      <dgm:prSet/>
      <dgm:spPr/>
      <dgm:t>
        <a:bodyPr/>
        <a:lstStyle/>
        <a:p>
          <a:endParaRPr lang="en-US"/>
        </a:p>
      </dgm:t>
    </dgm:pt>
    <dgm:pt modelId="{2F9E4AFE-77C5-417F-AA4C-2331CE432A97}">
      <dgm:prSet/>
      <dgm:spPr/>
      <dgm:t>
        <a:bodyPr/>
        <a:lstStyle/>
        <a:p>
          <a:r>
            <a:rPr lang="en-US"/>
            <a:t>- ✅ Agent powered by `chat-zero-shot-react-description`</a:t>
          </a:r>
        </a:p>
      </dgm:t>
    </dgm:pt>
    <dgm:pt modelId="{2225A365-012C-46B6-824D-60A6AF395C22}" type="parTrans" cxnId="{D51E4DD1-0535-4EF6-8886-A2F197DFAA1C}">
      <dgm:prSet/>
      <dgm:spPr/>
      <dgm:t>
        <a:bodyPr/>
        <a:lstStyle/>
        <a:p>
          <a:endParaRPr lang="en-US"/>
        </a:p>
      </dgm:t>
    </dgm:pt>
    <dgm:pt modelId="{FF832818-2360-426B-A406-30CA1A381991}" type="sibTrans" cxnId="{D51E4DD1-0535-4EF6-8886-A2F197DFAA1C}">
      <dgm:prSet/>
      <dgm:spPr/>
      <dgm:t>
        <a:bodyPr/>
        <a:lstStyle/>
        <a:p>
          <a:endParaRPr lang="en-US"/>
        </a:p>
      </dgm:t>
    </dgm:pt>
    <dgm:pt modelId="{437BE8EF-2181-4A92-8BE7-6E56DC447287}">
      <dgm:prSet/>
      <dgm:spPr/>
      <dgm:t>
        <a:bodyPr/>
        <a:lstStyle/>
        <a:p>
          <a:r>
            <a:rPr lang="en-US"/>
            <a:t>- ✅ Streamlit UI with prompt classification and memory</a:t>
          </a:r>
        </a:p>
      </dgm:t>
    </dgm:pt>
    <dgm:pt modelId="{09089E4D-9FF6-488F-89C5-95FD6254F63B}" type="parTrans" cxnId="{477E8F1A-F007-4703-BB3B-2F4212867C7D}">
      <dgm:prSet/>
      <dgm:spPr/>
      <dgm:t>
        <a:bodyPr/>
        <a:lstStyle/>
        <a:p>
          <a:endParaRPr lang="en-US"/>
        </a:p>
      </dgm:t>
    </dgm:pt>
    <dgm:pt modelId="{880FBC26-9466-4810-B20C-00BFE79D69F4}" type="sibTrans" cxnId="{477E8F1A-F007-4703-BB3B-2F4212867C7D}">
      <dgm:prSet/>
      <dgm:spPr/>
      <dgm:t>
        <a:bodyPr/>
        <a:lstStyle/>
        <a:p>
          <a:endParaRPr lang="en-US"/>
        </a:p>
      </dgm:t>
    </dgm:pt>
    <dgm:pt modelId="{C99C0154-8DF6-4D55-9620-5A434899575A}" type="pres">
      <dgm:prSet presAssocID="{93268A7B-1213-4D42-BFE6-33A6538FBB5F}" presName="root" presStyleCnt="0">
        <dgm:presLayoutVars>
          <dgm:dir/>
          <dgm:resizeHandles val="exact"/>
        </dgm:presLayoutVars>
      </dgm:prSet>
      <dgm:spPr/>
    </dgm:pt>
    <dgm:pt modelId="{0C2E356F-6788-45BB-BDA0-2C383C0D16DE}" type="pres">
      <dgm:prSet presAssocID="{50C839CA-7144-4D81-94BC-B77E3C6D6715}" presName="compNode" presStyleCnt="0"/>
      <dgm:spPr/>
    </dgm:pt>
    <dgm:pt modelId="{7180BA72-4D27-4246-94BA-03FA0E70814F}" type="pres">
      <dgm:prSet presAssocID="{50C839CA-7144-4D81-94BC-B77E3C6D6715}" presName="bgRect" presStyleLbl="bgShp" presStyleIdx="0" presStyleCnt="6"/>
      <dgm:spPr/>
    </dgm:pt>
    <dgm:pt modelId="{0E729323-8C98-4F34-B157-3A37ABDDAA90}" type="pres">
      <dgm:prSet presAssocID="{50C839CA-7144-4D81-94BC-B77E3C6D671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03B891F-841A-42D1-9669-CEC5642B3F7B}" type="pres">
      <dgm:prSet presAssocID="{50C839CA-7144-4D81-94BC-B77E3C6D6715}" presName="spaceRect" presStyleCnt="0"/>
      <dgm:spPr/>
    </dgm:pt>
    <dgm:pt modelId="{687B1BA6-F6C3-4BC8-8B0B-58E065C0284C}" type="pres">
      <dgm:prSet presAssocID="{50C839CA-7144-4D81-94BC-B77E3C6D6715}" presName="parTx" presStyleLbl="revTx" presStyleIdx="0" presStyleCnt="6">
        <dgm:presLayoutVars>
          <dgm:chMax val="0"/>
          <dgm:chPref val="0"/>
        </dgm:presLayoutVars>
      </dgm:prSet>
      <dgm:spPr/>
    </dgm:pt>
    <dgm:pt modelId="{A478EAD5-5A95-4EFC-BBA0-896D9042BE60}" type="pres">
      <dgm:prSet presAssocID="{8993715A-5C15-41DE-970C-65AFF3A89D9E}" presName="sibTrans" presStyleCnt="0"/>
      <dgm:spPr/>
    </dgm:pt>
    <dgm:pt modelId="{5FE00667-2F12-443C-BDE3-75C388AC3C4B}" type="pres">
      <dgm:prSet presAssocID="{AE264BF4-12B7-4290-85D0-D307B2AD31A2}" presName="compNode" presStyleCnt="0"/>
      <dgm:spPr/>
    </dgm:pt>
    <dgm:pt modelId="{46DDBE25-6777-4D4A-872C-56A02A7D6C62}" type="pres">
      <dgm:prSet presAssocID="{AE264BF4-12B7-4290-85D0-D307B2AD31A2}" presName="bgRect" presStyleLbl="bgShp" presStyleIdx="1" presStyleCnt="6"/>
      <dgm:spPr/>
    </dgm:pt>
    <dgm:pt modelId="{32B1F7F8-0AF6-4085-AAB2-6039D43620E6}" type="pres">
      <dgm:prSet presAssocID="{AE264BF4-12B7-4290-85D0-D307B2AD31A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97187462-E0E6-4FB9-AF92-2E20E1204534}" type="pres">
      <dgm:prSet presAssocID="{AE264BF4-12B7-4290-85D0-D307B2AD31A2}" presName="spaceRect" presStyleCnt="0"/>
      <dgm:spPr/>
    </dgm:pt>
    <dgm:pt modelId="{F6C2B5AD-EC9D-4CF0-AACC-21B97BCDD3AA}" type="pres">
      <dgm:prSet presAssocID="{AE264BF4-12B7-4290-85D0-D307B2AD31A2}" presName="parTx" presStyleLbl="revTx" presStyleIdx="1" presStyleCnt="6">
        <dgm:presLayoutVars>
          <dgm:chMax val="0"/>
          <dgm:chPref val="0"/>
        </dgm:presLayoutVars>
      </dgm:prSet>
      <dgm:spPr/>
    </dgm:pt>
    <dgm:pt modelId="{AEF22BDA-7484-4EEB-961A-EBD0D75901FC}" type="pres">
      <dgm:prSet presAssocID="{194571B7-EC22-4BD8-A5C2-5D9AD3C17FD8}" presName="sibTrans" presStyleCnt="0"/>
      <dgm:spPr/>
    </dgm:pt>
    <dgm:pt modelId="{E70F9747-9B1D-4290-812E-E80DF3451CD5}" type="pres">
      <dgm:prSet presAssocID="{713B6608-E952-4FA0-B4F6-82812A3B1B57}" presName="compNode" presStyleCnt="0"/>
      <dgm:spPr/>
    </dgm:pt>
    <dgm:pt modelId="{648BFA2D-DD1A-408D-BA75-318F14C20F64}" type="pres">
      <dgm:prSet presAssocID="{713B6608-E952-4FA0-B4F6-82812A3B1B57}" presName="bgRect" presStyleLbl="bgShp" presStyleIdx="2" presStyleCnt="6"/>
      <dgm:spPr/>
    </dgm:pt>
    <dgm:pt modelId="{9F92CD1E-CF8F-443B-AE96-3644F8E3701F}" type="pres">
      <dgm:prSet presAssocID="{713B6608-E952-4FA0-B4F6-82812A3B1B5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6F6611-B229-4A95-A71B-3819BDA29085}" type="pres">
      <dgm:prSet presAssocID="{713B6608-E952-4FA0-B4F6-82812A3B1B57}" presName="spaceRect" presStyleCnt="0"/>
      <dgm:spPr/>
    </dgm:pt>
    <dgm:pt modelId="{31538179-C8BC-4C06-8280-BAD9EF59B99C}" type="pres">
      <dgm:prSet presAssocID="{713B6608-E952-4FA0-B4F6-82812A3B1B57}" presName="parTx" presStyleLbl="revTx" presStyleIdx="2" presStyleCnt="6">
        <dgm:presLayoutVars>
          <dgm:chMax val="0"/>
          <dgm:chPref val="0"/>
        </dgm:presLayoutVars>
      </dgm:prSet>
      <dgm:spPr/>
    </dgm:pt>
    <dgm:pt modelId="{364AF539-6272-49B5-8913-16F887C18187}" type="pres">
      <dgm:prSet presAssocID="{075080CE-9476-42F3-86D5-D11064BFEBC5}" presName="sibTrans" presStyleCnt="0"/>
      <dgm:spPr/>
    </dgm:pt>
    <dgm:pt modelId="{FC6E417D-A890-4B8F-ABD1-5883E003B5EF}" type="pres">
      <dgm:prSet presAssocID="{CE2940FC-9BF0-4548-9146-1E2E3578D83B}" presName="compNode" presStyleCnt="0"/>
      <dgm:spPr/>
    </dgm:pt>
    <dgm:pt modelId="{9155F549-E0A9-45C9-A2E6-3B5CF731BE1B}" type="pres">
      <dgm:prSet presAssocID="{CE2940FC-9BF0-4548-9146-1E2E3578D83B}" presName="bgRect" presStyleLbl="bgShp" presStyleIdx="3" presStyleCnt="6"/>
      <dgm:spPr/>
    </dgm:pt>
    <dgm:pt modelId="{F40E07AB-BCE0-4EA1-82F4-0647588B7513}" type="pres">
      <dgm:prSet presAssocID="{CE2940FC-9BF0-4548-9146-1E2E3578D83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3504E37-861E-471E-8A7B-91FB3037682B}" type="pres">
      <dgm:prSet presAssocID="{CE2940FC-9BF0-4548-9146-1E2E3578D83B}" presName="spaceRect" presStyleCnt="0"/>
      <dgm:spPr/>
    </dgm:pt>
    <dgm:pt modelId="{6E7505CB-40BA-4EEE-BC2B-673B8FCD29C3}" type="pres">
      <dgm:prSet presAssocID="{CE2940FC-9BF0-4548-9146-1E2E3578D83B}" presName="parTx" presStyleLbl="revTx" presStyleIdx="3" presStyleCnt="6">
        <dgm:presLayoutVars>
          <dgm:chMax val="0"/>
          <dgm:chPref val="0"/>
        </dgm:presLayoutVars>
      </dgm:prSet>
      <dgm:spPr/>
    </dgm:pt>
    <dgm:pt modelId="{9DAA7E4C-0A63-47A9-89A7-1EDF39B1F236}" type="pres">
      <dgm:prSet presAssocID="{3108EF0D-AAC2-4C16-B0A7-8B684CD362CC}" presName="sibTrans" presStyleCnt="0"/>
      <dgm:spPr/>
    </dgm:pt>
    <dgm:pt modelId="{55D13FCD-7598-4ADF-AF76-B190F35AF699}" type="pres">
      <dgm:prSet presAssocID="{2F9E4AFE-77C5-417F-AA4C-2331CE432A97}" presName="compNode" presStyleCnt="0"/>
      <dgm:spPr/>
    </dgm:pt>
    <dgm:pt modelId="{1E1D678B-A29D-4AE6-B137-7965E3055CB3}" type="pres">
      <dgm:prSet presAssocID="{2F9E4AFE-77C5-417F-AA4C-2331CE432A97}" presName="bgRect" presStyleLbl="bgShp" presStyleIdx="4" presStyleCnt="6"/>
      <dgm:spPr/>
    </dgm:pt>
    <dgm:pt modelId="{E72202B8-0CC3-4BA9-B0A8-D4D17F85C974}" type="pres">
      <dgm:prSet presAssocID="{2F9E4AFE-77C5-417F-AA4C-2331CE432A9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57898F2-9CC4-450E-BB0C-FFC077E82EDF}" type="pres">
      <dgm:prSet presAssocID="{2F9E4AFE-77C5-417F-AA4C-2331CE432A97}" presName="spaceRect" presStyleCnt="0"/>
      <dgm:spPr/>
    </dgm:pt>
    <dgm:pt modelId="{CD3C0E8E-C64F-435C-84DC-8B5F884E3D86}" type="pres">
      <dgm:prSet presAssocID="{2F9E4AFE-77C5-417F-AA4C-2331CE432A97}" presName="parTx" presStyleLbl="revTx" presStyleIdx="4" presStyleCnt="6">
        <dgm:presLayoutVars>
          <dgm:chMax val="0"/>
          <dgm:chPref val="0"/>
        </dgm:presLayoutVars>
      </dgm:prSet>
      <dgm:spPr/>
    </dgm:pt>
    <dgm:pt modelId="{BAF04649-9046-4EC9-93B1-E9244D06A17F}" type="pres">
      <dgm:prSet presAssocID="{FF832818-2360-426B-A406-30CA1A381991}" presName="sibTrans" presStyleCnt="0"/>
      <dgm:spPr/>
    </dgm:pt>
    <dgm:pt modelId="{6CBFDE85-8A09-4CF8-B558-E06419572A31}" type="pres">
      <dgm:prSet presAssocID="{437BE8EF-2181-4A92-8BE7-6E56DC447287}" presName="compNode" presStyleCnt="0"/>
      <dgm:spPr/>
    </dgm:pt>
    <dgm:pt modelId="{E98B3DAA-FA5C-4EF0-9904-23C260B677E0}" type="pres">
      <dgm:prSet presAssocID="{437BE8EF-2181-4A92-8BE7-6E56DC447287}" presName="bgRect" presStyleLbl="bgShp" presStyleIdx="5" presStyleCnt="6"/>
      <dgm:spPr/>
    </dgm:pt>
    <dgm:pt modelId="{746A6864-30E2-4834-9E42-43B9C725432B}" type="pres">
      <dgm:prSet presAssocID="{437BE8EF-2181-4A92-8BE7-6E56DC44728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CFD768-30BA-47F7-AA5E-1B4F82AB132B}" type="pres">
      <dgm:prSet presAssocID="{437BE8EF-2181-4A92-8BE7-6E56DC447287}" presName="spaceRect" presStyleCnt="0"/>
      <dgm:spPr/>
    </dgm:pt>
    <dgm:pt modelId="{AA3B8897-990A-4478-A70A-490E5D0C9911}" type="pres">
      <dgm:prSet presAssocID="{437BE8EF-2181-4A92-8BE7-6E56DC44728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26AA308-65EA-4401-8930-DFB5D126B2DD}" srcId="{93268A7B-1213-4D42-BFE6-33A6538FBB5F}" destId="{713B6608-E952-4FA0-B4F6-82812A3B1B57}" srcOrd="2" destOrd="0" parTransId="{9CDAD8A8-B834-4565-92CA-2679D5FE8608}" sibTransId="{075080CE-9476-42F3-86D5-D11064BFEBC5}"/>
    <dgm:cxn modelId="{477E8F1A-F007-4703-BB3B-2F4212867C7D}" srcId="{93268A7B-1213-4D42-BFE6-33A6538FBB5F}" destId="{437BE8EF-2181-4A92-8BE7-6E56DC447287}" srcOrd="5" destOrd="0" parTransId="{09089E4D-9FF6-488F-89C5-95FD6254F63B}" sibTransId="{880FBC26-9466-4810-B20C-00BFE79D69F4}"/>
    <dgm:cxn modelId="{708B4A1C-6B3F-464D-A894-9B9382FEDCD1}" type="presOf" srcId="{50C839CA-7144-4D81-94BC-B77E3C6D6715}" destId="{687B1BA6-F6C3-4BC8-8B0B-58E065C0284C}" srcOrd="0" destOrd="0" presId="urn:microsoft.com/office/officeart/2018/2/layout/IconVerticalSolidList"/>
    <dgm:cxn modelId="{ACF24349-31AA-4FB2-A5EB-CA6F5DF2D32B}" type="presOf" srcId="{93268A7B-1213-4D42-BFE6-33A6538FBB5F}" destId="{C99C0154-8DF6-4D55-9620-5A434899575A}" srcOrd="0" destOrd="0" presId="urn:microsoft.com/office/officeart/2018/2/layout/IconVerticalSolidList"/>
    <dgm:cxn modelId="{8ADAB55E-F158-4BD3-9966-B5D97CF2CCDF}" srcId="{93268A7B-1213-4D42-BFE6-33A6538FBB5F}" destId="{AE264BF4-12B7-4290-85D0-D307B2AD31A2}" srcOrd="1" destOrd="0" parTransId="{1E6D6CFF-537F-45F8-92EC-A35FE4C2A36B}" sibTransId="{194571B7-EC22-4BD8-A5C2-5D9AD3C17FD8}"/>
    <dgm:cxn modelId="{1367E962-6ACE-4ACB-B53F-55730D3D1D7A}" type="presOf" srcId="{2F9E4AFE-77C5-417F-AA4C-2331CE432A97}" destId="{CD3C0E8E-C64F-435C-84DC-8B5F884E3D86}" srcOrd="0" destOrd="0" presId="urn:microsoft.com/office/officeart/2018/2/layout/IconVerticalSolidList"/>
    <dgm:cxn modelId="{E0254065-C58E-42CA-AB2F-18F5E79B12E9}" srcId="{93268A7B-1213-4D42-BFE6-33A6538FBB5F}" destId="{CE2940FC-9BF0-4548-9146-1E2E3578D83B}" srcOrd="3" destOrd="0" parTransId="{2A763F3C-BC59-4143-83A6-3D90124521B7}" sibTransId="{3108EF0D-AAC2-4C16-B0A7-8B684CD362CC}"/>
    <dgm:cxn modelId="{FADFDF7F-CFAB-47E8-BBC5-31BE21DE6F10}" srcId="{93268A7B-1213-4D42-BFE6-33A6538FBB5F}" destId="{50C839CA-7144-4D81-94BC-B77E3C6D6715}" srcOrd="0" destOrd="0" parTransId="{55BA04B5-0406-4354-9DEE-EB22FAC23194}" sibTransId="{8993715A-5C15-41DE-970C-65AFF3A89D9E}"/>
    <dgm:cxn modelId="{F4F7199F-C04C-4A95-8076-355837031188}" type="presOf" srcId="{713B6608-E952-4FA0-B4F6-82812A3B1B57}" destId="{31538179-C8BC-4C06-8280-BAD9EF59B99C}" srcOrd="0" destOrd="0" presId="urn:microsoft.com/office/officeart/2018/2/layout/IconVerticalSolidList"/>
    <dgm:cxn modelId="{5DA591A3-5C02-4A82-AA32-C6CB595E2EE2}" type="presOf" srcId="{437BE8EF-2181-4A92-8BE7-6E56DC447287}" destId="{AA3B8897-990A-4478-A70A-490E5D0C9911}" srcOrd="0" destOrd="0" presId="urn:microsoft.com/office/officeart/2018/2/layout/IconVerticalSolidList"/>
    <dgm:cxn modelId="{6EAAFBA3-45E2-4FC2-A863-B8BAFDC548C2}" type="presOf" srcId="{CE2940FC-9BF0-4548-9146-1E2E3578D83B}" destId="{6E7505CB-40BA-4EEE-BC2B-673B8FCD29C3}" srcOrd="0" destOrd="0" presId="urn:microsoft.com/office/officeart/2018/2/layout/IconVerticalSolidList"/>
    <dgm:cxn modelId="{D51E4DD1-0535-4EF6-8886-A2F197DFAA1C}" srcId="{93268A7B-1213-4D42-BFE6-33A6538FBB5F}" destId="{2F9E4AFE-77C5-417F-AA4C-2331CE432A97}" srcOrd="4" destOrd="0" parTransId="{2225A365-012C-46B6-824D-60A6AF395C22}" sibTransId="{FF832818-2360-426B-A406-30CA1A381991}"/>
    <dgm:cxn modelId="{BFC7DDD5-CAB4-4829-A2FB-BEF93C9B599B}" type="presOf" srcId="{AE264BF4-12B7-4290-85D0-D307B2AD31A2}" destId="{F6C2B5AD-EC9D-4CF0-AACC-21B97BCDD3AA}" srcOrd="0" destOrd="0" presId="urn:microsoft.com/office/officeart/2018/2/layout/IconVerticalSolidList"/>
    <dgm:cxn modelId="{75C5C536-EC82-449F-94F1-7F302D0529D7}" type="presParOf" srcId="{C99C0154-8DF6-4D55-9620-5A434899575A}" destId="{0C2E356F-6788-45BB-BDA0-2C383C0D16DE}" srcOrd="0" destOrd="0" presId="urn:microsoft.com/office/officeart/2018/2/layout/IconVerticalSolidList"/>
    <dgm:cxn modelId="{39773C80-138D-4A7F-8EA3-C758DABE20AF}" type="presParOf" srcId="{0C2E356F-6788-45BB-BDA0-2C383C0D16DE}" destId="{7180BA72-4D27-4246-94BA-03FA0E70814F}" srcOrd="0" destOrd="0" presId="urn:microsoft.com/office/officeart/2018/2/layout/IconVerticalSolidList"/>
    <dgm:cxn modelId="{3E96E942-1583-47B0-9D2B-1B5935756A4C}" type="presParOf" srcId="{0C2E356F-6788-45BB-BDA0-2C383C0D16DE}" destId="{0E729323-8C98-4F34-B157-3A37ABDDAA90}" srcOrd="1" destOrd="0" presId="urn:microsoft.com/office/officeart/2018/2/layout/IconVerticalSolidList"/>
    <dgm:cxn modelId="{3568C1C0-3A92-4AC7-81BD-E4D578707BD0}" type="presParOf" srcId="{0C2E356F-6788-45BB-BDA0-2C383C0D16DE}" destId="{D03B891F-841A-42D1-9669-CEC5642B3F7B}" srcOrd="2" destOrd="0" presId="urn:microsoft.com/office/officeart/2018/2/layout/IconVerticalSolidList"/>
    <dgm:cxn modelId="{CF6763FF-4B9E-4C36-A429-A815A5C3CFDF}" type="presParOf" srcId="{0C2E356F-6788-45BB-BDA0-2C383C0D16DE}" destId="{687B1BA6-F6C3-4BC8-8B0B-58E065C0284C}" srcOrd="3" destOrd="0" presId="urn:microsoft.com/office/officeart/2018/2/layout/IconVerticalSolidList"/>
    <dgm:cxn modelId="{368F12E4-812A-4973-B027-E92795FE05FA}" type="presParOf" srcId="{C99C0154-8DF6-4D55-9620-5A434899575A}" destId="{A478EAD5-5A95-4EFC-BBA0-896D9042BE60}" srcOrd="1" destOrd="0" presId="urn:microsoft.com/office/officeart/2018/2/layout/IconVerticalSolidList"/>
    <dgm:cxn modelId="{89B9A83A-ABDF-4279-9448-58F65F315D50}" type="presParOf" srcId="{C99C0154-8DF6-4D55-9620-5A434899575A}" destId="{5FE00667-2F12-443C-BDE3-75C388AC3C4B}" srcOrd="2" destOrd="0" presId="urn:microsoft.com/office/officeart/2018/2/layout/IconVerticalSolidList"/>
    <dgm:cxn modelId="{69677038-D912-44AA-AD6D-03EB686D0416}" type="presParOf" srcId="{5FE00667-2F12-443C-BDE3-75C388AC3C4B}" destId="{46DDBE25-6777-4D4A-872C-56A02A7D6C62}" srcOrd="0" destOrd="0" presId="urn:microsoft.com/office/officeart/2018/2/layout/IconVerticalSolidList"/>
    <dgm:cxn modelId="{C3506DF1-2247-444F-A108-AA64A4C06909}" type="presParOf" srcId="{5FE00667-2F12-443C-BDE3-75C388AC3C4B}" destId="{32B1F7F8-0AF6-4085-AAB2-6039D43620E6}" srcOrd="1" destOrd="0" presId="urn:microsoft.com/office/officeart/2018/2/layout/IconVerticalSolidList"/>
    <dgm:cxn modelId="{A4C39775-D287-495C-B5BD-2ECCDEAEF25A}" type="presParOf" srcId="{5FE00667-2F12-443C-BDE3-75C388AC3C4B}" destId="{97187462-E0E6-4FB9-AF92-2E20E1204534}" srcOrd="2" destOrd="0" presId="urn:microsoft.com/office/officeart/2018/2/layout/IconVerticalSolidList"/>
    <dgm:cxn modelId="{23D2309B-D19B-452B-8DDF-8E95CC0A88C1}" type="presParOf" srcId="{5FE00667-2F12-443C-BDE3-75C388AC3C4B}" destId="{F6C2B5AD-EC9D-4CF0-AACC-21B97BCDD3AA}" srcOrd="3" destOrd="0" presId="urn:microsoft.com/office/officeart/2018/2/layout/IconVerticalSolidList"/>
    <dgm:cxn modelId="{FA8586E3-5BB2-49FD-8ED0-D089C0A7EBEE}" type="presParOf" srcId="{C99C0154-8DF6-4D55-9620-5A434899575A}" destId="{AEF22BDA-7484-4EEB-961A-EBD0D75901FC}" srcOrd="3" destOrd="0" presId="urn:microsoft.com/office/officeart/2018/2/layout/IconVerticalSolidList"/>
    <dgm:cxn modelId="{365824E2-63A3-44F6-B401-5C4A03EA29B3}" type="presParOf" srcId="{C99C0154-8DF6-4D55-9620-5A434899575A}" destId="{E70F9747-9B1D-4290-812E-E80DF3451CD5}" srcOrd="4" destOrd="0" presId="urn:microsoft.com/office/officeart/2018/2/layout/IconVerticalSolidList"/>
    <dgm:cxn modelId="{04BC6FB4-5161-4F61-967C-6F42BF4E5D70}" type="presParOf" srcId="{E70F9747-9B1D-4290-812E-E80DF3451CD5}" destId="{648BFA2D-DD1A-408D-BA75-318F14C20F64}" srcOrd="0" destOrd="0" presId="urn:microsoft.com/office/officeart/2018/2/layout/IconVerticalSolidList"/>
    <dgm:cxn modelId="{C85104E5-1BEA-4C53-A2B3-9299DB3806B5}" type="presParOf" srcId="{E70F9747-9B1D-4290-812E-E80DF3451CD5}" destId="{9F92CD1E-CF8F-443B-AE96-3644F8E3701F}" srcOrd="1" destOrd="0" presId="urn:microsoft.com/office/officeart/2018/2/layout/IconVerticalSolidList"/>
    <dgm:cxn modelId="{5545B3B9-971D-4F1C-AE69-95B8429AA614}" type="presParOf" srcId="{E70F9747-9B1D-4290-812E-E80DF3451CD5}" destId="{396F6611-B229-4A95-A71B-3819BDA29085}" srcOrd="2" destOrd="0" presId="urn:microsoft.com/office/officeart/2018/2/layout/IconVerticalSolidList"/>
    <dgm:cxn modelId="{8E618ECA-D4AC-4819-8501-6632051CEC8F}" type="presParOf" srcId="{E70F9747-9B1D-4290-812E-E80DF3451CD5}" destId="{31538179-C8BC-4C06-8280-BAD9EF59B99C}" srcOrd="3" destOrd="0" presId="urn:microsoft.com/office/officeart/2018/2/layout/IconVerticalSolidList"/>
    <dgm:cxn modelId="{CC87EC3C-9792-4CC8-9853-DB9A8AE4E95F}" type="presParOf" srcId="{C99C0154-8DF6-4D55-9620-5A434899575A}" destId="{364AF539-6272-49B5-8913-16F887C18187}" srcOrd="5" destOrd="0" presId="urn:microsoft.com/office/officeart/2018/2/layout/IconVerticalSolidList"/>
    <dgm:cxn modelId="{77988D7B-E13E-4C11-B1A9-AEBFBE7B2C9C}" type="presParOf" srcId="{C99C0154-8DF6-4D55-9620-5A434899575A}" destId="{FC6E417D-A890-4B8F-ABD1-5883E003B5EF}" srcOrd="6" destOrd="0" presId="urn:microsoft.com/office/officeart/2018/2/layout/IconVerticalSolidList"/>
    <dgm:cxn modelId="{155B3269-8F12-48CD-A141-16EB2A42A8F3}" type="presParOf" srcId="{FC6E417D-A890-4B8F-ABD1-5883E003B5EF}" destId="{9155F549-E0A9-45C9-A2E6-3B5CF731BE1B}" srcOrd="0" destOrd="0" presId="urn:microsoft.com/office/officeart/2018/2/layout/IconVerticalSolidList"/>
    <dgm:cxn modelId="{D6361C96-6332-4293-BDFC-C373862583AD}" type="presParOf" srcId="{FC6E417D-A890-4B8F-ABD1-5883E003B5EF}" destId="{F40E07AB-BCE0-4EA1-82F4-0647588B7513}" srcOrd="1" destOrd="0" presId="urn:microsoft.com/office/officeart/2018/2/layout/IconVerticalSolidList"/>
    <dgm:cxn modelId="{3C090A8C-1A93-4F8B-9B25-42CEAA536948}" type="presParOf" srcId="{FC6E417D-A890-4B8F-ABD1-5883E003B5EF}" destId="{33504E37-861E-471E-8A7B-91FB3037682B}" srcOrd="2" destOrd="0" presId="urn:microsoft.com/office/officeart/2018/2/layout/IconVerticalSolidList"/>
    <dgm:cxn modelId="{07E0144B-8CDF-4A0A-9997-D54BE63CCDC6}" type="presParOf" srcId="{FC6E417D-A890-4B8F-ABD1-5883E003B5EF}" destId="{6E7505CB-40BA-4EEE-BC2B-673B8FCD29C3}" srcOrd="3" destOrd="0" presId="urn:microsoft.com/office/officeart/2018/2/layout/IconVerticalSolidList"/>
    <dgm:cxn modelId="{5D9B8AAA-1883-4690-A104-4E49DB41F474}" type="presParOf" srcId="{C99C0154-8DF6-4D55-9620-5A434899575A}" destId="{9DAA7E4C-0A63-47A9-89A7-1EDF39B1F236}" srcOrd="7" destOrd="0" presId="urn:microsoft.com/office/officeart/2018/2/layout/IconVerticalSolidList"/>
    <dgm:cxn modelId="{826601A3-803C-4CE6-95B2-1E2CA7E1629C}" type="presParOf" srcId="{C99C0154-8DF6-4D55-9620-5A434899575A}" destId="{55D13FCD-7598-4ADF-AF76-B190F35AF699}" srcOrd="8" destOrd="0" presId="urn:microsoft.com/office/officeart/2018/2/layout/IconVerticalSolidList"/>
    <dgm:cxn modelId="{5FF0D825-4B40-4498-846A-377EBF12583F}" type="presParOf" srcId="{55D13FCD-7598-4ADF-AF76-B190F35AF699}" destId="{1E1D678B-A29D-4AE6-B137-7965E3055CB3}" srcOrd="0" destOrd="0" presId="urn:microsoft.com/office/officeart/2018/2/layout/IconVerticalSolidList"/>
    <dgm:cxn modelId="{F598A260-0F3E-4595-9E6B-2DE5A4897C80}" type="presParOf" srcId="{55D13FCD-7598-4ADF-AF76-B190F35AF699}" destId="{E72202B8-0CC3-4BA9-B0A8-D4D17F85C974}" srcOrd="1" destOrd="0" presId="urn:microsoft.com/office/officeart/2018/2/layout/IconVerticalSolidList"/>
    <dgm:cxn modelId="{E6AB15AA-4F79-48E2-8160-765D1CFFFF23}" type="presParOf" srcId="{55D13FCD-7598-4ADF-AF76-B190F35AF699}" destId="{257898F2-9CC4-450E-BB0C-FFC077E82EDF}" srcOrd="2" destOrd="0" presId="urn:microsoft.com/office/officeart/2018/2/layout/IconVerticalSolidList"/>
    <dgm:cxn modelId="{30F9951A-AB1E-4485-A921-E454EF748E92}" type="presParOf" srcId="{55D13FCD-7598-4ADF-AF76-B190F35AF699}" destId="{CD3C0E8E-C64F-435C-84DC-8B5F884E3D86}" srcOrd="3" destOrd="0" presId="urn:microsoft.com/office/officeart/2018/2/layout/IconVerticalSolidList"/>
    <dgm:cxn modelId="{3D6C0C61-1E79-43CF-A492-CD18D6CE9A2D}" type="presParOf" srcId="{C99C0154-8DF6-4D55-9620-5A434899575A}" destId="{BAF04649-9046-4EC9-93B1-E9244D06A17F}" srcOrd="9" destOrd="0" presId="urn:microsoft.com/office/officeart/2018/2/layout/IconVerticalSolidList"/>
    <dgm:cxn modelId="{BDF0F7A6-CDA8-4A16-A13A-6F18BD6866B3}" type="presParOf" srcId="{C99C0154-8DF6-4D55-9620-5A434899575A}" destId="{6CBFDE85-8A09-4CF8-B558-E06419572A31}" srcOrd="10" destOrd="0" presId="urn:microsoft.com/office/officeart/2018/2/layout/IconVerticalSolidList"/>
    <dgm:cxn modelId="{9B344D37-4B01-4D8B-B5A6-09149B052526}" type="presParOf" srcId="{6CBFDE85-8A09-4CF8-B558-E06419572A31}" destId="{E98B3DAA-FA5C-4EF0-9904-23C260B677E0}" srcOrd="0" destOrd="0" presId="urn:microsoft.com/office/officeart/2018/2/layout/IconVerticalSolidList"/>
    <dgm:cxn modelId="{000DEBFE-FA1A-43CA-AB91-D2C53BBB2577}" type="presParOf" srcId="{6CBFDE85-8A09-4CF8-B558-E06419572A31}" destId="{746A6864-30E2-4834-9E42-43B9C725432B}" srcOrd="1" destOrd="0" presId="urn:microsoft.com/office/officeart/2018/2/layout/IconVerticalSolidList"/>
    <dgm:cxn modelId="{490C5907-586F-4ED5-B6A0-04835D09A457}" type="presParOf" srcId="{6CBFDE85-8A09-4CF8-B558-E06419572A31}" destId="{34CFD768-30BA-47F7-AA5E-1B4F82AB132B}" srcOrd="2" destOrd="0" presId="urn:microsoft.com/office/officeart/2018/2/layout/IconVerticalSolidList"/>
    <dgm:cxn modelId="{CEDA9A0D-A72C-4596-87B6-06FE14BFB6BB}" type="presParOf" srcId="{6CBFDE85-8A09-4CF8-B558-E06419572A31}" destId="{AA3B8897-990A-4478-A70A-490E5D0C99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A5EDF-E524-A641-A530-78DBBE647CE5}">
      <dsp:nvSpPr>
        <dsp:cNvPr id="0" name=""/>
        <dsp:cNvSpPr/>
      </dsp:nvSpPr>
      <dsp:spPr>
        <a:xfrm>
          <a:off x="0" y="693769"/>
          <a:ext cx="5000124" cy="746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Problem Statement</a:t>
          </a:r>
        </a:p>
      </dsp:txBody>
      <dsp:txXfrm>
        <a:off x="36439" y="730208"/>
        <a:ext cx="4927246" cy="673582"/>
      </dsp:txXfrm>
    </dsp:sp>
    <dsp:sp modelId="{E087D05C-4F47-8148-9660-1264DF095D09}">
      <dsp:nvSpPr>
        <dsp:cNvPr id="0" name=""/>
        <dsp:cNvSpPr/>
      </dsp:nvSpPr>
      <dsp:spPr>
        <a:xfrm>
          <a:off x="0" y="1523749"/>
          <a:ext cx="5000124" cy="746460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Architecture Overview</a:t>
          </a:r>
        </a:p>
      </dsp:txBody>
      <dsp:txXfrm>
        <a:off x="36439" y="1560188"/>
        <a:ext cx="4927246" cy="673582"/>
      </dsp:txXfrm>
    </dsp:sp>
    <dsp:sp modelId="{6B577AF8-19B1-2A4E-B1C5-704F93079B88}">
      <dsp:nvSpPr>
        <dsp:cNvPr id="0" name=""/>
        <dsp:cNvSpPr/>
      </dsp:nvSpPr>
      <dsp:spPr>
        <a:xfrm>
          <a:off x="0" y="2353729"/>
          <a:ext cx="5000124" cy="746460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Key Features</a:t>
          </a:r>
        </a:p>
      </dsp:txBody>
      <dsp:txXfrm>
        <a:off x="36439" y="2390168"/>
        <a:ext cx="4927246" cy="673582"/>
      </dsp:txXfrm>
    </dsp:sp>
    <dsp:sp modelId="{ABEC9B9B-2A34-CA42-BFA6-C82FBF07D38F}">
      <dsp:nvSpPr>
        <dsp:cNvPr id="0" name=""/>
        <dsp:cNvSpPr/>
      </dsp:nvSpPr>
      <dsp:spPr>
        <a:xfrm>
          <a:off x="0" y="3183710"/>
          <a:ext cx="5000124" cy="746460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Models and Implementation</a:t>
          </a:r>
        </a:p>
      </dsp:txBody>
      <dsp:txXfrm>
        <a:off x="36439" y="3220149"/>
        <a:ext cx="4927246" cy="673582"/>
      </dsp:txXfrm>
    </dsp:sp>
    <dsp:sp modelId="{BB40026C-0F41-B642-80CB-CF552CF5BD39}">
      <dsp:nvSpPr>
        <dsp:cNvPr id="0" name=""/>
        <dsp:cNvSpPr/>
      </dsp:nvSpPr>
      <dsp:spPr>
        <a:xfrm>
          <a:off x="0" y="4013690"/>
          <a:ext cx="5000124" cy="74646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Q&amp;A</a:t>
          </a:r>
        </a:p>
      </dsp:txBody>
      <dsp:txXfrm>
        <a:off x="36439" y="4050129"/>
        <a:ext cx="4927246" cy="673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8E6C7-E081-3840-A03E-30179EAC2446}">
      <dsp:nvSpPr>
        <dsp:cNvPr id="0" name=""/>
        <dsp:cNvSpPr/>
      </dsp:nvSpPr>
      <dsp:spPr>
        <a:xfrm>
          <a:off x="0" y="226897"/>
          <a:ext cx="5000124" cy="500012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7FAB2A-0375-6446-9936-438A4C12784D}">
      <dsp:nvSpPr>
        <dsp:cNvPr id="0" name=""/>
        <dsp:cNvSpPr/>
      </dsp:nvSpPr>
      <dsp:spPr>
        <a:xfrm>
          <a:off x="475011" y="701909"/>
          <a:ext cx="1950048" cy="195004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❌ Support engineers must switch between multiple tabs/tools</a:t>
          </a:r>
        </a:p>
      </dsp:txBody>
      <dsp:txXfrm>
        <a:off x="570204" y="797102"/>
        <a:ext cx="1759662" cy="1759662"/>
      </dsp:txXfrm>
    </dsp:sp>
    <dsp:sp modelId="{A9EEF38F-6B3D-B34F-99E6-CFE7617F1C3E}">
      <dsp:nvSpPr>
        <dsp:cNvPr id="0" name=""/>
        <dsp:cNvSpPr/>
      </dsp:nvSpPr>
      <dsp:spPr>
        <a:xfrm>
          <a:off x="2575063" y="701909"/>
          <a:ext cx="1950048" cy="195004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❌ Context lost across telemetry, incidents, KBs</a:t>
          </a:r>
        </a:p>
      </dsp:txBody>
      <dsp:txXfrm>
        <a:off x="2670256" y="797102"/>
        <a:ext cx="1759662" cy="1759662"/>
      </dsp:txXfrm>
    </dsp:sp>
    <dsp:sp modelId="{EE1C9CF2-1CD2-F040-87D3-1D5C96F789E3}">
      <dsp:nvSpPr>
        <dsp:cNvPr id="0" name=""/>
        <dsp:cNvSpPr/>
      </dsp:nvSpPr>
      <dsp:spPr>
        <a:xfrm>
          <a:off x="475011" y="2801961"/>
          <a:ext cx="1950048" cy="195004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❌ RCA and remediation are slow and manual</a:t>
          </a:r>
        </a:p>
      </dsp:txBody>
      <dsp:txXfrm>
        <a:off x="570204" y="2897154"/>
        <a:ext cx="1759662" cy="1759662"/>
      </dsp:txXfrm>
    </dsp:sp>
    <dsp:sp modelId="{BDDCD1C2-6273-8549-A9C1-EA2C5D4153D9}">
      <dsp:nvSpPr>
        <dsp:cNvPr id="0" name=""/>
        <dsp:cNvSpPr/>
      </dsp:nvSpPr>
      <dsp:spPr>
        <a:xfrm>
          <a:off x="2575063" y="2801961"/>
          <a:ext cx="1950048" cy="195004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✅ Need for a conversational, context-aware support assistant</a:t>
          </a:r>
        </a:p>
      </dsp:txBody>
      <dsp:txXfrm>
        <a:off x="2670256" y="2897154"/>
        <a:ext cx="1759662" cy="1759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FC422-FC3B-48A4-A159-5961B5E74A0E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7F296-48C9-42D6-BED1-91FFC9D99A4D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DD867-44A6-425E-82D4-80BCC14B09E8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Streamlit UI for user interaction</a:t>
          </a:r>
        </a:p>
      </dsp:txBody>
      <dsp:txXfrm>
        <a:off x="1736122" y="1100"/>
        <a:ext cx="2172539" cy="921683"/>
      </dsp:txXfrm>
    </dsp:sp>
    <dsp:sp modelId="{6825B12C-F314-452C-AAA5-11D98BD0504C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68BD4-BA1B-459A-A1CC-835B6137087F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B58A2-8DBF-4C67-8317-DCACFBFEE896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LangChain Agent as orchestrator</a:t>
          </a:r>
        </a:p>
      </dsp:txBody>
      <dsp:txXfrm>
        <a:off x="5406396" y="1100"/>
        <a:ext cx="2172539" cy="921683"/>
      </dsp:txXfrm>
    </dsp:sp>
    <dsp:sp modelId="{A2931DF6-6447-4418-9C18-29B3AC31BF82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2C2B5-41CD-4E91-9214-02530A76D27C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CED09-BFD1-41F7-83E8-FEC04F681BDC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Tools: RCAAgent, TelemetryAgent, KBAgent, RecommendationAgent, AutomationAgent</a:t>
          </a:r>
        </a:p>
      </dsp:txBody>
      <dsp:txXfrm>
        <a:off x="1736122" y="1635560"/>
        <a:ext cx="2172539" cy="921683"/>
      </dsp:txXfrm>
    </dsp:sp>
    <dsp:sp modelId="{CCB9FC20-282D-4D2D-B9A0-72371D962115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AD861-9654-41A6-A753-0FFB6D94A4C7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7D29A-CF35-44B2-8C23-3ADF47DBBEDB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Backends: SQLite DB, FAISS index, CSV data</a:t>
          </a:r>
        </a:p>
      </dsp:txBody>
      <dsp:txXfrm>
        <a:off x="5406396" y="1635560"/>
        <a:ext cx="2172539" cy="921683"/>
      </dsp:txXfrm>
    </dsp:sp>
    <dsp:sp modelId="{0F4E851B-913D-474F-8CDD-EAE1D7BAE7F9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058E7-F6B6-405F-8B4B-F6BE60D689A2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64716-5360-4FAB-8775-9C1CD9694A4E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OpenAI GPT-3.5 for reasoning and response</a:t>
          </a:r>
        </a:p>
      </dsp:txBody>
      <dsp:txXfrm>
        <a:off x="1736122" y="3270020"/>
        <a:ext cx="2172539" cy="921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759E4-1911-4AD6-8097-E0037EE6873D}">
      <dsp:nvSpPr>
        <dsp:cNvPr id="0" name=""/>
        <dsp:cNvSpPr/>
      </dsp:nvSpPr>
      <dsp:spPr>
        <a:xfrm>
          <a:off x="0" y="502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3C6B1-B4C0-481E-9E28-8268981BD5CC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4F5DF-365A-45E9-8331-8C77720C07C4}">
      <dsp:nvSpPr>
        <dsp:cNvPr id="0" name=""/>
        <dsp:cNvSpPr/>
      </dsp:nvSpPr>
      <dsp:spPr>
        <a:xfrm>
          <a:off x="798689" y="502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🧠 Multi-agent coordination via LangChain</a:t>
          </a:r>
        </a:p>
      </dsp:txBody>
      <dsp:txXfrm>
        <a:off x="798689" y="502"/>
        <a:ext cx="3927511" cy="691506"/>
      </dsp:txXfrm>
    </dsp:sp>
    <dsp:sp modelId="{C890C803-32F0-4EBC-B4BD-38A9466E0C49}">
      <dsp:nvSpPr>
        <dsp:cNvPr id="0" name=""/>
        <dsp:cNvSpPr/>
      </dsp:nvSpPr>
      <dsp:spPr>
        <a:xfrm>
          <a:off x="0" y="864885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B60AB-CFF6-4052-B8EC-C3E871475981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AE224-918A-49C3-9515-414B90768261}">
      <dsp:nvSpPr>
        <dsp:cNvPr id="0" name=""/>
        <dsp:cNvSpPr/>
      </dsp:nvSpPr>
      <dsp:spPr>
        <a:xfrm>
          <a:off x="798689" y="864885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📊 Real-time anomaly detection from telemetry logs</a:t>
          </a:r>
        </a:p>
      </dsp:txBody>
      <dsp:txXfrm>
        <a:off x="798689" y="864885"/>
        <a:ext cx="3927511" cy="691506"/>
      </dsp:txXfrm>
    </dsp:sp>
    <dsp:sp modelId="{6AE91FF1-7072-45FC-A567-56438100CE10}">
      <dsp:nvSpPr>
        <dsp:cNvPr id="0" name=""/>
        <dsp:cNvSpPr/>
      </dsp:nvSpPr>
      <dsp:spPr>
        <a:xfrm>
          <a:off x="0" y="1729268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8E0A9-5F21-4BCD-BDC0-DC60020E718B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08709-7B90-4982-A1EF-DA7B438DC7FD}">
      <dsp:nvSpPr>
        <dsp:cNvPr id="0" name=""/>
        <dsp:cNvSpPr/>
      </dsp:nvSpPr>
      <dsp:spPr>
        <a:xfrm>
          <a:off x="798689" y="1729268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📘 Semantic KB search with FAISS</a:t>
          </a:r>
        </a:p>
      </dsp:txBody>
      <dsp:txXfrm>
        <a:off x="798689" y="1729268"/>
        <a:ext cx="3927511" cy="691506"/>
      </dsp:txXfrm>
    </dsp:sp>
    <dsp:sp modelId="{F424D5B5-0B28-40AD-9BB3-6BB80520B508}">
      <dsp:nvSpPr>
        <dsp:cNvPr id="0" name=""/>
        <dsp:cNvSpPr/>
      </dsp:nvSpPr>
      <dsp:spPr>
        <a:xfrm>
          <a:off x="0" y="2593651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B1444-A7D8-43CB-B519-CE8AFB18355F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FEA83-FB81-48FC-A604-B5B215F06053}">
      <dsp:nvSpPr>
        <dsp:cNvPr id="0" name=""/>
        <dsp:cNvSpPr/>
      </dsp:nvSpPr>
      <dsp:spPr>
        <a:xfrm>
          <a:off x="798689" y="2593651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💡 Recommendations from past incidents</a:t>
          </a:r>
        </a:p>
      </dsp:txBody>
      <dsp:txXfrm>
        <a:off x="798689" y="2593651"/>
        <a:ext cx="3927511" cy="691506"/>
      </dsp:txXfrm>
    </dsp:sp>
    <dsp:sp modelId="{3188097E-FE42-40EC-90F1-CA270CAB726D}">
      <dsp:nvSpPr>
        <dsp:cNvPr id="0" name=""/>
        <dsp:cNvSpPr/>
      </dsp:nvSpPr>
      <dsp:spPr>
        <a:xfrm>
          <a:off x="0" y="3458034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12E48-E480-49CF-B176-198A15F0832C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B849E-FEBF-4087-81D4-F6392B46B0F9}">
      <dsp:nvSpPr>
        <dsp:cNvPr id="0" name=""/>
        <dsp:cNvSpPr/>
      </dsp:nvSpPr>
      <dsp:spPr>
        <a:xfrm>
          <a:off x="798689" y="3458034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🤖 Automation script suggestions</a:t>
          </a:r>
        </a:p>
      </dsp:txBody>
      <dsp:txXfrm>
        <a:off x="798689" y="3458034"/>
        <a:ext cx="3927511" cy="691506"/>
      </dsp:txXfrm>
    </dsp:sp>
    <dsp:sp modelId="{382CD7B4-DBCE-4773-89F8-FCC374B6CC1B}">
      <dsp:nvSpPr>
        <dsp:cNvPr id="0" name=""/>
        <dsp:cNvSpPr/>
      </dsp:nvSpPr>
      <dsp:spPr>
        <a:xfrm>
          <a:off x="0" y="4322417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5CAA0-4FF4-40A3-AA9D-11F05C277AFD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CD003-E052-480E-BC23-32EACBD9775A}">
      <dsp:nvSpPr>
        <dsp:cNvPr id="0" name=""/>
        <dsp:cNvSpPr/>
      </dsp:nvSpPr>
      <dsp:spPr>
        <a:xfrm>
          <a:off x="798689" y="4322417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💬 Conversational memory for follow-up queries</a:t>
          </a:r>
        </a:p>
      </dsp:txBody>
      <dsp:txXfrm>
        <a:off x="798689" y="4322417"/>
        <a:ext cx="3927511" cy="691506"/>
      </dsp:txXfrm>
    </dsp:sp>
    <dsp:sp modelId="{F13BF875-3DA8-4D31-B8AC-FF0562888C59}">
      <dsp:nvSpPr>
        <dsp:cNvPr id="0" name=""/>
        <dsp:cNvSpPr/>
      </dsp:nvSpPr>
      <dsp:spPr>
        <a:xfrm>
          <a:off x="0" y="5186800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197FF-938A-40CA-BC58-4BFF94A532C9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ED1FA-E285-40FC-A466-6F4706021468}">
      <dsp:nvSpPr>
        <dsp:cNvPr id="0" name=""/>
        <dsp:cNvSpPr/>
      </dsp:nvSpPr>
      <dsp:spPr>
        <a:xfrm>
          <a:off x="798689" y="5186800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🛡️ GPT-based input validation and safety filters</a:t>
          </a:r>
        </a:p>
      </dsp:txBody>
      <dsp:txXfrm>
        <a:off x="798689" y="5186800"/>
        <a:ext cx="3927511" cy="6915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0BA72-4D27-4246-94BA-03FA0E70814F}">
      <dsp:nvSpPr>
        <dsp:cNvPr id="0" name=""/>
        <dsp:cNvSpPr/>
      </dsp:nvSpPr>
      <dsp:spPr>
        <a:xfrm>
          <a:off x="0" y="1901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29323-8C98-4F34-B157-3A37ABDDAA90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B1BA6-F6C3-4BC8-8B0B-58E065C0284C}">
      <dsp:nvSpPr>
        <dsp:cNvPr id="0" name=""/>
        <dsp:cNvSpPr/>
      </dsp:nvSpPr>
      <dsp:spPr>
        <a:xfrm>
          <a:off x="935949" y="1901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✅ LangChain `ChatOpenAI` (GPT-3.5-turbo)</a:t>
          </a:r>
        </a:p>
      </dsp:txBody>
      <dsp:txXfrm>
        <a:off x="935949" y="1901"/>
        <a:ext cx="3790251" cy="810345"/>
      </dsp:txXfrm>
    </dsp:sp>
    <dsp:sp modelId="{46DDBE25-6777-4D4A-872C-56A02A7D6C62}">
      <dsp:nvSpPr>
        <dsp:cNvPr id="0" name=""/>
        <dsp:cNvSpPr/>
      </dsp:nvSpPr>
      <dsp:spPr>
        <a:xfrm>
          <a:off x="0" y="1014833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1F7F8-0AF6-4085-AAB2-6039D43620E6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2B5AD-EC9D-4CF0-AACC-21B97BCDD3AA}">
      <dsp:nvSpPr>
        <dsp:cNvPr id="0" name=""/>
        <dsp:cNvSpPr/>
      </dsp:nvSpPr>
      <dsp:spPr>
        <a:xfrm>
          <a:off x="935949" y="1014833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✅ FAISS vector store for KB embeddings</a:t>
          </a:r>
        </a:p>
      </dsp:txBody>
      <dsp:txXfrm>
        <a:off x="935949" y="1014833"/>
        <a:ext cx="3790251" cy="810345"/>
      </dsp:txXfrm>
    </dsp:sp>
    <dsp:sp modelId="{648BFA2D-DD1A-408D-BA75-318F14C20F64}">
      <dsp:nvSpPr>
        <dsp:cNvPr id="0" name=""/>
        <dsp:cNvSpPr/>
      </dsp:nvSpPr>
      <dsp:spPr>
        <a:xfrm>
          <a:off x="0" y="2027765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2CD1E-CF8F-443B-AE96-3644F8E3701F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38179-C8BC-4C06-8280-BAD9EF59B99C}">
      <dsp:nvSpPr>
        <dsp:cNvPr id="0" name=""/>
        <dsp:cNvSpPr/>
      </dsp:nvSpPr>
      <dsp:spPr>
        <a:xfrm>
          <a:off x="935949" y="2027765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✅ SQLite DB for structured data (incidents, logs, recs)</a:t>
          </a:r>
        </a:p>
      </dsp:txBody>
      <dsp:txXfrm>
        <a:off x="935949" y="2027765"/>
        <a:ext cx="3790251" cy="810345"/>
      </dsp:txXfrm>
    </dsp:sp>
    <dsp:sp modelId="{9155F549-E0A9-45C9-A2E6-3B5CF731BE1B}">
      <dsp:nvSpPr>
        <dsp:cNvPr id="0" name=""/>
        <dsp:cNvSpPr/>
      </dsp:nvSpPr>
      <dsp:spPr>
        <a:xfrm>
          <a:off x="0" y="3040697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E07AB-BCE0-4EA1-82F4-0647588B7513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505CB-40BA-4EEE-BC2B-673B8FCD29C3}">
      <dsp:nvSpPr>
        <dsp:cNvPr id="0" name=""/>
        <dsp:cNvSpPr/>
      </dsp:nvSpPr>
      <dsp:spPr>
        <a:xfrm>
          <a:off x="935949" y="3040697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✅ Tools wrapped as LangChain Tool objects</a:t>
          </a:r>
        </a:p>
      </dsp:txBody>
      <dsp:txXfrm>
        <a:off x="935949" y="3040697"/>
        <a:ext cx="3790251" cy="810345"/>
      </dsp:txXfrm>
    </dsp:sp>
    <dsp:sp modelId="{1E1D678B-A29D-4AE6-B137-7965E3055CB3}">
      <dsp:nvSpPr>
        <dsp:cNvPr id="0" name=""/>
        <dsp:cNvSpPr/>
      </dsp:nvSpPr>
      <dsp:spPr>
        <a:xfrm>
          <a:off x="0" y="4053629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202B8-0CC3-4BA9-B0A8-D4D17F85C974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C0E8E-C64F-435C-84DC-8B5F884E3D86}">
      <dsp:nvSpPr>
        <dsp:cNvPr id="0" name=""/>
        <dsp:cNvSpPr/>
      </dsp:nvSpPr>
      <dsp:spPr>
        <a:xfrm>
          <a:off x="935949" y="4053629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✅ Agent powered by `chat-zero-shot-react-description`</a:t>
          </a:r>
        </a:p>
      </dsp:txBody>
      <dsp:txXfrm>
        <a:off x="935949" y="4053629"/>
        <a:ext cx="3790251" cy="810345"/>
      </dsp:txXfrm>
    </dsp:sp>
    <dsp:sp modelId="{E98B3DAA-FA5C-4EF0-9904-23C260B677E0}">
      <dsp:nvSpPr>
        <dsp:cNvPr id="0" name=""/>
        <dsp:cNvSpPr/>
      </dsp:nvSpPr>
      <dsp:spPr>
        <a:xfrm>
          <a:off x="0" y="5066561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A6864-30E2-4834-9E42-43B9C725432B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B8897-990A-4478-A70A-490E5D0C9911}">
      <dsp:nvSpPr>
        <dsp:cNvPr id="0" name=""/>
        <dsp:cNvSpPr/>
      </dsp:nvSpPr>
      <dsp:spPr>
        <a:xfrm>
          <a:off x="935949" y="5066561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✅ Streamlit UI with prompt classification and memory</a:t>
          </a:r>
        </a:p>
      </dsp:txBody>
      <dsp:txXfrm>
        <a:off x="935949" y="5066561"/>
        <a:ext cx="3790251" cy="8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🧠 MCP Chatbot for Platform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GenAI + LangChain | RCA, Telemetry, KB, Automation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📋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A704A6-290D-949A-A4E2-0E9024D38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74342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❗ Problem Statement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2EE8E6-516E-1E66-E846-DCA0B419D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78486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🏗️ Architecture 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EE9196F-63C5-9576-06B4-67BC1445A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70237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✨ Features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99A990-03E9-2D6B-8339-8B2FAF2E8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67595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🧪 Models &amp; Implementation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53D0A3-9E33-CF77-4CE8-351A63DD4F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62336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3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✅ Features &amp; Their Value Adds</a:t>
            </a:r>
          </a:p>
        </p:txBody>
      </p:sp>
      <p:grpSp>
        <p:nvGrpSpPr>
          <p:cNvPr id="4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4" name="Freeform: Shape 1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1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Oval 2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23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9" name="Freeform: Shape 26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7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8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29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0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1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32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3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34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35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36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37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38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8878B4-FEDB-CF43-863C-F5A7456CA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593555"/>
              </p:ext>
            </p:extLst>
          </p:nvPr>
        </p:nvGraphicFramePr>
        <p:xfrm>
          <a:off x="4113104" y="1026367"/>
          <a:ext cx="4726202" cy="478115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04294">
                  <a:extLst>
                    <a:ext uri="{9D8B030D-6E8A-4147-A177-3AD203B41FA5}">
                      <a16:colId xmlns:a16="http://schemas.microsoft.com/office/drawing/2014/main" val="3454331803"/>
                    </a:ext>
                  </a:extLst>
                </a:gridCol>
                <a:gridCol w="2821908">
                  <a:extLst>
                    <a:ext uri="{9D8B030D-6E8A-4147-A177-3AD203B41FA5}">
                      <a16:colId xmlns:a16="http://schemas.microsoft.com/office/drawing/2014/main" val="3887991868"/>
                    </a:ext>
                  </a:extLst>
                </a:gridCol>
              </a:tblGrid>
              <a:tr h="358830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Value Add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320171"/>
                  </a:ext>
                </a:extLst>
              </a:tr>
              <a:tr h="552791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🧠 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Context-Aware RCA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Faster root cause identification without log digging</a:t>
                      </a: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42190"/>
                  </a:ext>
                </a:extLst>
              </a:tr>
              <a:tr h="552791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📊 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Anomaly Detection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Real-time issue awareness for proactive resolution</a:t>
                      </a: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548824"/>
                  </a:ext>
                </a:extLst>
              </a:tr>
              <a:tr h="552791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📘 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KB Search (FAISS)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Discover relevant solutions semantically, not just by keywords</a:t>
                      </a: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942376"/>
                  </a:ext>
                </a:extLst>
              </a:tr>
              <a:tr h="552791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💡 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Recommendations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Context-driven next steps without guessing</a:t>
                      </a: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50772"/>
                  </a:ext>
                </a:extLst>
              </a:tr>
              <a:tr h="552791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🤖 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Automation Hints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Actionable scripts based on problem type</a:t>
                      </a: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736214"/>
                  </a:ext>
                </a:extLst>
              </a:tr>
              <a:tr h="552791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💬 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Conversational UI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Zero learning curve; follow-up flows feel natural</a:t>
                      </a: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30313"/>
                  </a:ext>
                </a:extLst>
              </a:tr>
              <a:tr h="552791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🛡️ 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Input Filtering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Keeps bot on-topic, avoids LLM hallucination</a:t>
                      </a: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879959"/>
                  </a:ext>
                </a:extLst>
              </a:tr>
              <a:tr h="552791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🔁 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Tool Chaining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Seamless multi-step troubleshooting in one query</a:t>
                      </a:r>
                    </a:p>
                  </a:txBody>
                  <a:tcPr marL="0" marR="107454" marT="29094" marB="969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0033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🔮 Impact &amp; What's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🚀 Accelerates incident resolution with smart RCA, telemetry, KB integration</a:t>
            </a:r>
          </a:p>
          <a:p>
            <a:r>
              <a:rPr lang="en-US" sz="1700"/>
              <a:t>📊 Reduces cognitive load for L1/L2 engineers with contextual, conversational AI</a:t>
            </a:r>
          </a:p>
          <a:p>
            <a:r>
              <a:rPr lang="en-US" sz="1700"/>
              <a:t>🧠 Enables scalable knowledge transfer through integrated LangChain agents</a:t>
            </a:r>
          </a:p>
          <a:p>
            <a:endParaRPr lang="en-US" sz="1700"/>
          </a:p>
          <a:p>
            <a:r>
              <a:rPr lang="en-US" sz="1700"/>
              <a:t>🔧 Next Steps:</a:t>
            </a:r>
          </a:p>
          <a:p>
            <a:r>
              <a:rPr lang="en-US" sz="1700"/>
              <a:t>- Add confidence scoring for suggestions and scripts</a:t>
            </a:r>
          </a:p>
          <a:p>
            <a:r>
              <a:rPr lang="en-US" sz="1700"/>
              <a:t>- Integrate with live observability systems (Prometheus/Grafana)</a:t>
            </a:r>
          </a:p>
          <a:p>
            <a:r>
              <a:rPr lang="en-US" sz="1700"/>
              <a:t>- Trigger real automations via APIs or Ansible</a:t>
            </a:r>
          </a:p>
          <a:p>
            <a:r>
              <a:rPr lang="en-US" sz="1700"/>
              <a:t>- Support voice-based interaction or Slack/Teams integration</a:t>
            </a:r>
          </a:p>
          <a:p>
            <a:r>
              <a:rPr lang="en-US" sz="1700"/>
              <a:t>- Log feedback to improve recommendations over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tx2"/>
                </a:solidFill>
              </a:rPr>
              <a:t>🎥 Live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Watch the MCP Chatbot in action...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814B07E2-6DE1-FCDA-109F-306CC2487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Macintosh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🧠 MCP Chatbot for Platform Support</vt:lpstr>
      <vt:lpstr>📋 Agenda</vt:lpstr>
      <vt:lpstr>❗ Problem Statement</vt:lpstr>
      <vt:lpstr>🏗️ Architecture Overview</vt:lpstr>
      <vt:lpstr>✨ Features</vt:lpstr>
      <vt:lpstr>🧪 Models &amp; Implementation</vt:lpstr>
      <vt:lpstr>✅ Features &amp; Their Value Adds</vt:lpstr>
      <vt:lpstr>🔮 Impact &amp; What's Next</vt:lpstr>
      <vt:lpstr>🎥 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🧠 MCP Chatbot for Platform Support</dc:title>
  <dc:creator>Venkatesan Subramanian</dc:creator>
  <cp:lastModifiedBy>Venkatesan Subramanian</cp:lastModifiedBy>
  <cp:revision>2</cp:revision>
  <dcterms:created xsi:type="dcterms:W3CDTF">2025-03-26T10:09:23Z</dcterms:created>
  <dcterms:modified xsi:type="dcterms:W3CDTF">2025-03-26T10:09:54Z</dcterms:modified>
</cp:coreProperties>
</file>