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20" d="100"/>
          <a:sy n="120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🧠 MCP Chatbot for Platform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assistant for RCA, Telemetry, KB, and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✅ Multi-Agent </a:t>
            </a:r>
            <a:r>
              <a:rPr sz="1800" dirty="0" err="1"/>
              <a:t>LangChain</a:t>
            </a:r>
            <a:r>
              <a:rPr sz="1800" dirty="0"/>
              <a:t>-powered Chatbot</a:t>
            </a:r>
          </a:p>
          <a:p>
            <a:pPr>
              <a:lnSpc>
                <a:spcPct val="150000"/>
              </a:lnSpc>
            </a:pPr>
            <a:r>
              <a:rPr sz="1800" dirty="0"/>
              <a:t>🧠 Context-Aware Incident Resolution (RCA)</a:t>
            </a:r>
          </a:p>
          <a:p>
            <a:pPr>
              <a:lnSpc>
                <a:spcPct val="150000"/>
              </a:lnSpc>
            </a:pPr>
            <a:r>
              <a:rPr sz="1800" dirty="0"/>
              <a:t>📊 Real-time Telemetry Anomaly Detection</a:t>
            </a:r>
          </a:p>
          <a:p>
            <a:pPr>
              <a:lnSpc>
                <a:spcPct val="150000"/>
              </a:lnSpc>
            </a:pPr>
            <a:r>
              <a:rPr sz="1800" dirty="0"/>
              <a:t>📘 Knowledge Base Search with FAISS</a:t>
            </a:r>
          </a:p>
          <a:p>
            <a:pPr>
              <a:lnSpc>
                <a:spcPct val="150000"/>
              </a:lnSpc>
            </a:pPr>
            <a:r>
              <a:rPr sz="1800" dirty="0"/>
              <a:t>💡 Recommendations based on Tags &amp; History</a:t>
            </a:r>
          </a:p>
          <a:p>
            <a:pPr>
              <a:lnSpc>
                <a:spcPct val="150000"/>
              </a:lnSpc>
            </a:pPr>
            <a:r>
              <a:rPr sz="1800" dirty="0"/>
              <a:t>🤖 Automation Script Suggestions</a:t>
            </a:r>
          </a:p>
          <a:p>
            <a:pPr>
              <a:lnSpc>
                <a:spcPct val="150000"/>
              </a:lnSpc>
            </a:pPr>
            <a:r>
              <a:rPr sz="1800" dirty="0"/>
              <a:t>💬 Conversational Memory with Follow-ups</a:t>
            </a:r>
          </a:p>
          <a:p>
            <a:pPr>
              <a:lnSpc>
                <a:spcPct val="150000"/>
              </a:lnSpc>
            </a:pPr>
            <a:r>
              <a:rPr sz="1800" dirty="0"/>
              <a:t>🔍 Smart Prompt Filtering (Greetings + Validity)</a:t>
            </a:r>
          </a:p>
          <a:p>
            <a:pPr>
              <a:lnSpc>
                <a:spcPct val="150000"/>
              </a:lnSpc>
            </a:pPr>
            <a:r>
              <a:rPr sz="1800" dirty="0"/>
              <a:t>📦 Powered by SQLite, </a:t>
            </a:r>
            <a:r>
              <a:rPr sz="1800" dirty="0" err="1"/>
              <a:t>OpenAI</a:t>
            </a:r>
            <a:r>
              <a:rPr sz="1800" dirty="0"/>
              <a:t>, FAISS, and </a:t>
            </a:r>
            <a:r>
              <a:rPr sz="1800" dirty="0" err="1"/>
              <a:t>Streamlit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MCP Architecture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- </a:t>
            </a:r>
            <a:r>
              <a:rPr sz="1800" dirty="0" err="1"/>
              <a:t>LangChain</a:t>
            </a:r>
            <a:r>
              <a:rPr sz="1800" dirty="0"/>
              <a:t> Agent coordinates multiple tools</a:t>
            </a:r>
          </a:p>
          <a:p>
            <a:pPr>
              <a:lnSpc>
                <a:spcPct val="150000"/>
              </a:lnSpc>
            </a:pPr>
            <a:r>
              <a:rPr sz="1800" dirty="0"/>
              <a:t>- Tools: </a:t>
            </a:r>
            <a:r>
              <a:rPr sz="1800" dirty="0" err="1"/>
              <a:t>RCAAgent</a:t>
            </a:r>
            <a:r>
              <a:rPr sz="1800" dirty="0"/>
              <a:t>, </a:t>
            </a:r>
            <a:r>
              <a:rPr sz="1800" dirty="0" err="1"/>
              <a:t>TelemetryAgent</a:t>
            </a:r>
            <a:r>
              <a:rPr sz="1800" dirty="0"/>
              <a:t>, </a:t>
            </a:r>
            <a:r>
              <a:rPr sz="1800" dirty="0" err="1"/>
              <a:t>KBAgent</a:t>
            </a:r>
            <a:r>
              <a:rPr sz="1800" dirty="0"/>
              <a:t>, </a:t>
            </a:r>
            <a:r>
              <a:rPr sz="1800" dirty="0" err="1"/>
              <a:t>RecommendationAgent</a:t>
            </a:r>
            <a:r>
              <a:rPr sz="1800" dirty="0"/>
              <a:t>, </a:t>
            </a:r>
            <a:r>
              <a:rPr sz="1800" dirty="0" err="1"/>
              <a:t>AutomationAgent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- Each tool interacts with SQLite DB, FAISS index, or CSV</a:t>
            </a:r>
          </a:p>
          <a:p>
            <a:pPr>
              <a:lnSpc>
                <a:spcPct val="150000"/>
              </a:lnSpc>
            </a:pPr>
            <a:r>
              <a:rPr sz="1800" dirty="0"/>
              <a:t>- </a:t>
            </a:r>
            <a:r>
              <a:rPr sz="1800" dirty="0" err="1"/>
              <a:t>Streamlit</a:t>
            </a:r>
            <a:r>
              <a:rPr sz="1800" dirty="0"/>
              <a:t> provides the conversational interface</a:t>
            </a:r>
          </a:p>
          <a:p>
            <a:pPr>
              <a:lnSpc>
                <a:spcPct val="150000"/>
              </a:lnSpc>
            </a:pPr>
            <a:r>
              <a:rPr sz="1800" dirty="0"/>
              <a:t>- </a:t>
            </a:r>
            <a:r>
              <a:rPr sz="1800" dirty="0" err="1"/>
              <a:t>OpenAI</a:t>
            </a:r>
            <a:r>
              <a:rPr sz="1800" dirty="0"/>
              <a:t> GPT handles reasoning and response 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Supported Prompt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🔍 What caused incident inc045?</a:t>
            </a:r>
          </a:p>
          <a:p>
            <a:pPr>
              <a:lnSpc>
                <a:spcPct val="150000"/>
              </a:lnSpc>
            </a:pPr>
            <a:r>
              <a:rPr sz="1800" dirty="0"/>
              <a:t>📊 Show anomalies detected recently</a:t>
            </a:r>
          </a:p>
          <a:p>
            <a:pPr>
              <a:lnSpc>
                <a:spcPct val="150000"/>
              </a:lnSpc>
            </a:pPr>
            <a:r>
              <a:rPr sz="1800" dirty="0"/>
              <a:t>📘 Search KB for memory leaks</a:t>
            </a:r>
          </a:p>
          <a:p>
            <a:pPr>
              <a:lnSpc>
                <a:spcPct val="150000"/>
              </a:lnSpc>
            </a:pPr>
            <a:r>
              <a:rPr sz="1800" dirty="0"/>
              <a:t>💡 Any recommendations for CPU bottlenecks?</a:t>
            </a:r>
          </a:p>
          <a:p>
            <a:pPr>
              <a:lnSpc>
                <a:spcPct val="150000"/>
              </a:lnSpc>
            </a:pPr>
            <a:r>
              <a:rPr sz="1800" dirty="0"/>
              <a:t>🤖 Is there a script for service restart?</a:t>
            </a:r>
          </a:p>
          <a:p>
            <a:pPr>
              <a:lnSpc>
                <a:spcPct val="150000"/>
              </a:lnSpc>
            </a:pPr>
            <a:r>
              <a:rPr sz="1800" dirty="0"/>
              <a:t>🧠 What caused inc023 and how can I fix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👨‍💻 User Experience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User asks question (natural language)</a:t>
            </a:r>
          </a:p>
          <a:p>
            <a:pPr>
              <a:lnSpc>
                <a:spcPct val="150000"/>
              </a:lnSpc>
            </a:pPr>
            <a:r>
              <a:rPr sz="1800" dirty="0"/>
              <a:t>LLM agent chooses appropriate tool(s)</a:t>
            </a:r>
          </a:p>
          <a:p>
            <a:pPr>
              <a:lnSpc>
                <a:spcPct val="150000"/>
              </a:lnSpc>
            </a:pPr>
            <a:r>
              <a:rPr sz="1800" dirty="0"/>
              <a:t>Tool retrieves data from DB / FAISS / CSV</a:t>
            </a:r>
          </a:p>
          <a:p>
            <a:pPr>
              <a:lnSpc>
                <a:spcPct val="150000"/>
              </a:lnSpc>
            </a:pPr>
            <a:r>
              <a:rPr sz="1800" dirty="0"/>
              <a:t>LLM assembles final response with agent attribution</a:t>
            </a:r>
          </a:p>
          <a:p>
            <a:pPr>
              <a:lnSpc>
                <a:spcPct val="150000"/>
              </a:lnSpc>
            </a:pPr>
            <a:r>
              <a:rPr sz="1800" dirty="0"/>
              <a:t>Memory retained for follow-up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Why MCP Beats Traditional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sz="1800" dirty="0"/>
              <a:t>🧠 AI routes queries automatically — no manual digging</a:t>
            </a:r>
          </a:p>
          <a:p>
            <a:pPr lvl="1">
              <a:lnSpc>
                <a:spcPct val="150000"/>
              </a:lnSpc>
            </a:pPr>
            <a:r>
              <a:rPr sz="1800" dirty="0"/>
              <a:t>✅ One interface integrates many support tools</a:t>
            </a:r>
          </a:p>
          <a:p>
            <a:pPr lvl="1">
              <a:lnSpc>
                <a:spcPct val="150000"/>
              </a:lnSpc>
            </a:pPr>
            <a:r>
              <a:rPr sz="1800" dirty="0"/>
              <a:t>🔁 Follows conversation, not UI clicks</a:t>
            </a:r>
          </a:p>
          <a:p>
            <a:pPr lvl="1">
              <a:lnSpc>
                <a:spcPct val="150000"/>
              </a:lnSpc>
            </a:pPr>
            <a:r>
              <a:rPr sz="1800" dirty="0"/>
              <a:t>⚡ Accelerates MTTR with proactive suggestions</a:t>
            </a:r>
          </a:p>
          <a:p>
            <a:pPr lvl="1">
              <a:lnSpc>
                <a:spcPct val="150000"/>
              </a:lnSpc>
            </a:pPr>
            <a:r>
              <a:rPr sz="1800" dirty="0"/>
              <a:t>🧩 Ideal for L1/L2 engineer productivity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258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🧠 MCP Chatbot for Platform Support</vt:lpstr>
      <vt:lpstr>🚀 Key Features</vt:lpstr>
      <vt:lpstr>🧩 MCP Architecture Summary</vt:lpstr>
      <vt:lpstr>💬 Supported Prompt Examples</vt:lpstr>
      <vt:lpstr>👨‍💻 User Experience Flow</vt:lpstr>
      <vt:lpstr>📊 Why MCP Beats Traditional Tabs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🧠 MCP Chatbot for Platform Support</dc:title>
  <dc:subject/>
  <dc:creator/>
  <cp:keywords/>
  <dc:description>generated using python-pptx</dc:description>
  <cp:lastModifiedBy>Venkatesan Subramanian</cp:lastModifiedBy>
  <cp:revision>2</cp:revision>
  <dcterms:created xsi:type="dcterms:W3CDTF">2013-01-27T09:14:16Z</dcterms:created>
  <dcterms:modified xsi:type="dcterms:W3CDTF">2025-03-25T14:18:18Z</dcterms:modified>
  <cp:category/>
</cp:coreProperties>
</file>