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6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9"/>
            <p14:sldId id="280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4241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Integrated Platform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By LWFS Team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Key Features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MCP Based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Personal Assistant (Demo Only)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– General Purpose Skills (Confluence, Jira, Workday or Team Works </a:t>
            </a: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etc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Incident Management Screen with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Smart Search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(Demo Only)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</a:b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Alert: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a team we are still working to actually put it to work beyond Hackathon. 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Incident Assistant in Co Pilot mode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With ability to grab context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the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incident screen and ability to push back Alerts to screen.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77571"/>
            <a:ext cx="4504252" cy="880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Elastic Search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the CI supported today with an open source MCP Server (Fully Working).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Now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also Integrated with the Incident Assistant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C28E9D-DB63-EA86-018E-DF419A5E4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232" y="1304375"/>
            <a:ext cx="2245582" cy="19041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9DA1B4-60CB-D6BC-C02A-8AC0FC533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249" y="3325113"/>
            <a:ext cx="5248976" cy="35223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Agentic AI Principles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/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40" y="1958189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Single Agent -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Tool Use Design Pattern –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Tool Being an MCP Client</a:t>
            </a: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558723" y="2896735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66038" y="293692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Understands User Intent and makes 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Autonomous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decisions to decide which tool to Invoke. </a:t>
            </a:r>
          </a:p>
        </p:txBody>
      </p:sp>
      <p:grpSp>
        <p:nvGrpSpPr>
          <p:cNvPr id="26" name="Group 25" descr="Small circle with number 3 inside  indicating step 3"/>
          <p:cNvGrpSpPr/>
          <p:nvPr/>
        </p:nvGrpSpPr>
        <p:grpSpPr bwMode="blackWhite">
          <a:xfrm>
            <a:off x="557319" y="4344232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24044" y="4017634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Open Architecture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 Open for Extension to multiple Support Domains – with each domain Access Controlled (to be implemented) </a:t>
            </a:r>
          </a:p>
        </p:txBody>
      </p:sp>
      <p:cxnSp>
        <p:nvCxnSpPr>
          <p:cNvPr id="20" name="Straight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1C8BEA4-6C6B-16F3-B7C7-02B3B913228A}"/>
              </a:ext>
            </a:extLst>
          </p:cNvPr>
          <p:cNvSpPr/>
          <p:nvPr/>
        </p:nvSpPr>
        <p:spPr>
          <a:xfrm>
            <a:off x="6645851" y="1790699"/>
            <a:ext cx="1504949" cy="866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Platform Portal (React + Java)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67EC60-7623-E2E3-AD7E-79017C31AD0E}"/>
              </a:ext>
            </a:extLst>
          </p:cNvPr>
          <p:cNvSpPr/>
          <p:nvPr/>
        </p:nvSpPr>
        <p:spPr>
          <a:xfrm>
            <a:off x="6645851" y="3051973"/>
            <a:ext cx="1504949" cy="866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Assistant Technology </a:t>
            </a:r>
          </a:p>
          <a:p>
            <a:pPr algn="ctr"/>
            <a:r>
              <a:rPr lang="en-IN" sz="1200" dirty="0"/>
              <a:t>(Chain lit) </a:t>
            </a:r>
          </a:p>
        </p:txBody>
      </p:sp>
      <p:pic>
        <p:nvPicPr>
          <p:cNvPr id="9" name="Graphic 8" descr="Robot">
            <a:extLst>
              <a:ext uri="{FF2B5EF4-FFF2-40B4-BE49-F238E27FC236}">
                <a16:creationId xmlns:a16="http://schemas.microsoft.com/office/drawing/2014/main" id="{28B288F1-1FD6-2BDF-374A-C4334BD81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2332" y="2327835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09B445-8F9F-3EB5-C79A-A1A18188B682}"/>
              </a:ext>
            </a:extLst>
          </p:cNvPr>
          <p:cNvSpPr txBox="1"/>
          <p:nvPr/>
        </p:nvSpPr>
        <p:spPr>
          <a:xfrm>
            <a:off x="8640544" y="3184028"/>
            <a:ext cx="107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Lang-graph Agent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5673EA-FD86-BE66-01F1-3FC03FAB09EA}"/>
              </a:ext>
            </a:extLst>
          </p:cNvPr>
          <p:cNvSpPr txBox="1"/>
          <p:nvPr/>
        </p:nvSpPr>
        <p:spPr>
          <a:xfrm>
            <a:off x="7126862" y="2463268"/>
            <a:ext cx="5429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+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F3E4FA-3E2B-05B9-6F49-52ABDAFC89B1}"/>
              </a:ext>
            </a:extLst>
          </p:cNvPr>
          <p:cNvSpPr/>
          <p:nvPr/>
        </p:nvSpPr>
        <p:spPr>
          <a:xfrm>
            <a:off x="9874825" y="1793289"/>
            <a:ext cx="1504949" cy="866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Elastic MCP Server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919E38-D2AB-42B1-2B83-F4CBE735B14A}"/>
              </a:ext>
            </a:extLst>
          </p:cNvPr>
          <p:cNvSpPr/>
          <p:nvPr/>
        </p:nvSpPr>
        <p:spPr>
          <a:xfrm>
            <a:off x="9874825" y="2995612"/>
            <a:ext cx="1504949" cy="866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SNOW MCP Server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424A67-C3E1-181E-07CB-5E126CED6EC8}"/>
              </a:ext>
            </a:extLst>
          </p:cNvPr>
          <p:cNvSpPr/>
          <p:nvPr/>
        </p:nvSpPr>
        <p:spPr>
          <a:xfrm>
            <a:off x="9874825" y="5224462"/>
            <a:ext cx="1504949" cy="866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X MCP Server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34161B-B2BD-E9E5-45E0-A5451DB051E2}"/>
              </a:ext>
            </a:extLst>
          </p:cNvPr>
          <p:cNvSpPr txBox="1"/>
          <p:nvPr/>
        </p:nvSpPr>
        <p:spPr>
          <a:xfrm>
            <a:off x="10439400" y="4017634"/>
            <a:ext cx="495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.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0DE1A96-C36E-7D39-CE64-3F5F2B48BDD8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150800" y="2224087"/>
            <a:ext cx="542925" cy="5371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945340D-0AE4-F5EB-C5BC-D5D1396E079F}"/>
              </a:ext>
            </a:extLst>
          </p:cNvPr>
          <p:cNvCxnSpPr>
            <a:stCxn id="7" idx="3"/>
          </p:cNvCxnSpPr>
          <p:nvPr/>
        </p:nvCxnSpPr>
        <p:spPr>
          <a:xfrm flipV="1">
            <a:off x="8150800" y="2995612"/>
            <a:ext cx="542925" cy="4897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5696204-8ABC-2D17-8ED8-BEB95741B5FB}"/>
              </a:ext>
            </a:extLst>
          </p:cNvPr>
          <p:cNvCxnSpPr>
            <a:endCxn id="21" idx="1"/>
          </p:cNvCxnSpPr>
          <p:nvPr/>
        </p:nvCxnSpPr>
        <p:spPr>
          <a:xfrm rot="5400000" flipH="1" flipV="1">
            <a:off x="9555951" y="2233827"/>
            <a:ext cx="326023" cy="3117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48F3632-12DB-5DD5-C408-32BD217F2C7F}"/>
              </a:ext>
            </a:extLst>
          </p:cNvPr>
          <p:cNvCxnSpPr>
            <a:endCxn id="22" idx="1"/>
          </p:cNvCxnSpPr>
          <p:nvPr/>
        </p:nvCxnSpPr>
        <p:spPr>
          <a:xfrm rot="16200000" flipH="1">
            <a:off x="9497507" y="3051682"/>
            <a:ext cx="442910" cy="3117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Brain in head">
            <a:extLst>
              <a:ext uri="{FF2B5EF4-FFF2-40B4-BE49-F238E27FC236}">
                <a16:creationId xmlns:a16="http://schemas.microsoft.com/office/drawing/2014/main" id="{30F18304-292C-394C-AB65-13FAD1473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85087" y="3869826"/>
            <a:ext cx="914400" cy="9144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0C60A61-394B-6F29-2473-607BA83FBB4E}"/>
              </a:ext>
            </a:extLst>
          </p:cNvPr>
          <p:cNvSpPr txBox="1"/>
          <p:nvPr/>
        </p:nvSpPr>
        <p:spPr>
          <a:xfrm>
            <a:off x="8876542" y="4762797"/>
            <a:ext cx="107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OpenAI</a:t>
            </a:r>
          </a:p>
          <a:p>
            <a:r>
              <a:rPr lang="en-IN" sz="1200" dirty="0"/>
              <a:t>GPT4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CD0A3B-4DDB-DDAF-E420-FDCD683D90F4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9242287" y="3600161"/>
            <a:ext cx="0" cy="269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{65124C18-192F-4D83-BFB7-AD4172921648}tf10001108_win32</Template>
  <TotalTime>142</TotalTime>
  <Words>207</Words>
  <Application>Microsoft Office PowerPoint</Application>
  <PresentationFormat>Widescreen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Segoe UI Semibold</vt:lpstr>
      <vt:lpstr>Custom</vt:lpstr>
      <vt:lpstr>Integrated Platform Environment</vt:lpstr>
      <vt:lpstr>Key Features</vt:lpstr>
      <vt:lpstr>Agentic AI Principles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Sanket K</dc:creator>
  <cp:keywords/>
  <cp:lastModifiedBy>Sanket K</cp:lastModifiedBy>
  <cp:revision>2</cp:revision>
  <dcterms:created xsi:type="dcterms:W3CDTF">2025-03-27T01:09:14Z</dcterms:created>
  <dcterms:modified xsi:type="dcterms:W3CDTF">2025-03-27T03:31:59Z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