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3C0E83-A017-418F-B1B9-FE04F52F7EB9}" v="31" dt="2025-03-26T15:01:17.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94660"/>
  </p:normalViewPr>
  <p:slideViewPr>
    <p:cSldViewPr snapToGrid="0">
      <p:cViewPr varScale="1">
        <p:scale>
          <a:sx n="83" d="100"/>
          <a:sy n="83" d="100"/>
        </p:scale>
        <p:origin x="75" y="3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ali Narayanam" userId="713e4315fb164abd" providerId="LiveId" clId="{CF3C0E83-A017-418F-B1B9-FE04F52F7EB9}"/>
    <pc:docChg chg="undo custSel addSld modSld">
      <pc:chgData name="Murali Narayanam" userId="713e4315fb164abd" providerId="LiveId" clId="{CF3C0E83-A017-418F-B1B9-FE04F52F7EB9}" dt="2025-03-26T15:03:21.292" v="372" actId="20577"/>
      <pc:docMkLst>
        <pc:docMk/>
      </pc:docMkLst>
      <pc:sldChg chg="addSp delSp modSp mod">
        <pc:chgData name="Murali Narayanam" userId="713e4315fb164abd" providerId="LiveId" clId="{CF3C0E83-A017-418F-B1B9-FE04F52F7EB9}" dt="2025-03-26T15:03:21.292" v="372" actId="20577"/>
        <pc:sldMkLst>
          <pc:docMk/>
          <pc:sldMk cId="2687162417" sldId="256"/>
        </pc:sldMkLst>
        <pc:spChg chg="mod">
          <ac:chgData name="Murali Narayanam" userId="713e4315fb164abd" providerId="LiveId" clId="{CF3C0E83-A017-418F-B1B9-FE04F52F7EB9}" dt="2025-03-26T15:03:21.292" v="372" actId="20577"/>
          <ac:spMkLst>
            <pc:docMk/>
            <pc:sldMk cId="2687162417" sldId="256"/>
            <ac:spMk id="6" creationId="{5264DF0D-B361-1EFE-F349-F5D3F24F5819}"/>
          </ac:spMkLst>
        </pc:spChg>
        <pc:spChg chg="mod">
          <ac:chgData name="Murali Narayanam" userId="713e4315fb164abd" providerId="LiveId" clId="{CF3C0E83-A017-418F-B1B9-FE04F52F7EB9}" dt="2025-03-26T14:24:05.116" v="0" actId="1076"/>
          <ac:spMkLst>
            <pc:docMk/>
            <pc:sldMk cId="2687162417" sldId="256"/>
            <ac:spMk id="60" creationId="{5CB10E31-DA9B-04E1-A41C-32C16AE6438C}"/>
          </ac:spMkLst>
        </pc:spChg>
        <pc:spChg chg="mod">
          <ac:chgData name="Murali Narayanam" userId="713e4315fb164abd" providerId="LiveId" clId="{CF3C0E83-A017-418F-B1B9-FE04F52F7EB9}" dt="2025-03-26T14:45:55.738" v="36" actId="1076"/>
          <ac:spMkLst>
            <pc:docMk/>
            <pc:sldMk cId="2687162417" sldId="256"/>
            <ac:spMk id="81" creationId="{84939698-E004-984A-1599-D408DF0E328C}"/>
          </ac:spMkLst>
        </pc:spChg>
        <pc:spChg chg="add del">
          <ac:chgData name="Murali Narayanam" userId="713e4315fb164abd" providerId="LiveId" clId="{CF3C0E83-A017-418F-B1B9-FE04F52F7EB9}" dt="2025-03-26T14:34:41.773" v="2" actId="11529"/>
          <ac:spMkLst>
            <pc:docMk/>
            <pc:sldMk cId="2687162417" sldId="256"/>
            <ac:spMk id="82" creationId="{15D84569-C116-E5E4-6246-E9203E63A0CF}"/>
          </ac:spMkLst>
        </pc:spChg>
        <pc:spChg chg="add mod">
          <ac:chgData name="Murali Narayanam" userId="713e4315fb164abd" providerId="LiveId" clId="{CF3C0E83-A017-418F-B1B9-FE04F52F7EB9}" dt="2025-03-26T14:37:01.358" v="14" actId="1076"/>
          <ac:spMkLst>
            <pc:docMk/>
            <pc:sldMk cId="2687162417" sldId="256"/>
            <ac:spMk id="83" creationId="{DCE22FAD-E6A8-1C9D-A4AF-3C7C38BCCDB6}"/>
          </ac:spMkLst>
        </pc:spChg>
        <pc:spChg chg="add mod">
          <ac:chgData name="Murali Narayanam" userId="713e4315fb164abd" providerId="LiveId" clId="{CF3C0E83-A017-418F-B1B9-FE04F52F7EB9}" dt="2025-03-26T14:48:40.314" v="58" actId="1076"/>
          <ac:spMkLst>
            <pc:docMk/>
            <pc:sldMk cId="2687162417" sldId="256"/>
            <ac:spMk id="84" creationId="{58A61614-BD6A-3BB2-F1B3-250119B880EF}"/>
          </ac:spMkLst>
        </pc:spChg>
        <pc:spChg chg="add mod">
          <ac:chgData name="Murali Narayanam" userId="713e4315fb164abd" providerId="LiveId" clId="{CF3C0E83-A017-418F-B1B9-FE04F52F7EB9}" dt="2025-03-26T14:48:37.035" v="57" actId="1076"/>
          <ac:spMkLst>
            <pc:docMk/>
            <pc:sldMk cId="2687162417" sldId="256"/>
            <ac:spMk id="85" creationId="{B7FB01F4-D33A-9D1A-A8D1-98B478A0C3BA}"/>
          </ac:spMkLst>
        </pc:spChg>
      </pc:sldChg>
      <pc:sldChg chg="addSp delSp modSp add mod">
        <pc:chgData name="Murali Narayanam" userId="713e4315fb164abd" providerId="LiveId" clId="{CF3C0E83-A017-418F-B1B9-FE04F52F7EB9}" dt="2025-03-26T15:01:51.466" v="343" actId="14100"/>
        <pc:sldMkLst>
          <pc:docMk/>
          <pc:sldMk cId="3573521540" sldId="257"/>
        </pc:sldMkLst>
        <pc:spChg chg="add mod">
          <ac:chgData name="Murali Narayanam" userId="713e4315fb164abd" providerId="LiveId" clId="{CF3C0E83-A017-418F-B1B9-FE04F52F7EB9}" dt="2025-03-26T14:50:16.841" v="107" actId="164"/>
          <ac:spMkLst>
            <pc:docMk/>
            <pc:sldMk cId="3573521540" sldId="257"/>
            <ac:spMk id="2" creationId="{CD96EA88-C7E1-23EB-C0C4-9E4400EC0B3D}"/>
          </ac:spMkLst>
        </pc:spChg>
        <pc:spChg chg="add mod">
          <ac:chgData name="Murali Narayanam" userId="713e4315fb164abd" providerId="LiveId" clId="{CF3C0E83-A017-418F-B1B9-FE04F52F7EB9}" dt="2025-03-26T14:50:16.841" v="107" actId="164"/>
          <ac:spMkLst>
            <pc:docMk/>
            <pc:sldMk cId="3573521540" sldId="257"/>
            <ac:spMk id="3" creationId="{30579F72-3607-0DC2-6CDD-54FCDFAABF22}"/>
          </ac:spMkLst>
        </pc:spChg>
        <pc:spChg chg="add mod">
          <ac:chgData name="Murali Narayanam" userId="713e4315fb164abd" providerId="LiveId" clId="{CF3C0E83-A017-418F-B1B9-FE04F52F7EB9}" dt="2025-03-26T14:50:16.841" v="107" actId="164"/>
          <ac:spMkLst>
            <pc:docMk/>
            <pc:sldMk cId="3573521540" sldId="257"/>
            <ac:spMk id="4" creationId="{C93EEB13-B35D-7CBD-48C1-1103C3F045A3}"/>
          </ac:spMkLst>
        </pc:spChg>
        <pc:spChg chg="add mod">
          <ac:chgData name="Murali Narayanam" userId="713e4315fb164abd" providerId="LiveId" clId="{CF3C0E83-A017-418F-B1B9-FE04F52F7EB9}" dt="2025-03-26T14:50:16.841" v="107" actId="164"/>
          <ac:spMkLst>
            <pc:docMk/>
            <pc:sldMk cId="3573521540" sldId="257"/>
            <ac:spMk id="5" creationId="{D0E8AFA5-F949-4EB4-448D-B9F32831BC3B}"/>
          </ac:spMkLst>
        </pc:spChg>
        <pc:spChg chg="add mod">
          <ac:chgData name="Murali Narayanam" userId="713e4315fb164abd" providerId="LiveId" clId="{CF3C0E83-A017-418F-B1B9-FE04F52F7EB9}" dt="2025-03-26T14:50:16.841" v="107" actId="164"/>
          <ac:spMkLst>
            <pc:docMk/>
            <pc:sldMk cId="3573521540" sldId="257"/>
            <ac:spMk id="16" creationId="{19A39A13-982D-D1F5-CB21-A523A87AD10B}"/>
          </ac:spMkLst>
        </pc:spChg>
        <pc:spChg chg="add mod">
          <ac:chgData name="Murali Narayanam" userId="713e4315fb164abd" providerId="LiveId" clId="{CF3C0E83-A017-418F-B1B9-FE04F52F7EB9}" dt="2025-03-26T14:50:16.841" v="107" actId="164"/>
          <ac:spMkLst>
            <pc:docMk/>
            <pc:sldMk cId="3573521540" sldId="257"/>
            <ac:spMk id="17" creationId="{D25C57AE-1626-B240-7812-4A5D67F69C58}"/>
          </ac:spMkLst>
        </pc:spChg>
        <pc:spChg chg="add mod">
          <ac:chgData name="Murali Narayanam" userId="713e4315fb164abd" providerId="LiveId" clId="{CF3C0E83-A017-418F-B1B9-FE04F52F7EB9}" dt="2025-03-26T15:01:43.263" v="340" actId="1036"/>
          <ac:spMkLst>
            <pc:docMk/>
            <pc:sldMk cId="3573521540" sldId="257"/>
            <ac:spMk id="19" creationId="{2753EF66-F8D9-0495-D46E-A06130A1C563}"/>
          </ac:spMkLst>
        </pc:spChg>
        <pc:spChg chg="add mod">
          <ac:chgData name="Murali Narayanam" userId="713e4315fb164abd" providerId="LiveId" clId="{CF3C0E83-A017-418F-B1B9-FE04F52F7EB9}" dt="2025-03-26T14:52:17.394" v="151" actId="14100"/>
          <ac:spMkLst>
            <pc:docMk/>
            <pc:sldMk cId="3573521540" sldId="257"/>
            <ac:spMk id="34" creationId="{77A5B67B-E31C-0411-D0D4-F8ACC4BD67CF}"/>
          </ac:spMkLst>
        </pc:spChg>
        <pc:spChg chg="add del mod">
          <ac:chgData name="Murali Narayanam" userId="713e4315fb164abd" providerId="LiveId" clId="{CF3C0E83-A017-418F-B1B9-FE04F52F7EB9}" dt="2025-03-26T14:52:07.994" v="148" actId="478"/>
          <ac:spMkLst>
            <pc:docMk/>
            <pc:sldMk cId="3573521540" sldId="257"/>
            <ac:spMk id="35" creationId="{D09F78D1-2F95-A453-5CC3-ADC212AF4F9B}"/>
          </ac:spMkLst>
        </pc:spChg>
        <pc:spChg chg="mod">
          <ac:chgData name="Murali Narayanam" userId="713e4315fb164abd" providerId="LiveId" clId="{CF3C0E83-A017-418F-B1B9-FE04F52F7EB9}" dt="2025-03-26T14:58:40.381" v="267" actId="1076"/>
          <ac:spMkLst>
            <pc:docMk/>
            <pc:sldMk cId="3573521540" sldId="257"/>
            <ac:spMk id="39" creationId="{26F4FD3D-7C16-D56D-C78F-9CFB99A3E7CE}"/>
          </ac:spMkLst>
        </pc:spChg>
        <pc:spChg chg="mod">
          <ac:chgData name="Murali Narayanam" userId="713e4315fb164abd" providerId="LiveId" clId="{CF3C0E83-A017-418F-B1B9-FE04F52F7EB9}" dt="2025-03-26T14:58:40.381" v="267" actId="1076"/>
          <ac:spMkLst>
            <pc:docMk/>
            <pc:sldMk cId="3573521540" sldId="257"/>
            <ac:spMk id="60" creationId="{DBC3AF87-ACAB-077A-17CF-5DFA2D8268BB}"/>
          </ac:spMkLst>
        </pc:spChg>
        <pc:spChg chg="add mod">
          <ac:chgData name="Murali Narayanam" userId="713e4315fb164abd" providerId="LiveId" clId="{CF3C0E83-A017-418F-B1B9-FE04F52F7EB9}" dt="2025-03-26T14:52:00.098" v="145" actId="571"/>
          <ac:spMkLst>
            <pc:docMk/>
            <pc:sldMk cId="3573521540" sldId="257"/>
            <ac:spMk id="82" creationId="{D1D79FBA-92E8-BB5A-FE80-E04D4B666F4A}"/>
          </ac:spMkLst>
        </pc:spChg>
        <pc:spChg chg="del">
          <ac:chgData name="Murali Narayanam" userId="713e4315fb164abd" providerId="LiveId" clId="{CF3C0E83-A017-418F-B1B9-FE04F52F7EB9}" dt="2025-03-26T14:48:59.710" v="60" actId="478"/>
          <ac:spMkLst>
            <pc:docMk/>
            <pc:sldMk cId="3573521540" sldId="257"/>
            <ac:spMk id="83" creationId="{7481B61F-7E34-90D5-B0CE-B60A85F9B1DA}"/>
          </ac:spMkLst>
        </pc:spChg>
        <pc:spChg chg="del">
          <ac:chgData name="Murali Narayanam" userId="713e4315fb164abd" providerId="LiveId" clId="{CF3C0E83-A017-418F-B1B9-FE04F52F7EB9}" dt="2025-03-26T14:48:59.710" v="60" actId="478"/>
          <ac:spMkLst>
            <pc:docMk/>
            <pc:sldMk cId="3573521540" sldId="257"/>
            <ac:spMk id="84" creationId="{FF2E5E3A-271A-332E-9B64-DF11A572C4B0}"/>
          </ac:spMkLst>
        </pc:spChg>
        <pc:spChg chg="del">
          <ac:chgData name="Murali Narayanam" userId="713e4315fb164abd" providerId="LiveId" clId="{CF3C0E83-A017-418F-B1B9-FE04F52F7EB9}" dt="2025-03-26T14:48:59.710" v="60" actId="478"/>
          <ac:spMkLst>
            <pc:docMk/>
            <pc:sldMk cId="3573521540" sldId="257"/>
            <ac:spMk id="85" creationId="{96520080-D577-9914-EF71-0DE2E758F5EC}"/>
          </ac:spMkLst>
        </pc:spChg>
        <pc:spChg chg="add mod">
          <ac:chgData name="Murali Narayanam" userId="713e4315fb164abd" providerId="LiveId" clId="{CF3C0E83-A017-418F-B1B9-FE04F52F7EB9}" dt="2025-03-26T14:52:35.853" v="163" actId="1076"/>
          <ac:spMkLst>
            <pc:docMk/>
            <pc:sldMk cId="3573521540" sldId="257"/>
            <ac:spMk id="86" creationId="{CD79F1CA-2A76-181D-028B-BD27EEC1465E}"/>
          </ac:spMkLst>
        </pc:spChg>
        <pc:spChg chg="add mod">
          <ac:chgData name="Murali Narayanam" userId="713e4315fb164abd" providerId="LiveId" clId="{CF3C0E83-A017-418F-B1B9-FE04F52F7EB9}" dt="2025-03-26T14:52:43.282" v="170" actId="20577"/>
          <ac:spMkLst>
            <pc:docMk/>
            <pc:sldMk cId="3573521540" sldId="257"/>
            <ac:spMk id="87" creationId="{3EB3B080-D582-B599-319A-59D42747F70C}"/>
          </ac:spMkLst>
        </pc:spChg>
        <pc:spChg chg="add mod">
          <ac:chgData name="Murali Narayanam" userId="713e4315fb164abd" providerId="LiveId" clId="{CF3C0E83-A017-418F-B1B9-FE04F52F7EB9}" dt="2025-03-26T14:54:01.252" v="178" actId="20577"/>
          <ac:spMkLst>
            <pc:docMk/>
            <pc:sldMk cId="3573521540" sldId="257"/>
            <ac:spMk id="88" creationId="{FA33271B-D8DD-BAF0-EBFB-5E86F45D864C}"/>
          </ac:spMkLst>
        </pc:spChg>
        <pc:spChg chg="add mod">
          <ac:chgData name="Murali Narayanam" userId="713e4315fb164abd" providerId="LiveId" clId="{CF3C0E83-A017-418F-B1B9-FE04F52F7EB9}" dt="2025-03-26T14:54:45.634" v="200" actId="14100"/>
          <ac:spMkLst>
            <pc:docMk/>
            <pc:sldMk cId="3573521540" sldId="257"/>
            <ac:spMk id="89" creationId="{07338956-6738-3E82-9324-9FC3316D4E6C}"/>
          </ac:spMkLst>
        </pc:spChg>
        <pc:spChg chg="add mod">
          <ac:chgData name="Murali Narayanam" userId="713e4315fb164abd" providerId="LiveId" clId="{CF3C0E83-A017-418F-B1B9-FE04F52F7EB9}" dt="2025-03-26T14:55:55.576" v="221" actId="20577"/>
          <ac:spMkLst>
            <pc:docMk/>
            <pc:sldMk cId="3573521540" sldId="257"/>
            <ac:spMk id="90" creationId="{12B55F97-131B-973C-9202-61B944B40452}"/>
          </ac:spMkLst>
        </pc:spChg>
        <pc:spChg chg="add mod">
          <ac:chgData name="Murali Narayanam" userId="713e4315fb164abd" providerId="LiveId" clId="{CF3C0E83-A017-418F-B1B9-FE04F52F7EB9}" dt="2025-03-26T14:56:01.667" v="225" actId="20577"/>
          <ac:spMkLst>
            <pc:docMk/>
            <pc:sldMk cId="3573521540" sldId="257"/>
            <ac:spMk id="91" creationId="{116662BC-D5C8-80AC-A188-BC4E2EE3668F}"/>
          </ac:spMkLst>
        </pc:spChg>
        <pc:spChg chg="add mod">
          <ac:chgData name="Murali Narayanam" userId="713e4315fb164abd" providerId="LiveId" clId="{CF3C0E83-A017-418F-B1B9-FE04F52F7EB9}" dt="2025-03-26T14:56:04.956" v="229" actId="20577"/>
          <ac:spMkLst>
            <pc:docMk/>
            <pc:sldMk cId="3573521540" sldId="257"/>
            <ac:spMk id="92" creationId="{FE03A803-EB19-76C9-07D3-D5F30D33290E}"/>
          </ac:spMkLst>
        </pc:spChg>
        <pc:spChg chg="add mod">
          <ac:chgData name="Murali Narayanam" userId="713e4315fb164abd" providerId="LiveId" clId="{CF3C0E83-A017-418F-B1B9-FE04F52F7EB9}" dt="2025-03-26T14:56:09.317" v="233" actId="20577"/>
          <ac:spMkLst>
            <pc:docMk/>
            <pc:sldMk cId="3573521540" sldId="257"/>
            <ac:spMk id="93" creationId="{9100B475-CE35-9BA0-8F98-2653C67ABA17}"/>
          </ac:spMkLst>
        </pc:spChg>
        <pc:spChg chg="add mod">
          <ac:chgData name="Murali Narayanam" userId="713e4315fb164abd" providerId="LiveId" clId="{CF3C0E83-A017-418F-B1B9-FE04F52F7EB9}" dt="2025-03-26T14:56:13.008" v="237" actId="20577"/>
          <ac:spMkLst>
            <pc:docMk/>
            <pc:sldMk cId="3573521540" sldId="257"/>
            <ac:spMk id="94" creationId="{0FD0CE89-9DC8-7C4E-B979-BFAADEB06460}"/>
          </ac:spMkLst>
        </pc:spChg>
        <pc:spChg chg="add mod">
          <ac:chgData name="Murali Narayanam" userId="713e4315fb164abd" providerId="LiveId" clId="{CF3C0E83-A017-418F-B1B9-FE04F52F7EB9}" dt="2025-03-26T14:55:26.741" v="207" actId="571"/>
          <ac:spMkLst>
            <pc:docMk/>
            <pc:sldMk cId="3573521540" sldId="257"/>
            <ac:spMk id="95" creationId="{17C97392-6748-CEBE-4479-16D1512836A8}"/>
          </ac:spMkLst>
        </pc:spChg>
        <pc:spChg chg="add mod">
          <ac:chgData name="Murali Narayanam" userId="713e4315fb164abd" providerId="LiveId" clId="{CF3C0E83-A017-418F-B1B9-FE04F52F7EB9}" dt="2025-03-26T14:55:26.741" v="207" actId="571"/>
          <ac:spMkLst>
            <pc:docMk/>
            <pc:sldMk cId="3573521540" sldId="257"/>
            <ac:spMk id="96" creationId="{DA680573-B44A-B81B-6800-EE2A734A0113}"/>
          </ac:spMkLst>
        </pc:spChg>
        <pc:spChg chg="add mod">
          <ac:chgData name="Murali Narayanam" userId="713e4315fb164abd" providerId="LiveId" clId="{CF3C0E83-A017-418F-B1B9-FE04F52F7EB9}" dt="2025-03-26T15:00:44.332" v="292" actId="404"/>
          <ac:spMkLst>
            <pc:docMk/>
            <pc:sldMk cId="3573521540" sldId="257"/>
            <ac:spMk id="97" creationId="{01D12BEB-2B8E-C8DC-7D45-38FD2704CCCB}"/>
          </ac:spMkLst>
        </pc:spChg>
        <pc:spChg chg="add mod">
          <ac:chgData name="Murali Narayanam" userId="713e4315fb164abd" providerId="LiveId" clId="{CF3C0E83-A017-418F-B1B9-FE04F52F7EB9}" dt="2025-03-26T15:00:44.332" v="292" actId="404"/>
          <ac:spMkLst>
            <pc:docMk/>
            <pc:sldMk cId="3573521540" sldId="257"/>
            <ac:spMk id="98" creationId="{966A728C-D910-E891-5A08-5ABF791B786D}"/>
          </ac:spMkLst>
        </pc:spChg>
        <pc:spChg chg="add mod">
          <ac:chgData name="Murali Narayanam" userId="713e4315fb164abd" providerId="LiveId" clId="{CF3C0E83-A017-418F-B1B9-FE04F52F7EB9}" dt="2025-03-26T15:00:44.332" v="292" actId="404"/>
          <ac:spMkLst>
            <pc:docMk/>
            <pc:sldMk cId="3573521540" sldId="257"/>
            <ac:spMk id="99" creationId="{9697DD88-C548-46C4-98FE-6B9EC207A8FA}"/>
          </ac:spMkLst>
        </pc:spChg>
        <pc:spChg chg="add mod">
          <ac:chgData name="Murali Narayanam" userId="713e4315fb164abd" providerId="LiveId" clId="{CF3C0E83-A017-418F-B1B9-FE04F52F7EB9}" dt="2025-03-26T15:00:44.332" v="292" actId="404"/>
          <ac:spMkLst>
            <pc:docMk/>
            <pc:sldMk cId="3573521540" sldId="257"/>
            <ac:spMk id="100" creationId="{3CEC796E-13D8-D235-999D-B398B492702E}"/>
          </ac:spMkLst>
        </pc:spChg>
        <pc:spChg chg="add mod">
          <ac:chgData name="Murali Narayanam" userId="713e4315fb164abd" providerId="LiveId" clId="{CF3C0E83-A017-418F-B1B9-FE04F52F7EB9}" dt="2025-03-26T15:00:44.332" v="292" actId="404"/>
          <ac:spMkLst>
            <pc:docMk/>
            <pc:sldMk cId="3573521540" sldId="257"/>
            <ac:spMk id="101" creationId="{D6C17B89-BEC4-5698-4A94-1A018A4F8ABC}"/>
          </ac:spMkLst>
        </pc:spChg>
        <pc:spChg chg="add mod">
          <ac:chgData name="Murali Narayanam" userId="713e4315fb164abd" providerId="LiveId" clId="{CF3C0E83-A017-418F-B1B9-FE04F52F7EB9}" dt="2025-03-26T15:00:44.332" v="292" actId="404"/>
          <ac:spMkLst>
            <pc:docMk/>
            <pc:sldMk cId="3573521540" sldId="257"/>
            <ac:spMk id="102" creationId="{6BBBEF20-17A2-B1CE-EDFA-F73A07967E7F}"/>
          </ac:spMkLst>
        </pc:spChg>
        <pc:spChg chg="add mod ord">
          <ac:chgData name="Murali Narayanam" userId="713e4315fb164abd" providerId="LiveId" clId="{CF3C0E83-A017-418F-B1B9-FE04F52F7EB9}" dt="2025-03-26T15:00:44.332" v="292" actId="404"/>
          <ac:spMkLst>
            <pc:docMk/>
            <pc:sldMk cId="3573521540" sldId="257"/>
            <ac:spMk id="104" creationId="{1010728F-DD05-4FDB-C22C-1709E3775D09}"/>
          </ac:spMkLst>
        </pc:spChg>
        <pc:grpChg chg="add mod">
          <ac:chgData name="Murali Narayanam" userId="713e4315fb164abd" providerId="LiveId" clId="{CF3C0E83-A017-418F-B1B9-FE04F52F7EB9}" dt="2025-03-26T15:01:43.263" v="340" actId="1036"/>
          <ac:grpSpMkLst>
            <pc:docMk/>
            <pc:sldMk cId="3573521540" sldId="257"/>
            <ac:grpSpMk id="18" creationId="{368CFAE8-33F7-32BB-5D4F-473D71B9DD2A}"/>
          </ac:grpSpMkLst>
        </pc:grpChg>
        <pc:grpChg chg="mod">
          <ac:chgData name="Murali Narayanam" userId="713e4315fb164abd" providerId="LiveId" clId="{CF3C0E83-A017-418F-B1B9-FE04F52F7EB9}" dt="2025-03-26T14:58:40.381" v="267" actId="1076"/>
          <ac:grpSpMkLst>
            <pc:docMk/>
            <pc:sldMk cId="3573521540" sldId="257"/>
            <ac:grpSpMk id="38" creationId="{D607D5A2-81E6-3484-491D-2176F3B0E673}"/>
          </ac:grpSpMkLst>
        </pc:grpChg>
        <pc:grpChg chg="mod">
          <ac:chgData name="Murali Narayanam" userId="713e4315fb164abd" providerId="LiveId" clId="{CF3C0E83-A017-418F-B1B9-FE04F52F7EB9}" dt="2025-03-26T14:58:40.381" v="267" actId="1076"/>
          <ac:grpSpMkLst>
            <pc:docMk/>
            <pc:sldMk cId="3573521540" sldId="257"/>
            <ac:grpSpMk id="40" creationId="{5BEB7F1A-5099-6916-CB47-03574A0411D3}"/>
          </ac:grpSpMkLst>
        </pc:grpChg>
        <pc:grpChg chg="add mod">
          <ac:chgData name="Murali Narayanam" userId="713e4315fb164abd" providerId="LiveId" clId="{CF3C0E83-A017-418F-B1B9-FE04F52F7EB9}" dt="2025-03-26T15:00:40.296" v="290" actId="164"/>
          <ac:grpSpMkLst>
            <pc:docMk/>
            <pc:sldMk cId="3573521540" sldId="257"/>
            <ac:grpSpMk id="112" creationId="{69DC7FE5-0978-69F0-4710-649EDBE89A1C}"/>
          </ac:grpSpMkLst>
        </pc:grpChg>
        <pc:grpChg chg="add mod">
          <ac:chgData name="Murali Narayanam" userId="713e4315fb164abd" providerId="LiveId" clId="{CF3C0E83-A017-418F-B1B9-FE04F52F7EB9}" dt="2025-03-26T15:00:43.442" v="291" actId="14100"/>
          <ac:grpSpMkLst>
            <pc:docMk/>
            <pc:sldMk cId="3573521540" sldId="257"/>
            <ac:grpSpMk id="113" creationId="{BD459939-F586-10B4-4442-5BD4920F5280}"/>
          </ac:grpSpMkLst>
        </pc:grpChg>
        <pc:cxnChg chg="add del">
          <ac:chgData name="Murali Narayanam" userId="713e4315fb164abd" providerId="LiveId" clId="{CF3C0E83-A017-418F-B1B9-FE04F52F7EB9}" dt="2025-03-26T14:50:47.506" v="130" actId="11529"/>
          <ac:cxnSpMkLst>
            <pc:docMk/>
            <pc:sldMk cId="3573521540" sldId="257"/>
            <ac:cxnSpMk id="21" creationId="{793414D6-DB1A-C456-2347-525A5F5C74E7}"/>
          </ac:cxnSpMkLst>
        </pc:cxnChg>
        <pc:cxnChg chg="add mod">
          <ac:chgData name="Murali Narayanam" userId="713e4315fb164abd" providerId="LiveId" clId="{CF3C0E83-A017-418F-B1B9-FE04F52F7EB9}" dt="2025-03-26T15:01:48.823" v="342" actId="14100"/>
          <ac:cxnSpMkLst>
            <pc:docMk/>
            <pc:sldMk cId="3573521540" sldId="257"/>
            <ac:cxnSpMk id="24" creationId="{7467B041-8BDE-A1C9-F0B1-41462AD719FD}"/>
          </ac:cxnSpMkLst>
        </pc:cxnChg>
        <pc:cxnChg chg="add del mod">
          <ac:chgData name="Murali Narayanam" userId="713e4315fb164abd" providerId="LiveId" clId="{CF3C0E83-A017-418F-B1B9-FE04F52F7EB9}" dt="2025-03-26T14:57:10.865" v="248" actId="478"/>
          <ac:cxnSpMkLst>
            <pc:docMk/>
            <pc:sldMk cId="3573521540" sldId="257"/>
            <ac:cxnSpMk id="31" creationId="{8031BF95-64D2-E2AA-B008-87B8B6B07C22}"/>
          </ac:cxnSpMkLst>
        </pc:cxnChg>
        <pc:cxnChg chg="add mod">
          <ac:chgData name="Murali Narayanam" userId="713e4315fb164abd" providerId="LiveId" clId="{CF3C0E83-A017-418F-B1B9-FE04F52F7EB9}" dt="2025-03-26T15:01:43.263" v="340" actId="1036"/>
          <ac:cxnSpMkLst>
            <pc:docMk/>
            <pc:sldMk cId="3573521540" sldId="257"/>
            <ac:cxnSpMk id="108" creationId="{88DD56B5-7BE4-08DC-F3CF-9B0AE41373F9}"/>
          </ac:cxnSpMkLst>
        </pc:cxnChg>
        <pc:cxnChg chg="add del mod">
          <ac:chgData name="Murali Narayanam" userId="713e4315fb164abd" providerId="LiveId" clId="{CF3C0E83-A017-418F-B1B9-FE04F52F7EB9}" dt="2025-03-26T14:58:00.038" v="261" actId="478"/>
          <ac:cxnSpMkLst>
            <pc:docMk/>
            <pc:sldMk cId="3573521540" sldId="257"/>
            <ac:cxnSpMk id="111" creationId="{A9398819-CD23-B385-BACF-ADBDE705B77B}"/>
          </ac:cxnSpMkLst>
        </pc:cxnChg>
        <pc:cxnChg chg="add">
          <ac:chgData name="Murali Narayanam" userId="713e4315fb164abd" providerId="LiveId" clId="{CF3C0E83-A017-418F-B1B9-FE04F52F7EB9}" dt="2025-03-26T15:01:00.504" v="293" actId="11529"/>
          <ac:cxnSpMkLst>
            <pc:docMk/>
            <pc:sldMk cId="3573521540" sldId="257"/>
            <ac:cxnSpMk id="115" creationId="{46FD9B10-AD34-4058-39F9-F5487ADF0635}"/>
          </ac:cxnSpMkLst>
        </pc:cxnChg>
        <pc:cxnChg chg="add mod">
          <ac:chgData name="Murali Narayanam" userId="713e4315fb164abd" providerId="LiveId" clId="{CF3C0E83-A017-418F-B1B9-FE04F52F7EB9}" dt="2025-03-26T15:01:05.570" v="295" actId="1076"/>
          <ac:cxnSpMkLst>
            <pc:docMk/>
            <pc:sldMk cId="3573521540" sldId="257"/>
            <ac:cxnSpMk id="116" creationId="{40DFDCF5-2EBA-802D-9223-B965170BF0DF}"/>
          </ac:cxnSpMkLst>
        </pc:cxnChg>
        <pc:cxnChg chg="add mod">
          <ac:chgData name="Murali Narayanam" userId="713e4315fb164abd" providerId="LiveId" clId="{CF3C0E83-A017-418F-B1B9-FE04F52F7EB9}" dt="2025-03-26T15:01:51.466" v="343" actId="14100"/>
          <ac:cxnSpMkLst>
            <pc:docMk/>
            <pc:sldMk cId="3573521540" sldId="257"/>
            <ac:cxnSpMk id="117" creationId="{9F42B834-7B7A-FA99-AFC3-0CA062F8F73D}"/>
          </ac:cxnSpMkLst>
        </pc:cxnChg>
        <pc:cxnChg chg="add del mod">
          <ac:chgData name="Murali Narayanam" userId="713e4315fb164abd" providerId="LiveId" clId="{CF3C0E83-A017-418F-B1B9-FE04F52F7EB9}" dt="2025-03-26T15:01:33.740" v="305" actId="478"/>
          <ac:cxnSpMkLst>
            <pc:docMk/>
            <pc:sldMk cId="3573521540" sldId="257"/>
            <ac:cxnSpMk id="119" creationId="{9DE3206D-BBDC-2987-C267-8BD97B7147B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4B52-7795-4D38-00F8-6909E25D8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BD59E8-EC3E-4AC2-1280-1E5BF4101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526E9F-2D45-2DC3-66C6-34DA34AD33D8}"/>
              </a:ext>
            </a:extLst>
          </p:cNvPr>
          <p:cNvSpPr>
            <a:spLocks noGrp="1"/>
          </p:cNvSpPr>
          <p:nvPr>
            <p:ph type="dt" sz="half" idx="10"/>
          </p:nvPr>
        </p:nvSpPr>
        <p:spPr/>
        <p:txBody>
          <a:bodyPr/>
          <a:lstStyle/>
          <a:p>
            <a:fld id="{09AF930B-D5B7-4ABB-83AE-6C6A754BEB66}" type="datetimeFigureOut">
              <a:rPr lang="en-IN" smtClean="0"/>
              <a:t>26-03-2025</a:t>
            </a:fld>
            <a:endParaRPr lang="en-IN"/>
          </a:p>
        </p:txBody>
      </p:sp>
      <p:sp>
        <p:nvSpPr>
          <p:cNvPr id="5" name="Footer Placeholder 4">
            <a:extLst>
              <a:ext uri="{FF2B5EF4-FFF2-40B4-BE49-F238E27FC236}">
                <a16:creationId xmlns:a16="http://schemas.microsoft.com/office/drawing/2014/main" id="{2959B94C-6924-211B-9BCD-F22EE208F8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46B0F6-5CC0-6557-3438-CA1406499B77}"/>
              </a:ext>
            </a:extLst>
          </p:cNvPr>
          <p:cNvSpPr>
            <a:spLocks noGrp="1"/>
          </p:cNvSpPr>
          <p:nvPr>
            <p:ph type="sldNum" sz="quarter" idx="12"/>
          </p:nvPr>
        </p:nvSpPr>
        <p:spPr/>
        <p:txBody>
          <a:bodyPr/>
          <a:lstStyle/>
          <a:p>
            <a:fld id="{1BE0BFAC-52A1-4DB4-95D1-8832195E9D8B}" type="slidenum">
              <a:rPr lang="en-IN" smtClean="0"/>
              <a:t>‹#›</a:t>
            </a:fld>
            <a:endParaRPr lang="en-IN"/>
          </a:p>
        </p:txBody>
      </p:sp>
    </p:spTree>
    <p:extLst>
      <p:ext uri="{BB962C8B-B14F-4D97-AF65-F5344CB8AC3E}">
        <p14:creationId xmlns:p14="http://schemas.microsoft.com/office/powerpoint/2010/main" val="46273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BCB0-C744-0E82-B704-888C077CEF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A8FF07-2DA3-5DD3-2FF2-B73DFBD6F2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BF9D9-2987-496E-0AB8-8412C0CC21AB}"/>
              </a:ext>
            </a:extLst>
          </p:cNvPr>
          <p:cNvSpPr>
            <a:spLocks noGrp="1"/>
          </p:cNvSpPr>
          <p:nvPr>
            <p:ph type="dt" sz="half" idx="10"/>
          </p:nvPr>
        </p:nvSpPr>
        <p:spPr/>
        <p:txBody>
          <a:bodyPr/>
          <a:lstStyle/>
          <a:p>
            <a:fld id="{09AF930B-D5B7-4ABB-83AE-6C6A754BEB66}" type="datetimeFigureOut">
              <a:rPr lang="en-IN" smtClean="0"/>
              <a:t>26-03-2025</a:t>
            </a:fld>
            <a:endParaRPr lang="en-IN"/>
          </a:p>
        </p:txBody>
      </p:sp>
      <p:sp>
        <p:nvSpPr>
          <p:cNvPr id="5" name="Footer Placeholder 4">
            <a:extLst>
              <a:ext uri="{FF2B5EF4-FFF2-40B4-BE49-F238E27FC236}">
                <a16:creationId xmlns:a16="http://schemas.microsoft.com/office/drawing/2014/main" id="{B9C53B7C-2761-0DBE-1957-A6A99399BE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E0CF23-5972-6C87-0DA8-150E90A45F7E}"/>
              </a:ext>
            </a:extLst>
          </p:cNvPr>
          <p:cNvSpPr>
            <a:spLocks noGrp="1"/>
          </p:cNvSpPr>
          <p:nvPr>
            <p:ph type="sldNum" sz="quarter" idx="12"/>
          </p:nvPr>
        </p:nvSpPr>
        <p:spPr/>
        <p:txBody>
          <a:bodyPr/>
          <a:lstStyle/>
          <a:p>
            <a:fld id="{1BE0BFAC-52A1-4DB4-95D1-8832195E9D8B}" type="slidenum">
              <a:rPr lang="en-IN" smtClean="0"/>
              <a:t>‹#›</a:t>
            </a:fld>
            <a:endParaRPr lang="en-IN"/>
          </a:p>
        </p:txBody>
      </p:sp>
    </p:spTree>
    <p:extLst>
      <p:ext uri="{BB962C8B-B14F-4D97-AF65-F5344CB8AC3E}">
        <p14:creationId xmlns:p14="http://schemas.microsoft.com/office/powerpoint/2010/main" val="148840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F2F0DB-66DF-EB3F-3441-A7B90B73A9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87BC20-64AD-C4B2-0AF5-2131F73294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2D8F95-C514-0FFE-9BFF-E4F966829E4E}"/>
              </a:ext>
            </a:extLst>
          </p:cNvPr>
          <p:cNvSpPr>
            <a:spLocks noGrp="1"/>
          </p:cNvSpPr>
          <p:nvPr>
            <p:ph type="dt" sz="half" idx="10"/>
          </p:nvPr>
        </p:nvSpPr>
        <p:spPr/>
        <p:txBody>
          <a:bodyPr/>
          <a:lstStyle/>
          <a:p>
            <a:fld id="{09AF930B-D5B7-4ABB-83AE-6C6A754BEB66}" type="datetimeFigureOut">
              <a:rPr lang="en-IN" smtClean="0"/>
              <a:t>26-03-2025</a:t>
            </a:fld>
            <a:endParaRPr lang="en-IN"/>
          </a:p>
        </p:txBody>
      </p:sp>
      <p:sp>
        <p:nvSpPr>
          <p:cNvPr id="5" name="Footer Placeholder 4">
            <a:extLst>
              <a:ext uri="{FF2B5EF4-FFF2-40B4-BE49-F238E27FC236}">
                <a16:creationId xmlns:a16="http://schemas.microsoft.com/office/drawing/2014/main" id="{99BDC7B2-1821-DA32-FE86-A6AA47B6C7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D3F925-A92D-1055-4373-13F02D0F65C5}"/>
              </a:ext>
            </a:extLst>
          </p:cNvPr>
          <p:cNvSpPr>
            <a:spLocks noGrp="1"/>
          </p:cNvSpPr>
          <p:nvPr>
            <p:ph type="sldNum" sz="quarter" idx="12"/>
          </p:nvPr>
        </p:nvSpPr>
        <p:spPr/>
        <p:txBody>
          <a:bodyPr/>
          <a:lstStyle/>
          <a:p>
            <a:fld id="{1BE0BFAC-52A1-4DB4-95D1-8832195E9D8B}" type="slidenum">
              <a:rPr lang="en-IN" smtClean="0"/>
              <a:t>‹#›</a:t>
            </a:fld>
            <a:endParaRPr lang="en-IN"/>
          </a:p>
        </p:txBody>
      </p:sp>
    </p:spTree>
    <p:extLst>
      <p:ext uri="{BB962C8B-B14F-4D97-AF65-F5344CB8AC3E}">
        <p14:creationId xmlns:p14="http://schemas.microsoft.com/office/powerpoint/2010/main" val="384056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E1AA-EEDF-CD39-2F92-72B02F07E5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15E538-C353-6D05-3E6C-C431F7F21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B655D3-F132-2B2C-C959-CFA09E8A961C}"/>
              </a:ext>
            </a:extLst>
          </p:cNvPr>
          <p:cNvSpPr>
            <a:spLocks noGrp="1"/>
          </p:cNvSpPr>
          <p:nvPr>
            <p:ph type="dt" sz="half" idx="10"/>
          </p:nvPr>
        </p:nvSpPr>
        <p:spPr/>
        <p:txBody>
          <a:bodyPr/>
          <a:lstStyle/>
          <a:p>
            <a:fld id="{09AF930B-D5B7-4ABB-83AE-6C6A754BEB66}" type="datetimeFigureOut">
              <a:rPr lang="en-IN" smtClean="0"/>
              <a:t>26-03-2025</a:t>
            </a:fld>
            <a:endParaRPr lang="en-IN"/>
          </a:p>
        </p:txBody>
      </p:sp>
      <p:sp>
        <p:nvSpPr>
          <p:cNvPr id="5" name="Footer Placeholder 4">
            <a:extLst>
              <a:ext uri="{FF2B5EF4-FFF2-40B4-BE49-F238E27FC236}">
                <a16:creationId xmlns:a16="http://schemas.microsoft.com/office/drawing/2014/main" id="{9B3F54F8-E8DB-609E-D96D-F7416E6A98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B55E64-2244-6120-309F-7E6522623B88}"/>
              </a:ext>
            </a:extLst>
          </p:cNvPr>
          <p:cNvSpPr>
            <a:spLocks noGrp="1"/>
          </p:cNvSpPr>
          <p:nvPr>
            <p:ph type="sldNum" sz="quarter" idx="12"/>
          </p:nvPr>
        </p:nvSpPr>
        <p:spPr/>
        <p:txBody>
          <a:bodyPr/>
          <a:lstStyle/>
          <a:p>
            <a:fld id="{1BE0BFAC-52A1-4DB4-95D1-8832195E9D8B}" type="slidenum">
              <a:rPr lang="en-IN" smtClean="0"/>
              <a:t>‹#›</a:t>
            </a:fld>
            <a:endParaRPr lang="en-IN"/>
          </a:p>
        </p:txBody>
      </p:sp>
    </p:spTree>
    <p:extLst>
      <p:ext uri="{BB962C8B-B14F-4D97-AF65-F5344CB8AC3E}">
        <p14:creationId xmlns:p14="http://schemas.microsoft.com/office/powerpoint/2010/main" val="236426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CAD3-9F48-DE8F-5781-F8F7EF5818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B10C89-AB7A-7D6A-1578-D2DAC7138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C0113-F55A-31DB-7D91-7549269F1210}"/>
              </a:ext>
            </a:extLst>
          </p:cNvPr>
          <p:cNvSpPr>
            <a:spLocks noGrp="1"/>
          </p:cNvSpPr>
          <p:nvPr>
            <p:ph type="dt" sz="half" idx="10"/>
          </p:nvPr>
        </p:nvSpPr>
        <p:spPr/>
        <p:txBody>
          <a:bodyPr/>
          <a:lstStyle/>
          <a:p>
            <a:fld id="{09AF930B-D5B7-4ABB-83AE-6C6A754BEB66}" type="datetimeFigureOut">
              <a:rPr lang="en-IN" smtClean="0"/>
              <a:t>26-03-2025</a:t>
            </a:fld>
            <a:endParaRPr lang="en-IN"/>
          </a:p>
        </p:txBody>
      </p:sp>
      <p:sp>
        <p:nvSpPr>
          <p:cNvPr id="5" name="Footer Placeholder 4">
            <a:extLst>
              <a:ext uri="{FF2B5EF4-FFF2-40B4-BE49-F238E27FC236}">
                <a16:creationId xmlns:a16="http://schemas.microsoft.com/office/drawing/2014/main" id="{8AD24233-5693-440C-A638-E96B5DFCF7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8E7282-B089-B97B-6E48-7F663F9E6975}"/>
              </a:ext>
            </a:extLst>
          </p:cNvPr>
          <p:cNvSpPr>
            <a:spLocks noGrp="1"/>
          </p:cNvSpPr>
          <p:nvPr>
            <p:ph type="sldNum" sz="quarter" idx="12"/>
          </p:nvPr>
        </p:nvSpPr>
        <p:spPr/>
        <p:txBody>
          <a:bodyPr/>
          <a:lstStyle/>
          <a:p>
            <a:fld id="{1BE0BFAC-52A1-4DB4-95D1-8832195E9D8B}" type="slidenum">
              <a:rPr lang="en-IN" smtClean="0"/>
              <a:t>‹#›</a:t>
            </a:fld>
            <a:endParaRPr lang="en-IN"/>
          </a:p>
        </p:txBody>
      </p:sp>
    </p:spTree>
    <p:extLst>
      <p:ext uri="{BB962C8B-B14F-4D97-AF65-F5344CB8AC3E}">
        <p14:creationId xmlns:p14="http://schemas.microsoft.com/office/powerpoint/2010/main" val="2982645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30B8C-2DB0-6131-4066-D39614C643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E5637-45E1-8574-C008-1BF581302A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D9FE9E-9C91-A25B-781B-AB3E4BBA52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EAE058-2999-6CF4-301B-125EAFB2F0E8}"/>
              </a:ext>
            </a:extLst>
          </p:cNvPr>
          <p:cNvSpPr>
            <a:spLocks noGrp="1"/>
          </p:cNvSpPr>
          <p:nvPr>
            <p:ph type="dt" sz="half" idx="10"/>
          </p:nvPr>
        </p:nvSpPr>
        <p:spPr/>
        <p:txBody>
          <a:bodyPr/>
          <a:lstStyle/>
          <a:p>
            <a:fld id="{09AF930B-D5B7-4ABB-83AE-6C6A754BEB66}" type="datetimeFigureOut">
              <a:rPr lang="en-IN" smtClean="0"/>
              <a:t>26-03-2025</a:t>
            </a:fld>
            <a:endParaRPr lang="en-IN"/>
          </a:p>
        </p:txBody>
      </p:sp>
      <p:sp>
        <p:nvSpPr>
          <p:cNvPr id="6" name="Footer Placeholder 5">
            <a:extLst>
              <a:ext uri="{FF2B5EF4-FFF2-40B4-BE49-F238E27FC236}">
                <a16:creationId xmlns:a16="http://schemas.microsoft.com/office/drawing/2014/main" id="{799A6262-D104-CCF4-EC16-A681D70E80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0F2B0E-BB75-F5BE-EE6B-08759E2F6BB9}"/>
              </a:ext>
            </a:extLst>
          </p:cNvPr>
          <p:cNvSpPr>
            <a:spLocks noGrp="1"/>
          </p:cNvSpPr>
          <p:nvPr>
            <p:ph type="sldNum" sz="quarter" idx="12"/>
          </p:nvPr>
        </p:nvSpPr>
        <p:spPr/>
        <p:txBody>
          <a:bodyPr/>
          <a:lstStyle/>
          <a:p>
            <a:fld id="{1BE0BFAC-52A1-4DB4-95D1-8832195E9D8B}" type="slidenum">
              <a:rPr lang="en-IN" smtClean="0"/>
              <a:t>‹#›</a:t>
            </a:fld>
            <a:endParaRPr lang="en-IN"/>
          </a:p>
        </p:txBody>
      </p:sp>
    </p:spTree>
    <p:extLst>
      <p:ext uri="{BB962C8B-B14F-4D97-AF65-F5344CB8AC3E}">
        <p14:creationId xmlns:p14="http://schemas.microsoft.com/office/powerpoint/2010/main" val="1884300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ABFD-5C16-1CD4-B58A-6FD0C1DCDB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A7F32E-452D-6122-BC44-DF98A5D642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6CD245-2869-8AFD-8482-60D2BC0E1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8643E9-784F-5B95-F16E-00B34EF3FF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9BD58C-004D-7F6E-34A3-1908345AC9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781BCA-430F-BCA4-9953-4CCC3701B670}"/>
              </a:ext>
            </a:extLst>
          </p:cNvPr>
          <p:cNvSpPr>
            <a:spLocks noGrp="1"/>
          </p:cNvSpPr>
          <p:nvPr>
            <p:ph type="dt" sz="half" idx="10"/>
          </p:nvPr>
        </p:nvSpPr>
        <p:spPr/>
        <p:txBody>
          <a:bodyPr/>
          <a:lstStyle/>
          <a:p>
            <a:fld id="{09AF930B-D5B7-4ABB-83AE-6C6A754BEB66}" type="datetimeFigureOut">
              <a:rPr lang="en-IN" smtClean="0"/>
              <a:t>26-03-2025</a:t>
            </a:fld>
            <a:endParaRPr lang="en-IN"/>
          </a:p>
        </p:txBody>
      </p:sp>
      <p:sp>
        <p:nvSpPr>
          <p:cNvPr id="8" name="Footer Placeholder 7">
            <a:extLst>
              <a:ext uri="{FF2B5EF4-FFF2-40B4-BE49-F238E27FC236}">
                <a16:creationId xmlns:a16="http://schemas.microsoft.com/office/drawing/2014/main" id="{7AEFFB3B-9EBE-9A7C-0CE6-DD9895AAE0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B925DA-080F-2F5B-97DC-BA72BC3585C3}"/>
              </a:ext>
            </a:extLst>
          </p:cNvPr>
          <p:cNvSpPr>
            <a:spLocks noGrp="1"/>
          </p:cNvSpPr>
          <p:nvPr>
            <p:ph type="sldNum" sz="quarter" idx="12"/>
          </p:nvPr>
        </p:nvSpPr>
        <p:spPr/>
        <p:txBody>
          <a:bodyPr/>
          <a:lstStyle/>
          <a:p>
            <a:fld id="{1BE0BFAC-52A1-4DB4-95D1-8832195E9D8B}" type="slidenum">
              <a:rPr lang="en-IN" smtClean="0"/>
              <a:t>‹#›</a:t>
            </a:fld>
            <a:endParaRPr lang="en-IN"/>
          </a:p>
        </p:txBody>
      </p:sp>
    </p:spTree>
    <p:extLst>
      <p:ext uri="{BB962C8B-B14F-4D97-AF65-F5344CB8AC3E}">
        <p14:creationId xmlns:p14="http://schemas.microsoft.com/office/powerpoint/2010/main" val="109977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6521-2819-3F5E-AD1E-95D9FE7B4D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748646-5E7E-D2C8-B968-E9FFD0BD5FED}"/>
              </a:ext>
            </a:extLst>
          </p:cNvPr>
          <p:cNvSpPr>
            <a:spLocks noGrp="1"/>
          </p:cNvSpPr>
          <p:nvPr>
            <p:ph type="dt" sz="half" idx="10"/>
          </p:nvPr>
        </p:nvSpPr>
        <p:spPr/>
        <p:txBody>
          <a:bodyPr/>
          <a:lstStyle/>
          <a:p>
            <a:fld id="{09AF930B-D5B7-4ABB-83AE-6C6A754BEB66}" type="datetimeFigureOut">
              <a:rPr lang="en-IN" smtClean="0"/>
              <a:t>26-03-2025</a:t>
            </a:fld>
            <a:endParaRPr lang="en-IN"/>
          </a:p>
        </p:txBody>
      </p:sp>
      <p:sp>
        <p:nvSpPr>
          <p:cNvPr id="4" name="Footer Placeholder 3">
            <a:extLst>
              <a:ext uri="{FF2B5EF4-FFF2-40B4-BE49-F238E27FC236}">
                <a16:creationId xmlns:a16="http://schemas.microsoft.com/office/drawing/2014/main" id="{B506F564-26A1-425C-7B41-EDDDF65C5A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DEB88C-2C21-F404-684A-083095673D51}"/>
              </a:ext>
            </a:extLst>
          </p:cNvPr>
          <p:cNvSpPr>
            <a:spLocks noGrp="1"/>
          </p:cNvSpPr>
          <p:nvPr>
            <p:ph type="sldNum" sz="quarter" idx="12"/>
          </p:nvPr>
        </p:nvSpPr>
        <p:spPr/>
        <p:txBody>
          <a:bodyPr/>
          <a:lstStyle/>
          <a:p>
            <a:fld id="{1BE0BFAC-52A1-4DB4-95D1-8832195E9D8B}" type="slidenum">
              <a:rPr lang="en-IN" smtClean="0"/>
              <a:t>‹#›</a:t>
            </a:fld>
            <a:endParaRPr lang="en-IN"/>
          </a:p>
        </p:txBody>
      </p:sp>
    </p:spTree>
    <p:extLst>
      <p:ext uri="{BB962C8B-B14F-4D97-AF65-F5344CB8AC3E}">
        <p14:creationId xmlns:p14="http://schemas.microsoft.com/office/powerpoint/2010/main" val="352657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8F148D-D219-96E7-5808-627E6123485D}"/>
              </a:ext>
            </a:extLst>
          </p:cNvPr>
          <p:cNvSpPr>
            <a:spLocks noGrp="1"/>
          </p:cNvSpPr>
          <p:nvPr>
            <p:ph type="dt" sz="half" idx="10"/>
          </p:nvPr>
        </p:nvSpPr>
        <p:spPr/>
        <p:txBody>
          <a:bodyPr/>
          <a:lstStyle/>
          <a:p>
            <a:fld id="{09AF930B-D5B7-4ABB-83AE-6C6A754BEB66}" type="datetimeFigureOut">
              <a:rPr lang="en-IN" smtClean="0"/>
              <a:t>26-03-2025</a:t>
            </a:fld>
            <a:endParaRPr lang="en-IN"/>
          </a:p>
        </p:txBody>
      </p:sp>
      <p:sp>
        <p:nvSpPr>
          <p:cNvPr id="3" name="Footer Placeholder 2">
            <a:extLst>
              <a:ext uri="{FF2B5EF4-FFF2-40B4-BE49-F238E27FC236}">
                <a16:creationId xmlns:a16="http://schemas.microsoft.com/office/drawing/2014/main" id="{31ADFA98-523B-09C7-0459-2869C6BF1B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81B59E-3E81-E6C8-10F7-AFF848EE644C}"/>
              </a:ext>
            </a:extLst>
          </p:cNvPr>
          <p:cNvSpPr>
            <a:spLocks noGrp="1"/>
          </p:cNvSpPr>
          <p:nvPr>
            <p:ph type="sldNum" sz="quarter" idx="12"/>
          </p:nvPr>
        </p:nvSpPr>
        <p:spPr/>
        <p:txBody>
          <a:bodyPr/>
          <a:lstStyle/>
          <a:p>
            <a:fld id="{1BE0BFAC-52A1-4DB4-95D1-8832195E9D8B}" type="slidenum">
              <a:rPr lang="en-IN" smtClean="0"/>
              <a:t>‹#›</a:t>
            </a:fld>
            <a:endParaRPr lang="en-IN"/>
          </a:p>
        </p:txBody>
      </p:sp>
    </p:spTree>
    <p:extLst>
      <p:ext uri="{BB962C8B-B14F-4D97-AF65-F5344CB8AC3E}">
        <p14:creationId xmlns:p14="http://schemas.microsoft.com/office/powerpoint/2010/main" val="13515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9339-BA52-130D-095B-0CBDCCF74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194C25-F43D-5270-CB21-160C8CA9D0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B8D060-4771-20D4-7F86-AF17C56E1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A23B9B-7513-A277-621B-C6AEC3E11C0B}"/>
              </a:ext>
            </a:extLst>
          </p:cNvPr>
          <p:cNvSpPr>
            <a:spLocks noGrp="1"/>
          </p:cNvSpPr>
          <p:nvPr>
            <p:ph type="dt" sz="half" idx="10"/>
          </p:nvPr>
        </p:nvSpPr>
        <p:spPr/>
        <p:txBody>
          <a:bodyPr/>
          <a:lstStyle/>
          <a:p>
            <a:fld id="{09AF930B-D5B7-4ABB-83AE-6C6A754BEB66}" type="datetimeFigureOut">
              <a:rPr lang="en-IN" smtClean="0"/>
              <a:t>26-03-2025</a:t>
            </a:fld>
            <a:endParaRPr lang="en-IN"/>
          </a:p>
        </p:txBody>
      </p:sp>
      <p:sp>
        <p:nvSpPr>
          <p:cNvPr id="6" name="Footer Placeholder 5">
            <a:extLst>
              <a:ext uri="{FF2B5EF4-FFF2-40B4-BE49-F238E27FC236}">
                <a16:creationId xmlns:a16="http://schemas.microsoft.com/office/drawing/2014/main" id="{747067BD-9CD0-4D5A-73CE-D5E0ECE5AF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7F0503-5FB8-C984-3D9D-ADA9E6C42DBE}"/>
              </a:ext>
            </a:extLst>
          </p:cNvPr>
          <p:cNvSpPr>
            <a:spLocks noGrp="1"/>
          </p:cNvSpPr>
          <p:nvPr>
            <p:ph type="sldNum" sz="quarter" idx="12"/>
          </p:nvPr>
        </p:nvSpPr>
        <p:spPr/>
        <p:txBody>
          <a:bodyPr/>
          <a:lstStyle/>
          <a:p>
            <a:fld id="{1BE0BFAC-52A1-4DB4-95D1-8832195E9D8B}" type="slidenum">
              <a:rPr lang="en-IN" smtClean="0"/>
              <a:t>‹#›</a:t>
            </a:fld>
            <a:endParaRPr lang="en-IN"/>
          </a:p>
        </p:txBody>
      </p:sp>
    </p:spTree>
    <p:extLst>
      <p:ext uri="{BB962C8B-B14F-4D97-AF65-F5344CB8AC3E}">
        <p14:creationId xmlns:p14="http://schemas.microsoft.com/office/powerpoint/2010/main" val="324143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8A79-7569-A63D-60B9-44CE54117F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C94928-1E5B-75AD-64A9-2D555EF913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93057D-0B82-C764-BEC9-91CE5BBA1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CC434D-50DA-55C4-293C-0842416A2044}"/>
              </a:ext>
            </a:extLst>
          </p:cNvPr>
          <p:cNvSpPr>
            <a:spLocks noGrp="1"/>
          </p:cNvSpPr>
          <p:nvPr>
            <p:ph type="dt" sz="half" idx="10"/>
          </p:nvPr>
        </p:nvSpPr>
        <p:spPr/>
        <p:txBody>
          <a:bodyPr/>
          <a:lstStyle/>
          <a:p>
            <a:fld id="{09AF930B-D5B7-4ABB-83AE-6C6A754BEB66}" type="datetimeFigureOut">
              <a:rPr lang="en-IN" smtClean="0"/>
              <a:t>26-03-2025</a:t>
            </a:fld>
            <a:endParaRPr lang="en-IN"/>
          </a:p>
        </p:txBody>
      </p:sp>
      <p:sp>
        <p:nvSpPr>
          <p:cNvPr id="6" name="Footer Placeholder 5">
            <a:extLst>
              <a:ext uri="{FF2B5EF4-FFF2-40B4-BE49-F238E27FC236}">
                <a16:creationId xmlns:a16="http://schemas.microsoft.com/office/drawing/2014/main" id="{79BAC5DE-B4FF-E71D-560A-624A10C600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6830EC-4C57-1089-3FA7-AEFA763BFE05}"/>
              </a:ext>
            </a:extLst>
          </p:cNvPr>
          <p:cNvSpPr>
            <a:spLocks noGrp="1"/>
          </p:cNvSpPr>
          <p:nvPr>
            <p:ph type="sldNum" sz="quarter" idx="12"/>
          </p:nvPr>
        </p:nvSpPr>
        <p:spPr/>
        <p:txBody>
          <a:bodyPr/>
          <a:lstStyle/>
          <a:p>
            <a:fld id="{1BE0BFAC-52A1-4DB4-95D1-8832195E9D8B}" type="slidenum">
              <a:rPr lang="en-IN" smtClean="0"/>
              <a:t>‹#›</a:t>
            </a:fld>
            <a:endParaRPr lang="en-IN"/>
          </a:p>
        </p:txBody>
      </p:sp>
    </p:spTree>
    <p:extLst>
      <p:ext uri="{BB962C8B-B14F-4D97-AF65-F5344CB8AC3E}">
        <p14:creationId xmlns:p14="http://schemas.microsoft.com/office/powerpoint/2010/main" val="128733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EA27E7-CD37-6CD7-5B93-801846B0FF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1DCBCA-75AF-24C1-2001-5434A8E6A1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536360-D63C-2016-E19A-91BA503D5B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F930B-D5B7-4ABB-83AE-6C6A754BEB66}" type="datetimeFigureOut">
              <a:rPr lang="en-IN" smtClean="0"/>
              <a:t>26-03-2025</a:t>
            </a:fld>
            <a:endParaRPr lang="en-IN"/>
          </a:p>
        </p:txBody>
      </p:sp>
      <p:sp>
        <p:nvSpPr>
          <p:cNvPr id="5" name="Footer Placeholder 4">
            <a:extLst>
              <a:ext uri="{FF2B5EF4-FFF2-40B4-BE49-F238E27FC236}">
                <a16:creationId xmlns:a16="http://schemas.microsoft.com/office/drawing/2014/main" id="{49F3DF56-BACF-7107-721A-3499B0274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631DFA-6655-696A-AB24-39CB61E93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0BFAC-52A1-4DB4-95D1-8832195E9D8B}" type="slidenum">
              <a:rPr lang="en-IN" smtClean="0"/>
              <a:t>‹#›</a:t>
            </a:fld>
            <a:endParaRPr lang="en-IN"/>
          </a:p>
        </p:txBody>
      </p:sp>
    </p:spTree>
    <p:extLst>
      <p:ext uri="{BB962C8B-B14F-4D97-AF65-F5344CB8AC3E}">
        <p14:creationId xmlns:p14="http://schemas.microsoft.com/office/powerpoint/2010/main" val="158721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264DF0D-B361-1EFE-F349-F5D3F24F5819}"/>
              </a:ext>
            </a:extLst>
          </p:cNvPr>
          <p:cNvSpPr/>
          <p:nvPr/>
        </p:nvSpPr>
        <p:spPr>
          <a:xfrm>
            <a:off x="3008636" y="40261"/>
            <a:ext cx="552869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Introducing portals</a:t>
            </a:r>
          </a:p>
        </p:txBody>
      </p:sp>
      <p:grpSp>
        <p:nvGrpSpPr>
          <p:cNvPr id="38" name="Group 37">
            <a:extLst>
              <a:ext uri="{FF2B5EF4-FFF2-40B4-BE49-F238E27FC236}">
                <a16:creationId xmlns:a16="http://schemas.microsoft.com/office/drawing/2014/main" id="{3EF6EFBB-96E6-0E0F-E662-D899088726D4}"/>
              </a:ext>
            </a:extLst>
          </p:cNvPr>
          <p:cNvGrpSpPr/>
          <p:nvPr/>
        </p:nvGrpSpPr>
        <p:grpSpPr>
          <a:xfrm>
            <a:off x="752889" y="1807679"/>
            <a:ext cx="1495839" cy="710648"/>
            <a:chOff x="695739" y="1207604"/>
            <a:chExt cx="1495839" cy="710648"/>
          </a:xfrm>
        </p:grpSpPr>
        <p:sp>
          <p:nvSpPr>
            <p:cNvPr id="7" name="Rectangle 6">
              <a:extLst>
                <a:ext uri="{FF2B5EF4-FFF2-40B4-BE49-F238E27FC236}">
                  <a16:creationId xmlns:a16="http://schemas.microsoft.com/office/drawing/2014/main" id="{B3ED45D8-004C-DF39-DA09-CA686367FD36}"/>
                </a:ext>
              </a:extLst>
            </p:cNvPr>
            <p:cNvSpPr/>
            <p:nvPr/>
          </p:nvSpPr>
          <p:spPr>
            <a:xfrm>
              <a:off x="695739" y="1207604"/>
              <a:ext cx="1495839" cy="7106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778DDEE7-5AEC-F772-80F6-1DE8203A084C}"/>
                </a:ext>
              </a:extLst>
            </p:cNvPr>
            <p:cNvSpPr/>
            <p:nvPr/>
          </p:nvSpPr>
          <p:spPr>
            <a:xfrm>
              <a:off x="695740" y="1207604"/>
              <a:ext cx="1317606" cy="651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3F61A90E-90D8-371A-1DBA-320AD070CC60}"/>
                </a:ext>
              </a:extLst>
            </p:cNvPr>
            <p:cNvSpPr/>
            <p:nvPr/>
          </p:nvSpPr>
          <p:spPr>
            <a:xfrm>
              <a:off x="2139553"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B069DA82-C5BF-AAF6-ED55-10BB08A9644B}"/>
                </a:ext>
              </a:extLst>
            </p:cNvPr>
            <p:cNvSpPr/>
            <p:nvPr/>
          </p:nvSpPr>
          <p:spPr>
            <a:xfrm>
              <a:off x="2076450"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E35E74E4-A74F-95E3-22B4-93C4DD86B642}"/>
                </a:ext>
              </a:extLst>
            </p:cNvPr>
            <p:cNvSpPr/>
            <p:nvPr/>
          </p:nvSpPr>
          <p:spPr>
            <a:xfrm>
              <a:off x="2024424"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CEAC813F-93FB-1BC8-C15F-A9778D3CDB27}"/>
                </a:ext>
              </a:extLst>
            </p:cNvPr>
            <p:cNvSpPr/>
            <p:nvPr/>
          </p:nvSpPr>
          <p:spPr>
            <a:xfrm>
              <a:off x="736842" y="1290948"/>
              <a:ext cx="642522" cy="651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400" b="1" dirty="0"/>
                <a:t>URL</a:t>
              </a:r>
            </a:p>
          </p:txBody>
        </p:sp>
        <p:sp>
          <p:nvSpPr>
            <p:cNvPr id="13" name="Rectangle 12">
              <a:extLst>
                <a:ext uri="{FF2B5EF4-FFF2-40B4-BE49-F238E27FC236}">
                  <a16:creationId xmlns:a16="http://schemas.microsoft.com/office/drawing/2014/main" id="{DA741FE9-8F04-83C9-982B-31C8FE2F2219}"/>
                </a:ext>
              </a:extLst>
            </p:cNvPr>
            <p:cNvSpPr/>
            <p:nvPr/>
          </p:nvSpPr>
          <p:spPr>
            <a:xfrm>
              <a:off x="745331" y="1438275"/>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78AAB574-A05F-7ED9-309C-6F7FDBECA954}"/>
                </a:ext>
              </a:extLst>
            </p:cNvPr>
            <p:cNvSpPr/>
            <p:nvPr/>
          </p:nvSpPr>
          <p:spPr>
            <a:xfrm>
              <a:off x="962025" y="1438275"/>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0B661EAC-243D-8112-6374-08E89074B7D7}"/>
                </a:ext>
              </a:extLst>
            </p:cNvPr>
            <p:cNvSpPr/>
            <p:nvPr/>
          </p:nvSpPr>
          <p:spPr>
            <a:xfrm>
              <a:off x="1154906" y="1438274"/>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E484DCEC-C148-83F5-2A5D-F297902DE3B6}"/>
                </a:ext>
              </a:extLst>
            </p:cNvPr>
            <p:cNvCxnSpPr>
              <a:cxnSpLocks/>
            </p:cNvCxnSpPr>
            <p:nvPr/>
          </p:nvCxnSpPr>
          <p:spPr>
            <a:xfrm flipH="1">
              <a:off x="787003" y="1644253"/>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A5573F-3B7D-5151-16AF-9C39A083FAFE}"/>
                </a:ext>
              </a:extLst>
            </p:cNvPr>
            <p:cNvCxnSpPr>
              <a:cxnSpLocks/>
            </p:cNvCxnSpPr>
            <p:nvPr/>
          </p:nvCxnSpPr>
          <p:spPr>
            <a:xfrm flipH="1">
              <a:off x="787003" y="1698724"/>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A7CADB6-3226-B6BA-8B3F-3DDD2AD54A1B}"/>
                </a:ext>
              </a:extLst>
            </p:cNvPr>
            <p:cNvCxnSpPr>
              <a:cxnSpLocks/>
            </p:cNvCxnSpPr>
            <p:nvPr/>
          </p:nvCxnSpPr>
          <p:spPr>
            <a:xfrm flipH="1">
              <a:off x="787003" y="1753195"/>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34331A-87E2-3097-F4C8-378E143C226F}"/>
                </a:ext>
              </a:extLst>
            </p:cNvPr>
            <p:cNvCxnSpPr>
              <a:cxnSpLocks/>
            </p:cNvCxnSpPr>
            <p:nvPr/>
          </p:nvCxnSpPr>
          <p:spPr>
            <a:xfrm flipH="1">
              <a:off x="787003" y="1807666"/>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0FCB6F-573A-BCFA-B44E-5F4DFB834658}"/>
                </a:ext>
              </a:extLst>
            </p:cNvPr>
            <p:cNvCxnSpPr>
              <a:cxnSpLocks/>
            </p:cNvCxnSpPr>
            <p:nvPr/>
          </p:nvCxnSpPr>
          <p:spPr>
            <a:xfrm flipH="1">
              <a:off x="787003" y="1862138"/>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9CB80F-A071-DBD3-142A-788718D58491}"/>
                </a:ext>
              </a:extLst>
            </p:cNvPr>
            <p:cNvCxnSpPr>
              <a:cxnSpLocks/>
            </p:cNvCxnSpPr>
            <p:nvPr/>
          </p:nvCxnSpPr>
          <p:spPr>
            <a:xfrm flipH="1">
              <a:off x="1379364" y="1644253"/>
              <a:ext cx="6970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CD43998-2E9F-809F-02C7-4001FB792F0A}"/>
                </a:ext>
              </a:extLst>
            </p:cNvPr>
            <p:cNvCxnSpPr>
              <a:cxnSpLocks/>
            </p:cNvCxnSpPr>
            <p:nvPr/>
          </p:nvCxnSpPr>
          <p:spPr>
            <a:xfrm flipH="1">
              <a:off x="1379364" y="1696640"/>
              <a:ext cx="6970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66C88E2-9659-808A-C8DB-25809080DE6D}"/>
                </a:ext>
              </a:extLst>
            </p:cNvPr>
            <p:cNvCxnSpPr>
              <a:cxnSpLocks/>
            </p:cNvCxnSpPr>
            <p:nvPr/>
          </p:nvCxnSpPr>
          <p:spPr>
            <a:xfrm flipH="1">
              <a:off x="1387699" y="1452561"/>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497B720-6169-751F-A3FE-9A3777243B22}"/>
                </a:ext>
              </a:extLst>
            </p:cNvPr>
            <p:cNvCxnSpPr>
              <a:cxnSpLocks/>
            </p:cNvCxnSpPr>
            <p:nvPr/>
          </p:nvCxnSpPr>
          <p:spPr>
            <a:xfrm flipH="1">
              <a:off x="1387699" y="1506850"/>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8B62AF1-60F3-F5A2-ACA3-738493882048}"/>
                </a:ext>
              </a:extLst>
            </p:cNvPr>
            <p:cNvCxnSpPr>
              <a:cxnSpLocks/>
            </p:cNvCxnSpPr>
            <p:nvPr/>
          </p:nvCxnSpPr>
          <p:spPr>
            <a:xfrm flipH="1">
              <a:off x="1387699" y="1561140"/>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F104EBD1-CB0B-675A-82CD-7DA2F99BDC1C}"/>
              </a:ext>
            </a:extLst>
          </p:cNvPr>
          <p:cNvSpPr txBox="1"/>
          <p:nvPr/>
        </p:nvSpPr>
        <p:spPr>
          <a:xfrm>
            <a:off x="752889" y="1420839"/>
            <a:ext cx="1495839" cy="369332"/>
          </a:xfrm>
          <a:prstGeom prst="rect">
            <a:avLst/>
          </a:prstGeom>
          <a:noFill/>
        </p:spPr>
        <p:txBody>
          <a:bodyPr wrap="square" rtlCol="0">
            <a:spAutoFit/>
          </a:bodyPr>
          <a:lstStyle/>
          <a:p>
            <a:r>
              <a:rPr lang="en-IN" dirty="0"/>
              <a:t>ADMIN Portal</a:t>
            </a:r>
          </a:p>
        </p:txBody>
      </p:sp>
      <p:grpSp>
        <p:nvGrpSpPr>
          <p:cNvPr id="40" name="Group 39">
            <a:extLst>
              <a:ext uri="{FF2B5EF4-FFF2-40B4-BE49-F238E27FC236}">
                <a16:creationId xmlns:a16="http://schemas.microsoft.com/office/drawing/2014/main" id="{2D0FC7EE-D1F3-5FF7-0D46-3A621208D8B9}"/>
              </a:ext>
            </a:extLst>
          </p:cNvPr>
          <p:cNvGrpSpPr/>
          <p:nvPr/>
        </p:nvGrpSpPr>
        <p:grpSpPr>
          <a:xfrm>
            <a:off x="752889" y="3536467"/>
            <a:ext cx="1495839" cy="710648"/>
            <a:chOff x="695739" y="1207604"/>
            <a:chExt cx="1495839" cy="710648"/>
          </a:xfrm>
        </p:grpSpPr>
        <p:sp>
          <p:nvSpPr>
            <p:cNvPr id="41" name="Rectangle 40">
              <a:extLst>
                <a:ext uri="{FF2B5EF4-FFF2-40B4-BE49-F238E27FC236}">
                  <a16:creationId xmlns:a16="http://schemas.microsoft.com/office/drawing/2014/main" id="{2F723CDF-0D8A-7445-2499-9312E0D25062}"/>
                </a:ext>
              </a:extLst>
            </p:cNvPr>
            <p:cNvSpPr/>
            <p:nvPr/>
          </p:nvSpPr>
          <p:spPr>
            <a:xfrm>
              <a:off x="695739" y="1207604"/>
              <a:ext cx="1495839" cy="7106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BE129B15-3A61-EFE4-942C-4D03443F8216}"/>
                </a:ext>
              </a:extLst>
            </p:cNvPr>
            <p:cNvSpPr/>
            <p:nvPr/>
          </p:nvSpPr>
          <p:spPr>
            <a:xfrm>
              <a:off x="695740" y="1207604"/>
              <a:ext cx="1317606" cy="651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3" name="Rectangle 42">
              <a:extLst>
                <a:ext uri="{FF2B5EF4-FFF2-40B4-BE49-F238E27FC236}">
                  <a16:creationId xmlns:a16="http://schemas.microsoft.com/office/drawing/2014/main" id="{4F73DF43-716A-9D2F-1722-10F13940873E}"/>
                </a:ext>
              </a:extLst>
            </p:cNvPr>
            <p:cNvSpPr/>
            <p:nvPr/>
          </p:nvSpPr>
          <p:spPr>
            <a:xfrm>
              <a:off x="2139553"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4" name="Rectangle 43">
              <a:extLst>
                <a:ext uri="{FF2B5EF4-FFF2-40B4-BE49-F238E27FC236}">
                  <a16:creationId xmlns:a16="http://schemas.microsoft.com/office/drawing/2014/main" id="{C0D4DE36-A157-BB1B-56A2-0831E725C335}"/>
                </a:ext>
              </a:extLst>
            </p:cNvPr>
            <p:cNvSpPr/>
            <p:nvPr/>
          </p:nvSpPr>
          <p:spPr>
            <a:xfrm>
              <a:off x="2076450"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5" name="Rectangle 44">
              <a:extLst>
                <a:ext uri="{FF2B5EF4-FFF2-40B4-BE49-F238E27FC236}">
                  <a16:creationId xmlns:a16="http://schemas.microsoft.com/office/drawing/2014/main" id="{18DAF8B6-CFAC-CA1D-F03E-0648A07884CF}"/>
                </a:ext>
              </a:extLst>
            </p:cNvPr>
            <p:cNvSpPr/>
            <p:nvPr/>
          </p:nvSpPr>
          <p:spPr>
            <a:xfrm>
              <a:off x="2024424"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EAB9A227-0D34-E264-89BA-A5E44787F964}"/>
                </a:ext>
              </a:extLst>
            </p:cNvPr>
            <p:cNvSpPr/>
            <p:nvPr/>
          </p:nvSpPr>
          <p:spPr>
            <a:xfrm>
              <a:off x="736842" y="1290948"/>
              <a:ext cx="642522" cy="651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400" b="1" dirty="0"/>
                <a:t>URL</a:t>
              </a:r>
            </a:p>
          </p:txBody>
        </p:sp>
        <p:sp>
          <p:nvSpPr>
            <p:cNvPr id="47" name="Rectangle 46">
              <a:extLst>
                <a:ext uri="{FF2B5EF4-FFF2-40B4-BE49-F238E27FC236}">
                  <a16:creationId xmlns:a16="http://schemas.microsoft.com/office/drawing/2014/main" id="{86225D05-4603-C650-4949-3117A62D4250}"/>
                </a:ext>
              </a:extLst>
            </p:cNvPr>
            <p:cNvSpPr/>
            <p:nvPr/>
          </p:nvSpPr>
          <p:spPr>
            <a:xfrm>
              <a:off x="745331" y="1438275"/>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83574178-4DCA-10D7-A599-914C63DE2881}"/>
                </a:ext>
              </a:extLst>
            </p:cNvPr>
            <p:cNvSpPr/>
            <p:nvPr/>
          </p:nvSpPr>
          <p:spPr>
            <a:xfrm>
              <a:off x="962025" y="1438275"/>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5DDC3644-058F-16BB-66F5-FC52B7EEB6AF}"/>
                </a:ext>
              </a:extLst>
            </p:cNvPr>
            <p:cNvSpPr/>
            <p:nvPr/>
          </p:nvSpPr>
          <p:spPr>
            <a:xfrm>
              <a:off x="1154906" y="1438274"/>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0" name="Straight Connector 49">
              <a:extLst>
                <a:ext uri="{FF2B5EF4-FFF2-40B4-BE49-F238E27FC236}">
                  <a16:creationId xmlns:a16="http://schemas.microsoft.com/office/drawing/2014/main" id="{C5CD24B6-0F16-0C92-55A2-D89F715F5912}"/>
                </a:ext>
              </a:extLst>
            </p:cNvPr>
            <p:cNvCxnSpPr>
              <a:cxnSpLocks/>
            </p:cNvCxnSpPr>
            <p:nvPr/>
          </p:nvCxnSpPr>
          <p:spPr>
            <a:xfrm flipH="1">
              <a:off x="787003" y="1644253"/>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8E123BF-6DE4-2C75-56DF-543F6E84C3DB}"/>
                </a:ext>
              </a:extLst>
            </p:cNvPr>
            <p:cNvCxnSpPr>
              <a:cxnSpLocks/>
            </p:cNvCxnSpPr>
            <p:nvPr/>
          </p:nvCxnSpPr>
          <p:spPr>
            <a:xfrm flipH="1">
              <a:off x="787003" y="1698724"/>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11B7DC8-1138-5C15-99FA-131562A29B4F}"/>
                </a:ext>
              </a:extLst>
            </p:cNvPr>
            <p:cNvCxnSpPr>
              <a:cxnSpLocks/>
            </p:cNvCxnSpPr>
            <p:nvPr/>
          </p:nvCxnSpPr>
          <p:spPr>
            <a:xfrm flipH="1">
              <a:off x="787003" y="1753195"/>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6E97061-E80B-B6A5-7C7D-257B534E3261}"/>
                </a:ext>
              </a:extLst>
            </p:cNvPr>
            <p:cNvCxnSpPr>
              <a:cxnSpLocks/>
            </p:cNvCxnSpPr>
            <p:nvPr/>
          </p:nvCxnSpPr>
          <p:spPr>
            <a:xfrm flipH="1">
              <a:off x="787003" y="1807666"/>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73B62FC-FF68-946F-36FD-137B71724CAE}"/>
                </a:ext>
              </a:extLst>
            </p:cNvPr>
            <p:cNvCxnSpPr>
              <a:cxnSpLocks/>
            </p:cNvCxnSpPr>
            <p:nvPr/>
          </p:nvCxnSpPr>
          <p:spPr>
            <a:xfrm flipH="1">
              <a:off x="787003" y="1862138"/>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402A117-2A9E-4CC7-B667-D6A44C31CCB0}"/>
                </a:ext>
              </a:extLst>
            </p:cNvPr>
            <p:cNvCxnSpPr>
              <a:cxnSpLocks/>
            </p:cNvCxnSpPr>
            <p:nvPr/>
          </p:nvCxnSpPr>
          <p:spPr>
            <a:xfrm flipH="1">
              <a:off x="1379364" y="1644253"/>
              <a:ext cx="6970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E22C3F-EE7E-0BD2-A3F2-86E18E21FA09}"/>
                </a:ext>
              </a:extLst>
            </p:cNvPr>
            <p:cNvCxnSpPr>
              <a:cxnSpLocks/>
            </p:cNvCxnSpPr>
            <p:nvPr/>
          </p:nvCxnSpPr>
          <p:spPr>
            <a:xfrm flipH="1">
              <a:off x="1379364" y="1696640"/>
              <a:ext cx="6970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232378-6C0D-6F42-6D30-A1599EBAE896}"/>
                </a:ext>
              </a:extLst>
            </p:cNvPr>
            <p:cNvCxnSpPr>
              <a:cxnSpLocks/>
            </p:cNvCxnSpPr>
            <p:nvPr/>
          </p:nvCxnSpPr>
          <p:spPr>
            <a:xfrm flipH="1">
              <a:off x="1387699" y="1452561"/>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6577319-558C-2CAC-722C-8DAC3E9E0BA1}"/>
                </a:ext>
              </a:extLst>
            </p:cNvPr>
            <p:cNvCxnSpPr>
              <a:cxnSpLocks/>
            </p:cNvCxnSpPr>
            <p:nvPr/>
          </p:nvCxnSpPr>
          <p:spPr>
            <a:xfrm flipH="1">
              <a:off x="1387699" y="1506850"/>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AFC885F-8D86-FF7D-3678-710491EFFDB6}"/>
                </a:ext>
              </a:extLst>
            </p:cNvPr>
            <p:cNvCxnSpPr>
              <a:cxnSpLocks/>
            </p:cNvCxnSpPr>
            <p:nvPr/>
          </p:nvCxnSpPr>
          <p:spPr>
            <a:xfrm flipH="1">
              <a:off x="1387699" y="1561140"/>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5CB10E31-DA9B-04E1-A41C-32C16AE6438C}"/>
              </a:ext>
            </a:extLst>
          </p:cNvPr>
          <p:cNvSpPr txBox="1"/>
          <p:nvPr/>
        </p:nvSpPr>
        <p:spPr>
          <a:xfrm>
            <a:off x="630953" y="3182570"/>
            <a:ext cx="1847436" cy="369332"/>
          </a:xfrm>
          <a:prstGeom prst="rect">
            <a:avLst/>
          </a:prstGeom>
          <a:noFill/>
        </p:spPr>
        <p:txBody>
          <a:bodyPr wrap="square" rtlCol="0">
            <a:spAutoFit/>
          </a:bodyPr>
          <a:lstStyle/>
          <a:p>
            <a:r>
              <a:rPr lang="en-IN" dirty="0"/>
              <a:t>Consumer Portal</a:t>
            </a:r>
          </a:p>
        </p:txBody>
      </p:sp>
      <p:grpSp>
        <p:nvGrpSpPr>
          <p:cNvPr id="61" name="Group 60">
            <a:extLst>
              <a:ext uri="{FF2B5EF4-FFF2-40B4-BE49-F238E27FC236}">
                <a16:creationId xmlns:a16="http://schemas.microsoft.com/office/drawing/2014/main" id="{49A24A3A-7EAF-3FC6-55CB-A63BFA6EEDD9}"/>
              </a:ext>
            </a:extLst>
          </p:cNvPr>
          <p:cNvGrpSpPr/>
          <p:nvPr/>
        </p:nvGrpSpPr>
        <p:grpSpPr>
          <a:xfrm>
            <a:off x="752889" y="5522429"/>
            <a:ext cx="1495839" cy="710648"/>
            <a:chOff x="695739" y="1207604"/>
            <a:chExt cx="1495839" cy="710648"/>
          </a:xfrm>
        </p:grpSpPr>
        <p:sp>
          <p:nvSpPr>
            <p:cNvPr id="62" name="Rectangle 61">
              <a:extLst>
                <a:ext uri="{FF2B5EF4-FFF2-40B4-BE49-F238E27FC236}">
                  <a16:creationId xmlns:a16="http://schemas.microsoft.com/office/drawing/2014/main" id="{DDE667B5-5648-26B5-8CA0-588773103503}"/>
                </a:ext>
              </a:extLst>
            </p:cNvPr>
            <p:cNvSpPr/>
            <p:nvPr/>
          </p:nvSpPr>
          <p:spPr>
            <a:xfrm>
              <a:off x="695739" y="1207604"/>
              <a:ext cx="1495839" cy="7106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3" name="Rectangle: Rounded Corners 62">
              <a:extLst>
                <a:ext uri="{FF2B5EF4-FFF2-40B4-BE49-F238E27FC236}">
                  <a16:creationId xmlns:a16="http://schemas.microsoft.com/office/drawing/2014/main" id="{8C301236-3B23-91F4-E262-4860CB786BF8}"/>
                </a:ext>
              </a:extLst>
            </p:cNvPr>
            <p:cNvSpPr/>
            <p:nvPr/>
          </p:nvSpPr>
          <p:spPr>
            <a:xfrm>
              <a:off x="695740" y="1207604"/>
              <a:ext cx="1317606" cy="651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4" name="Rectangle 63">
              <a:extLst>
                <a:ext uri="{FF2B5EF4-FFF2-40B4-BE49-F238E27FC236}">
                  <a16:creationId xmlns:a16="http://schemas.microsoft.com/office/drawing/2014/main" id="{EC1E7292-3395-9367-8E54-C505085A3279}"/>
                </a:ext>
              </a:extLst>
            </p:cNvPr>
            <p:cNvSpPr/>
            <p:nvPr/>
          </p:nvSpPr>
          <p:spPr>
            <a:xfrm>
              <a:off x="2139553"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5" name="Rectangle 64">
              <a:extLst>
                <a:ext uri="{FF2B5EF4-FFF2-40B4-BE49-F238E27FC236}">
                  <a16:creationId xmlns:a16="http://schemas.microsoft.com/office/drawing/2014/main" id="{B2D69241-570C-7AC6-5D65-6D29BA344A20}"/>
                </a:ext>
              </a:extLst>
            </p:cNvPr>
            <p:cNvSpPr/>
            <p:nvPr/>
          </p:nvSpPr>
          <p:spPr>
            <a:xfrm>
              <a:off x="2076450"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6" name="Rectangle 65">
              <a:extLst>
                <a:ext uri="{FF2B5EF4-FFF2-40B4-BE49-F238E27FC236}">
                  <a16:creationId xmlns:a16="http://schemas.microsoft.com/office/drawing/2014/main" id="{C430A3BA-67B7-3F10-2D18-DC2FF1F4B84B}"/>
                </a:ext>
              </a:extLst>
            </p:cNvPr>
            <p:cNvSpPr/>
            <p:nvPr/>
          </p:nvSpPr>
          <p:spPr>
            <a:xfrm>
              <a:off x="2024424"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167362C4-6993-FE91-06B7-36F4D331963F}"/>
                </a:ext>
              </a:extLst>
            </p:cNvPr>
            <p:cNvSpPr/>
            <p:nvPr/>
          </p:nvSpPr>
          <p:spPr>
            <a:xfrm>
              <a:off x="736842" y="1290948"/>
              <a:ext cx="642522" cy="651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400" b="1" dirty="0"/>
                <a:t>URL</a:t>
              </a:r>
            </a:p>
          </p:txBody>
        </p:sp>
        <p:sp>
          <p:nvSpPr>
            <p:cNvPr id="68" name="Rectangle 67">
              <a:extLst>
                <a:ext uri="{FF2B5EF4-FFF2-40B4-BE49-F238E27FC236}">
                  <a16:creationId xmlns:a16="http://schemas.microsoft.com/office/drawing/2014/main" id="{033C8A1C-449D-21AE-67FF-E28A3BA37AA9}"/>
                </a:ext>
              </a:extLst>
            </p:cNvPr>
            <p:cNvSpPr/>
            <p:nvPr/>
          </p:nvSpPr>
          <p:spPr>
            <a:xfrm>
              <a:off x="745331" y="1438275"/>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E57758CC-F501-FA08-F81D-AD8AFE85E8CE}"/>
                </a:ext>
              </a:extLst>
            </p:cNvPr>
            <p:cNvSpPr/>
            <p:nvPr/>
          </p:nvSpPr>
          <p:spPr>
            <a:xfrm>
              <a:off x="962025" y="1438275"/>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a:extLst>
                <a:ext uri="{FF2B5EF4-FFF2-40B4-BE49-F238E27FC236}">
                  <a16:creationId xmlns:a16="http://schemas.microsoft.com/office/drawing/2014/main" id="{BAB39A65-64B7-0067-A755-637C04087316}"/>
                </a:ext>
              </a:extLst>
            </p:cNvPr>
            <p:cNvSpPr/>
            <p:nvPr/>
          </p:nvSpPr>
          <p:spPr>
            <a:xfrm>
              <a:off x="1154906" y="1438274"/>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1" name="Straight Connector 70">
              <a:extLst>
                <a:ext uri="{FF2B5EF4-FFF2-40B4-BE49-F238E27FC236}">
                  <a16:creationId xmlns:a16="http://schemas.microsoft.com/office/drawing/2014/main" id="{FBC346AB-97CD-E5C0-5FC6-75D99124885B}"/>
                </a:ext>
              </a:extLst>
            </p:cNvPr>
            <p:cNvCxnSpPr>
              <a:cxnSpLocks/>
            </p:cNvCxnSpPr>
            <p:nvPr/>
          </p:nvCxnSpPr>
          <p:spPr>
            <a:xfrm flipH="1">
              <a:off x="787003" y="1644253"/>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2E8E77F-C14E-B29C-9A28-01545B091210}"/>
                </a:ext>
              </a:extLst>
            </p:cNvPr>
            <p:cNvCxnSpPr>
              <a:cxnSpLocks/>
            </p:cNvCxnSpPr>
            <p:nvPr/>
          </p:nvCxnSpPr>
          <p:spPr>
            <a:xfrm flipH="1">
              <a:off x="787003" y="1698724"/>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EFF850F-04E3-1AA9-1217-8D4445125A86}"/>
                </a:ext>
              </a:extLst>
            </p:cNvPr>
            <p:cNvCxnSpPr>
              <a:cxnSpLocks/>
            </p:cNvCxnSpPr>
            <p:nvPr/>
          </p:nvCxnSpPr>
          <p:spPr>
            <a:xfrm flipH="1">
              <a:off x="787003" y="1753195"/>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1EB29AC-4ACD-B7D9-CAB2-1C79B1782110}"/>
                </a:ext>
              </a:extLst>
            </p:cNvPr>
            <p:cNvCxnSpPr>
              <a:cxnSpLocks/>
            </p:cNvCxnSpPr>
            <p:nvPr/>
          </p:nvCxnSpPr>
          <p:spPr>
            <a:xfrm flipH="1">
              <a:off x="787003" y="1807666"/>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00F22AF-D130-1E99-BBF9-02569FF9AEA2}"/>
                </a:ext>
              </a:extLst>
            </p:cNvPr>
            <p:cNvCxnSpPr>
              <a:cxnSpLocks/>
            </p:cNvCxnSpPr>
            <p:nvPr/>
          </p:nvCxnSpPr>
          <p:spPr>
            <a:xfrm flipH="1">
              <a:off x="787003" y="1862138"/>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9BEAAE6-12A3-59FE-8E4D-693FC5FCE6F8}"/>
                </a:ext>
              </a:extLst>
            </p:cNvPr>
            <p:cNvCxnSpPr>
              <a:cxnSpLocks/>
            </p:cNvCxnSpPr>
            <p:nvPr/>
          </p:nvCxnSpPr>
          <p:spPr>
            <a:xfrm flipH="1">
              <a:off x="1379364" y="1644253"/>
              <a:ext cx="6970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5D6E524-8593-2193-C38F-55DD54BFCA98}"/>
                </a:ext>
              </a:extLst>
            </p:cNvPr>
            <p:cNvCxnSpPr>
              <a:cxnSpLocks/>
            </p:cNvCxnSpPr>
            <p:nvPr/>
          </p:nvCxnSpPr>
          <p:spPr>
            <a:xfrm flipH="1">
              <a:off x="1379364" y="1696640"/>
              <a:ext cx="6970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1585AE-FB7A-5103-FE3C-B8F02CEA458D}"/>
                </a:ext>
              </a:extLst>
            </p:cNvPr>
            <p:cNvCxnSpPr>
              <a:cxnSpLocks/>
            </p:cNvCxnSpPr>
            <p:nvPr/>
          </p:nvCxnSpPr>
          <p:spPr>
            <a:xfrm flipH="1">
              <a:off x="1387699" y="1452561"/>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0F9BFA9-F828-51FA-44E7-A14266A452FD}"/>
                </a:ext>
              </a:extLst>
            </p:cNvPr>
            <p:cNvCxnSpPr>
              <a:cxnSpLocks/>
            </p:cNvCxnSpPr>
            <p:nvPr/>
          </p:nvCxnSpPr>
          <p:spPr>
            <a:xfrm flipH="1">
              <a:off x="1387699" y="1506850"/>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04DFEF9-FD15-C860-3721-C34298556307}"/>
                </a:ext>
              </a:extLst>
            </p:cNvPr>
            <p:cNvCxnSpPr>
              <a:cxnSpLocks/>
            </p:cNvCxnSpPr>
            <p:nvPr/>
          </p:nvCxnSpPr>
          <p:spPr>
            <a:xfrm flipH="1">
              <a:off x="1387699" y="1561140"/>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84939698-E004-984A-1599-D408DF0E328C}"/>
              </a:ext>
            </a:extLst>
          </p:cNvPr>
          <p:cNvSpPr txBox="1"/>
          <p:nvPr/>
        </p:nvSpPr>
        <p:spPr>
          <a:xfrm>
            <a:off x="737617" y="5143142"/>
            <a:ext cx="1740772" cy="369332"/>
          </a:xfrm>
          <a:prstGeom prst="rect">
            <a:avLst/>
          </a:prstGeom>
          <a:noFill/>
        </p:spPr>
        <p:txBody>
          <a:bodyPr wrap="square" rtlCol="0">
            <a:spAutoFit/>
          </a:bodyPr>
          <a:lstStyle/>
          <a:p>
            <a:r>
              <a:rPr lang="en-IN" dirty="0"/>
              <a:t>Usage Metrics</a:t>
            </a:r>
          </a:p>
        </p:txBody>
      </p:sp>
      <p:sp>
        <p:nvSpPr>
          <p:cNvPr id="83" name="TextBox 82">
            <a:extLst>
              <a:ext uri="{FF2B5EF4-FFF2-40B4-BE49-F238E27FC236}">
                <a16:creationId xmlns:a16="http://schemas.microsoft.com/office/drawing/2014/main" id="{DCE22FAD-E6A8-1C9D-A4AF-3C7C38BCCDB6}"/>
              </a:ext>
            </a:extLst>
          </p:cNvPr>
          <p:cNvSpPr txBox="1"/>
          <p:nvPr/>
        </p:nvSpPr>
        <p:spPr>
          <a:xfrm>
            <a:off x="2693556" y="1054267"/>
            <a:ext cx="8108156" cy="2246769"/>
          </a:xfrm>
          <a:prstGeom prst="rect">
            <a:avLst/>
          </a:prstGeom>
          <a:noFill/>
        </p:spPr>
        <p:txBody>
          <a:bodyPr wrap="square" rtlCol="0">
            <a:spAutoFit/>
          </a:bodyPr>
          <a:lstStyle/>
          <a:p>
            <a:r>
              <a:rPr lang="en-US" sz="1400" dirty="0"/>
              <a:t>Setting up an admin portal to train OpenAI models with distinct contexts while keeping them separately trained involves careful planning. Here are key points to consider:</a:t>
            </a:r>
          </a:p>
          <a:p>
            <a:r>
              <a:rPr lang="en-US" sz="1400" dirty="0"/>
              <a:t>1. Portal Design</a:t>
            </a:r>
          </a:p>
          <a:p>
            <a:r>
              <a:rPr lang="en-US" sz="1400" dirty="0"/>
              <a:t>2. Data Management</a:t>
            </a:r>
          </a:p>
          <a:p>
            <a:r>
              <a:rPr lang="en-US" sz="1400" dirty="0"/>
              <a:t>3. Training Configuration</a:t>
            </a:r>
          </a:p>
          <a:p>
            <a:r>
              <a:rPr lang="en-US" sz="1400" dirty="0"/>
              <a:t>4. Context Delivery</a:t>
            </a:r>
          </a:p>
          <a:p>
            <a:r>
              <a:rPr lang="en-US" sz="1400" dirty="0"/>
              <a:t>5. Monitoring and Maintenance</a:t>
            </a:r>
          </a:p>
          <a:p>
            <a:r>
              <a:rPr lang="en-US" sz="1400" dirty="0"/>
              <a:t>6. Integration</a:t>
            </a:r>
          </a:p>
          <a:p>
            <a:r>
              <a:rPr lang="en-US" sz="1400" dirty="0"/>
              <a:t>7. Security</a:t>
            </a:r>
          </a:p>
          <a:p>
            <a:endParaRPr lang="en-IN" sz="1400" dirty="0"/>
          </a:p>
        </p:txBody>
      </p:sp>
      <p:sp>
        <p:nvSpPr>
          <p:cNvPr id="84" name="TextBox 83">
            <a:extLst>
              <a:ext uri="{FF2B5EF4-FFF2-40B4-BE49-F238E27FC236}">
                <a16:creationId xmlns:a16="http://schemas.microsoft.com/office/drawing/2014/main" id="{58A61614-BD6A-3BB2-F1B3-250119B880EF}"/>
              </a:ext>
            </a:extLst>
          </p:cNvPr>
          <p:cNvSpPr txBox="1"/>
          <p:nvPr/>
        </p:nvSpPr>
        <p:spPr>
          <a:xfrm>
            <a:off x="2748661" y="3370578"/>
            <a:ext cx="8108156" cy="954107"/>
          </a:xfrm>
          <a:prstGeom prst="rect">
            <a:avLst/>
          </a:prstGeom>
          <a:noFill/>
        </p:spPr>
        <p:txBody>
          <a:bodyPr wrap="square" rtlCol="0">
            <a:spAutoFit/>
          </a:bodyPr>
          <a:lstStyle/>
          <a:p>
            <a:r>
              <a:rPr lang="en-US" sz="1400" dirty="0"/>
              <a:t>The portal is designed to provide users with a seamless, user-friendly interface to interact with the AI Chatbot. Acting as a single point of interaction, the Chatbot enables users to resolve queries, seek guidance, and streamline workflows. The AI Chatbot is tailored to understand and operate within specific contexts, ensuring precise and relevant responses for every interaction.</a:t>
            </a:r>
            <a:endParaRPr lang="en-IN" sz="1400" dirty="0"/>
          </a:p>
        </p:txBody>
      </p:sp>
      <p:sp>
        <p:nvSpPr>
          <p:cNvPr id="85" name="TextBox 84">
            <a:extLst>
              <a:ext uri="{FF2B5EF4-FFF2-40B4-BE49-F238E27FC236}">
                <a16:creationId xmlns:a16="http://schemas.microsoft.com/office/drawing/2014/main" id="{B7FB01F4-D33A-9D1A-A8D1-98B478A0C3BA}"/>
              </a:ext>
            </a:extLst>
          </p:cNvPr>
          <p:cNvSpPr txBox="1"/>
          <p:nvPr/>
        </p:nvSpPr>
        <p:spPr>
          <a:xfrm>
            <a:off x="2693556" y="5021456"/>
            <a:ext cx="8108156"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Provide mechanisms for consumers to submit feedback directly through the Chatbot interface.</a:t>
            </a:r>
          </a:p>
          <a:p>
            <a:pPr marL="285750" indent="-285750">
              <a:buFont typeface="Arial" panose="020B0604020202020204" pitchFamily="34" charset="0"/>
              <a:buChar char="•"/>
            </a:pPr>
            <a:r>
              <a:rPr lang="en-US" sz="1400" dirty="0"/>
              <a:t>Aggregate this feedback for broader insights into user satisfaction and pain points.</a:t>
            </a:r>
          </a:p>
          <a:p>
            <a:pPr marL="285750" indent="-285750">
              <a:buFont typeface="Arial" panose="020B0604020202020204" pitchFamily="34" charset="0"/>
              <a:buChar char="•"/>
            </a:pPr>
            <a:r>
              <a:rPr lang="en-US" sz="1400" dirty="0"/>
              <a:t>Notifications for unusual spikes in traffic, helping teams address critical issues promptly.</a:t>
            </a:r>
          </a:p>
          <a:p>
            <a:pPr marL="285750" indent="-285750">
              <a:buFont typeface="Arial" panose="020B0604020202020204" pitchFamily="34" charset="0"/>
              <a:buChar char="•"/>
            </a:pPr>
            <a:r>
              <a:rPr lang="en-US" sz="1400" dirty="0"/>
              <a:t>Automated alerts for underperforming modules or contexts to prevent prolonged inefficiencies.</a:t>
            </a:r>
          </a:p>
          <a:p>
            <a:pPr marL="285750" indent="-285750">
              <a:buFont typeface="Arial" panose="020B0604020202020204" pitchFamily="34" charset="0"/>
              <a:buChar char="•"/>
            </a:pPr>
            <a:r>
              <a:rPr lang="en-US" sz="1400" dirty="0"/>
              <a:t>Spot trends over time, helping administrators predict future needs and allocate resources more effectively.</a:t>
            </a:r>
          </a:p>
          <a:p>
            <a:pPr marL="285750" indent="-285750">
              <a:buFont typeface="Arial" panose="020B0604020202020204" pitchFamily="34" charset="0"/>
              <a:buChar char="•"/>
            </a:pPr>
            <a:r>
              <a:rPr lang="en-US" sz="1400" dirty="0"/>
              <a:t>Use historical data to drive strategic updates to the Chatbot’s training and feature set.</a:t>
            </a:r>
          </a:p>
        </p:txBody>
      </p:sp>
    </p:spTree>
    <p:extLst>
      <p:ext uri="{BB962C8B-B14F-4D97-AF65-F5344CB8AC3E}">
        <p14:creationId xmlns:p14="http://schemas.microsoft.com/office/powerpoint/2010/main" val="268716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5D410-15F1-4188-B86A-54D231D0FB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B60F1D3-56D6-6325-927D-B728466734EF}"/>
              </a:ext>
            </a:extLst>
          </p:cNvPr>
          <p:cNvSpPr/>
          <p:nvPr/>
        </p:nvSpPr>
        <p:spPr>
          <a:xfrm>
            <a:off x="2696368" y="40261"/>
            <a:ext cx="61532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Solution Architecture</a:t>
            </a:r>
          </a:p>
        </p:txBody>
      </p:sp>
      <p:grpSp>
        <p:nvGrpSpPr>
          <p:cNvPr id="38" name="Group 37">
            <a:extLst>
              <a:ext uri="{FF2B5EF4-FFF2-40B4-BE49-F238E27FC236}">
                <a16:creationId xmlns:a16="http://schemas.microsoft.com/office/drawing/2014/main" id="{D607D5A2-81E6-3484-491D-2176F3B0E673}"/>
              </a:ext>
            </a:extLst>
          </p:cNvPr>
          <p:cNvGrpSpPr/>
          <p:nvPr/>
        </p:nvGrpSpPr>
        <p:grpSpPr>
          <a:xfrm>
            <a:off x="737318" y="1983834"/>
            <a:ext cx="1495839" cy="710648"/>
            <a:chOff x="695739" y="1207604"/>
            <a:chExt cx="1495839" cy="710648"/>
          </a:xfrm>
        </p:grpSpPr>
        <p:sp>
          <p:nvSpPr>
            <p:cNvPr id="7" name="Rectangle 6">
              <a:extLst>
                <a:ext uri="{FF2B5EF4-FFF2-40B4-BE49-F238E27FC236}">
                  <a16:creationId xmlns:a16="http://schemas.microsoft.com/office/drawing/2014/main" id="{B19BE72F-4E84-B458-C487-A055114ED24D}"/>
                </a:ext>
              </a:extLst>
            </p:cNvPr>
            <p:cNvSpPr/>
            <p:nvPr/>
          </p:nvSpPr>
          <p:spPr>
            <a:xfrm>
              <a:off x="695739" y="1207604"/>
              <a:ext cx="1495839" cy="7106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AC42957-4317-42AD-AEA8-E14227527682}"/>
                </a:ext>
              </a:extLst>
            </p:cNvPr>
            <p:cNvSpPr/>
            <p:nvPr/>
          </p:nvSpPr>
          <p:spPr>
            <a:xfrm>
              <a:off x="695740" y="1207604"/>
              <a:ext cx="1317606" cy="651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C9E53288-EEB0-77F6-4E64-455E28394CDD}"/>
                </a:ext>
              </a:extLst>
            </p:cNvPr>
            <p:cNvSpPr/>
            <p:nvPr/>
          </p:nvSpPr>
          <p:spPr>
            <a:xfrm>
              <a:off x="2139553"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DA8069C2-B8E6-70EE-B320-F23E4CC8A57D}"/>
                </a:ext>
              </a:extLst>
            </p:cNvPr>
            <p:cNvSpPr/>
            <p:nvPr/>
          </p:nvSpPr>
          <p:spPr>
            <a:xfrm>
              <a:off x="2076450"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EECFC224-450C-A7DA-0F4F-6B20777FC52A}"/>
                </a:ext>
              </a:extLst>
            </p:cNvPr>
            <p:cNvSpPr/>
            <p:nvPr/>
          </p:nvSpPr>
          <p:spPr>
            <a:xfrm>
              <a:off x="2024424"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E44D9657-21AC-51A1-F708-1F42EF6BF1F0}"/>
                </a:ext>
              </a:extLst>
            </p:cNvPr>
            <p:cNvSpPr/>
            <p:nvPr/>
          </p:nvSpPr>
          <p:spPr>
            <a:xfrm>
              <a:off x="736842" y="1290948"/>
              <a:ext cx="642522" cy="651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400" b="1" dirty="0"/>
                <a:t>URL</a:t>
              </a:r>
            </a:p>
          </p:txBody>
        </p:sp>
        <p:sp>
          <p:nvSpPr>
            <p:cNvPr id="13" name="Rectangle 12">
              <a:extLst>
                <a:ext uri="{FF2B5EF4-FFF2-40B4-BE49-F238E27FC236}">
                  <a16:creationId xmlns:a16="http://schemas.microsoft.com/office/drawing/2014/main" id="{C55EF743-1FC9-236B-AC9E-D8BDE26FFA2D}"/>
                </a:ext>
              </a:extLst>
            </p:cNvPr>
            <p:cNvSpPr/>
            <p:nvPr/>
          </p:nvSpPr>
          <p:spPr>
            <a:xfrm>
              <a:off x="745331" y="1438275"/>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85808E3-B1FB-33B5-8C82-3E9C08556A1C}"/>
                </a:ext>
              </a:extLst>
            </p:cNvPr>
            <p:cNvSpPr/>
            <p:nvPr/>
          </p:nvSpPr>
          <p:spPr>
            <a:xfrm>
              <a:off x="962025" y="1438275"/>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18ABC50-61A5-05ED-4FED-9B6045B280A2}"/>
                </a:ext>
              </a:extLst>
            </p:cNvPr>
            <p:cNvSpPr/>
            <p:nvPr/>
          </p:nvSpPr>
          <p:spPr>
            <a:xfrm>
              <a:off x="1154906" y="1438274"/>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33A1A432-D771-1DD2-C149-1023515EA94D}"/>
                </a:ext>
              </a:extLst>
            </p:cNvPr>
            <p:cNvCxnSpPr>
              <a:cxnSpLocks/>
            </p:cNvCxnSpPr>
            <p:nvPr/>
          </p:nvCxnSpPr>
          <p:spPr>
            <a:xfrm flipH="1">
              <a:off x="787003" y="1644253"/>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AF6DBA-BC60-EE87-C205-67A343C4F324}"/>
                </a:ext>
              </a:extLst>
            </p:cNvPr>
            <p:cNvCxnSpPr>
              <a:cxnSpLocks/>
            </p:cNvCxnSpPr>
            <p:nvPr/>
          </p:nvCxnSpPr>
          <p:spPr>
            <a:xfrm flipH="1">
              <a:off x="787003" y="1698724"/>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6DD2CAB-C1B3-1C34-F928-587AE1C2A643}"/>
                </a:ext>
              </a:extLst>
            </p:cNvPr>
            <p:cNvCxnSpPr>
              <a:cxnSpLocks/>
            </p:cNvCxnSpPr>
            <p:nvPr/>
          </p:nvCxnSpPr>
          <p:spPr>
            <a:xfrm flipH="1">
              <a:off x="787003" y="1753195"/>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757EAC-B479-A7D6-FD5B-BC17CA7CC536}"/>
                </a:ext>
              </a:extLst>
            </p:cNvPr>
            <p:cNvCxnSpPr>
              <a:cxnSpLocks/>
            </p:cNvCxnSpPr>
            <p:nvPr/>
          </p:nvCxnSpPr>
          <p:spPr>
            <a:xfrm flipH="1">
              <a:off x="787003" y="1807666"/>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B05EC5-38EA-D19E-31D9-362A7A7C4F5F}"/>
                </a:ext>
              </a:extLst>
            </p:cNvPr>
            <p:cNvCxnSpPr>
              <a:cxnSpLocks/>
            </p:cNvCxnSpPr>
            <p:nvPr/>
          </p:nvCxnSpPr>
          <p:spPr>
            <a:xfrm flipH="1">
              <a:off x="787003" y="1862138"/>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014F57-03FA-2BDB-9161-8AC499F20BDF}"/>
                </a:ext>
              </a:extLst>
            </p:cNvPr>
            <p:cNvCxnSpPr>
              <a:cxnSpLocks/>
            </p:cNvCxnSpPr>
            <p:nvPr/>
          </p:nvCxnSpPr>
          <p:spPr>
            <a:xfrm flipH="1">
              <a:off x="1379364" y="1644253"/>
              <a:ext cx="6970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9A15B-C5B9-8164-84E8-170D9280A1FB}"/>
                </a:ext>
              </a:extLst>
            </p:cNvPr>
            <p:cNvCxnSpPr>
              <a:cxnSpLocks/>
            </p:cNvCxnSpPr>
            <p:nvPr/>
          </p:nvCxnSpPr>
          <p:spPr>
            <a:xfrm flipH="1">
              <a:off x="1379364" y="1696640"/>
              <a:ext cx="6970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50528F-C66A-71F0-5399-B663AF13B1F4}"/>
                </a:ext>
              </a:extLst>
            </p:cNvPr>
            <p:cNvCxnSpPr>
              <a:cxnSpLocks/>
            </p:cNvCxnSpPr>
            <p:nvPr/>
          </p:nvCxnSpPr>
          <p:spPr>
            <a:xfrm flipH="1">
              <a:off x="1387699" y="1452561"/>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FFD396-B0F4-512D-14A8-751E6265BFBC}"/>
                </a:ext>
              </a:extLst>
            </p:cNvPr>
            <p:cNvCxnSpPr>
              <a:cxnSpLocks/>
            </p:cNvCxnSpPr>
            <p:nvPr/>
          </p:nvCxnSpPr>
          <p:spPr>
            <a:xfrm flipH="1">
              <a:off x="1387699" y="1506850"/>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00C2976-7B31-EC11-4C86-9FC94C4AC8BD}"/>
                </a:ext>
              </a:extLst>
            </p:cNvPr>
            <p:cNvCxnSpPr>
              <a:cxnSpLocks/>
            </p:cNvCxnSpPr>
            <p:nvPr/>
          </p:nvCxnSpPr>
          <p:spPr>
            <a:xfrm flipH="1">
              <a:off x="1387699" y="1561140"/>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26F4FD3D-7C16-D56D-C78F-9CFB99A3E7CE}"/>
              </a:ext>
            </a:extLst>
          </p:cNvPr>
          <p:cNvSpPr txBox="1"/>
          <p:nvPr/>
        </p:nvSpPr>
        <p:spPr>
          <a:xfrm>
            <a:off x="737318" y="1596994"/>
            <a:ext cx="1495839" cy="369332"/>
          </a:xfrm>
          <a:prstGeom prst="rect">
            <a:avLst/>
          </a:prstGeom>
          <a:noFill/>
        </p:spPr>
        <p:txBody>
          <a:bodyPr wrap="square" rtlCol="0">
            <a:spAutoFit/>
          </a:bodyPr>
          <a:lstStyle/>
          <a:p>
            <a:r>
              <a:rPr lang="en-IN" dirty="0"/>
              <a:t>ADMIN Portal</a:t>
            </a:r>
          </a:p>
        </p:txBody>
      </p:sp>
      <p:grpSp>
        <p:nvGrpSpPr>
          <p:cNvPr id="40" name="Group 39">
            <a:extLst>
              <a:ext uri="{FF2B5EF4-FFF2-40B4-BE49-F238E27FC236}">
                <a16:creationId xmlns:a16="http://schemas.microsoft.com/office/drawing/2014/main" id="{5BEB7F1A-5099-6916-CB47-03574A0411D3}"/>
              </a:ext>
            </a:extLst>
          </p:cNvPr>
          <p:cNvGrpSpPr/>
          <p:nvPr/>
        </p:nvGrpSpPr>
        <p:grpSpPr>
          <a:xfrm>
            <a:off x="737318" y="3712622"/>
            <a:ext cx="1495839" cy="710648"/>
            <a:chOff x="695739" y="1207604"/>
            <a:chExt cx="1495839" cy="710648"/>
          </a:xfrm>
        </p:grpSpPr>
        <p:sp>
          <p:nvSpPr>
            <p:cNvPr id="41" name="Rectangle 40">
              <a:extLst>
                <a:ext uri="{FF2B5EF4-FFF2-40B4-BE49-F238E27FC236}">
                  <a16:creationId xmlns:a16="http://schemas.microsoft.com/office/drawing/2014/main" id="{4DB58ADC-32CC-3F73-B875-A83D8EFC9E5E}"/>
                </a:ext>
              </a:extLst>
            </p:cNvPr>
            <p:cNvSpPr/>
            <p:nvPr/>
          </p:nvSpPr>
          <p:spPr>
            <a:xfrm>
              <a:off x="695739" y="1207604"/>
              <a:ext cx="1495839" cy="7106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66DC6BBD-922E-8311-F6BB-CC4D90A40B9E}"/>
                </a:ext>
              </a:extLst>
            </p:cNvPr>
            <p:cNvSpPr/>
            <p:nvPr/>
          </p:nvSpPr>
          <p:spPr>
            <a:xfrm>
              <a:off x="695740" y="1207604"/>
              <a:ext cx="1317606" cy="651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3" name="Rectangle 42">
              <a:extLst>
                <a:ext uri="{FF2B5EF4-FFF2-40B4-BE49-F238E27FC236}">
                  <a16:creationId xmlns:a16="http://schemas.microsoft.com/office/drawing/2014/main" id="{727AAD26-8939-2D55-FFAB-80DAE326B96A}"/>
                </a:ext>
              </a:extLst>
            </p:cNvPr>
            <p:cNvSpPr/>
            <p:nvPr/>
          </p:nvSpPr>
          <p:spPr>
            <a:xfrm>
              <a:off x="2139553"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4" name="Rectangle 43">
              <a:extLst>
                <a:ext uri="{FF2B5EF4-FFF2-40B4-BE49-F238E27FC236}">
                  <a16:creationId xmlns:a16="http://schemas.microsoft.com/office/drawing/2014/main" id="{BADC91C5-34CF-8F8C-08FF-A2985E0D4DA2}"/>
                </a:ext>
              </a:extLst>
            </p:cNvPr>
            <p:cNvSpPr/>
            <p:nvPr/>
          </p:nvSpPr>
          <p:spPr>
            <a:xfrm>
              <a:off x="2076450"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5" name="Rectangle 44">
              <a:extLst>
                <a:ext uri="{FF2B5EF4-FFF2-40B4-BE49-F238E27FC236}">
                  <a16:creationId xmlns:a16="http://schemas.microsoft.com/office/drawing/2014/main" id="{0FF16025-30EF-6E66-616E-22693AB5EEF1}"/>
                </a:ext>
              </a:extLst>
            </p:cNvPr>
            <p:cNvSpPr/>
            <p:nvPr/>
          </p:nvSpPr>
          <p:spPr>
            <a:xfrm>
              <a:off x="2024424"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57CF02F2-E270-2E61-70D1-93ACF839B7C0}"/>
                </a:ext>
              </a:extLst>
            </p:cNvPr>
            <p:cNvSpPr/>
            <p:nvPr/>
          </p:nvSpPr>
          <p:spPr>
            <a:xfrm>
              <a:off x="736842" y="1290948"/>
              <a:ext cx="642522" cy="651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400" b="1" dirty="0"/>
                <a:t>URL</a:t>
              </a:r>
            </a:p>
          </p:txBody>
        </p:sp>
        <p:sp>
          <p:nvSpPr>
            <p:cNvPr id="47" name="Rectangle 46">
              <a:extLst>
                <a:ext uri="{FF2B5EF4-FFF2-40B4-BE49-F238E27FC236}">
                  <a16:creationId xmlns:a16="http://schemas.microsoft.com/office/drawing/2014/main" id="{E416FBE0-8DFE-8653-1CB8-147058E2958E}"/>
                </a:ext>
              </a:extLst>
            </p:cNvPr>
            <p:cNvSpPr/>
            <p:nvPr/>
          </p:nvSpPr>
          <p:spPr>
            <a:xfrm>
              <a:off x="745331" y="1438275"/>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91235BB8-9EA2-DA25-6167-C05690E4E390}"/>
                </a:ext>
              </a:extLst>
            </p:cNvPr>
            <p:cNvSpPr/>
            <p:nvPr/>
          </p:nvSpPr>
          <p:spPr>
            <a:xfrm>
              <a:off x="962025" y="1438275"/>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943CAAE5-6E78-5F92-93AE-D174807EFDE6}"/>
                </a:ext>
              </a:extLst>
            </p:cNvPr>
            <p:cNvSpPr/>
            <p:nvPr/>
          </p:nvSpPr>
          <p:spPr>
            <a:xfrm>
              <a:off x="1154906" y="1438274"/>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0" name="Straight Connector 49">
              <a:extLst>
                <a:ext uri="{FF2B5EF4-FFF2-40B4-BE49-F238E27FC236}">
                  <a16:creationId xmlns:a16="http://schemas.microsoft.com/office/drawing/2014/main" id="{9FF46363-024D-2B08-F7E7-94CBFA1193F2}"/>
                </a:ext>
              </a:extLst>
            </p:cNvPr>
            <p:cNvCxnSpPr>
              <a:cxnSpLocks/>
            </p:cNvCxnSpPr>
            <p:nvPr/>
          </p:nvCxnSpPr>
          <p:spPr>
            <a:xfrm flipH="1">
              <a:off x="787003" y="1644253"/>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C7E6D71-ED64-66EB-E467-396BE8F7601B}"/>
                </a:ext>
              </a:extLst>
            </p:cNvPr>
            <p:cNvCxnSpPr>
              <a:cxnSpLocks/>
            </p:cNvCxnSpPr>
            <p:nvPr/>
          </p:nvCxnSpPr>
          <p:spPr>
            <a:xfrm flipH="1">
              <a:off x="787003" y="1698724"/>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B0F397-9A54-3372-006D-DA5D27C4096B}"/>
                </a:ext>
              </a:extLst>
            </p:cNvPr>
            <p:cNvCxnSpPr>
              <a:cxnSpLocks/>
            </p:cNvCxnSpPr>
            <p:nvPr/>
          </p:nvCxnSpPr>
          <p:spPr>
            <a:xfrm flipH="1">
              <a:off x="787003" y="1753195"/>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9A5FEB8-C7F4-DF9E-9ABB-BDDE3EE3C3CF}"/>
                </a:ext>
              </a:extLst>
            </p:cNvPr>
            <p:cNvCxnSpPr>
              <a:cxnSpLocks/>
            </p:cNvCxnSpPr>
            <p:nvPr/>
          </p:nvCxnSpPr>
          <p:spPr>
            <a:xfrm flipH="1">
              <a:off x="787003" y="1807666"/>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A266E61-620A-78C5-54EF-094D1A53EFFB}"/>
                </a:ext>
              </a:extLst>
            </p:cNvPr>
            <p:cNvCxnSpPr>
              <a:cxnSpLocks/>
            </p:cNvCxnSpPr>
            <p:nvPr/>
          </p:nvCxnSpPr>
          <p:spPr>
            <a:xfrm flipH="1">
              <a:off x="787003" y="1862138"/>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7C57BCF-9AC0-580C-92EC-D024AE4B8AA1}"/>
                </a:ext>
              </a:extLst>
            </p:cNvPr>
            <p:cNvCxnSpPr>
              <a:cxnSpLocks/>
            </p:cNvCxnSpPr>
            <p:nvPr/>
          </p:nvCxnSpPr>
          <p:spPr>
            <a:xfrm flipH="1">
              <a:off x="1379364" y="1644253"/>
              <a:ext cx="6970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F34D7FF-EA07-0E02-E387-758761B5A76C}"/>
                </a:ext>
              </a:extLst>
            </p:cNvPr>
            <p:cNvCxnSpPr>
              <a:cxnSpLocks/>
            </p:cNvCxnSpPr>
            <p:nvPr/>
          </p:nvCxnSpPr>
          <p:spPr>
            <a:xfrm flipH="1">
              <a:off x="1379364" y="1696640"/>
              <a:ext cx="6970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4712D4A-199F-0195-2170-B7C6DAD7F1D5}"/>
                </a:ext>
              </a:extLst>
            </p:cNvPr>
            <p:cNvCxnSpPr>
              <a:cxnSpLocks/>
            </p:cNvCxnSpPr>
            <p:nvPr/>
          </p:nvCxnSpPr>
          <p:spPr>
            <a:xfrm flipH="1">
              <a:off x="1387699" y="1452561"/>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A530BB2-C132-3745-C0F7-DE5CC1FF40C6}"/>
                </a:ext>
              </a:extLst>
            </p:cNvPr>
            <p:cNvCxnSpPr>
              <a:cxnSpLocks/>
            </p:cNvCxnSpPr>
            <p:nvPr/>
          </p:nvCxnSpPr>
          <p:spPr>
            <a:xfrm flipH="1">
              <a:off x="1387699" y="1506850"/>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7FEE30F-BAA6-4F89-3340-496C9BD521F7}"/>
                </a:ext>
              </a:extLst>
            </p:cNvPr>
            <p:cNvCxnSpPr>
              <a:cxnSpLocks/>
            </p:cNvCxnSpPr>
            <p:nvPr/>
          </p:nvCxnSpPr>
          <p:spPr>
            <a:xfrm flipH="1">
              <a:off x="1387699" y="1561140"/>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DBC3AF87-ACAB-077A-17CF-5DFA2D8268BB}"/>
              </a:ext>
            </a:extLst>
          </p:cNvPr>
          <p:cNvSpPr txBox="1"/>
          <p:nvPr/>
        </p:nvSpPr>
        <p:spPr>
          <a:xfrm>
            <a:off x="615382" y="3358725"/>
            <a:ext cx="1847436" cy="369332"/>
          </a:xfrm>
          <a:prstGeom prst="rect">
            <a:avLst/>
          </a:prstGeom>
          <a:noFill/>
        </p:spPr>
        <p:txBody>
          <a:bodyPr wrap="square" rtlCol="0">
            <a:spAutoFit/>
          </a:bodyPr>
          <a:lstStyle/>
          <a:p>
            <a:r>
              <a:rPr lang="en-IN" dirty="0"/>
              <a:t>Consumer Portal</a:t>
            </a:r>
          </a:p>
        </p:txBody>
      </p:sp>
      <p:grpSp>
        <p:nvGrpSpPr>
          <p:cNvPr id="61" name="Group 60">
            <a:extLst>
              <a:ext uri="{FF2B5EF4-FFF2-40B4-BE49-F238E27FC236}">
                <a16:creationId xmlns:a16="http://schemas.microsoft.com/office/drawing/2014/main" id="{E724657F-F712-82B8-4C98-095AA7B5BD12}"/>
              </a:ext>
            </a:extLst>
          </p:cNvPr>
          <p:cNvGrpSpPr/>
          <p:nvPr/>
        </p:nvGrpSpPr>
        <p:grpSpPr>
          <a:xfrm>
            <a:off x="752889" y="5522429"/>
            <a:ext cx="1495839" cy="710648"/>
            <a:chOff x="695739" y="1207604"/>
            <a:chExt cx="1495839" cy="710648"/>
          </a:xfrm>
        </p:grpSpPr>
        <p:sp>
          <p:nvSpPr>
            <p:cNvPr id="62" name="Rectangle 61">
              <a:extLst>
                <a:ext uri="{FF2B5EF4-FFF2-40B4-BE49-F238E27FC236}">
                  <a16:creationId xmlns:a16="http://schemas.microsoft.com/office/drawing/2014/main" id="{A6068412-1D18-20EF-F882-B47581E91C52}"/>
                </a:ext>
              </a:extLst>
            </p:cNvPr>
            <p:cNvSpPr/>
            <p:nvPr/>
          </p:nvSpPr>
          <p:spPr>
            <a:xfrm>
              <a:off x="695739" y="1207604"/>
              <a:ext cx="1495839" cy="7106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3" name="Rectangle: Rounded Corners 62">
              <a:extLst>
                <a:ext uri="{FF2B5EF4-FFF2-40B4-BE49-F238E27FC236}">
                  <a16:creationId xmlns:a16="http://schemas.microsoft.com/office/drawing/2014/main" id="{D6B0154A-3442-A85B-95DC-9ACBF8D844AE}"/>
                </a:ext>
              </a:extLst>
            </p:cNvPr>
            <p:cNvSpPr/>
            <p:nvPr/>
          </p:nvSpPr>
          <p:spPr>
            <a:xfrm>
              <a:off x="695740" y="1207604"/>
              <a:ext cx="1317606" cy="651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4" name="Rectangle 63">
              <a:extLst>
                <a:ext uri="{FF2B5EF4-FFF2-40B4-BE49-F238E27FC236}">
                  <a16:creationId xmlns:a16="http://schemas.microsoft.com/office/drawing/2014/main" id="{B8DEA811-0169-18C5-185B-35ACAB1333AF}"/>
                </a:ext>
              </a:extLst>
            </p:cNvPr>
            <p:cNvSpPr/>
            <p:nvPr/>
          </p:nvSpPr>
          <p:spPr>
            <a:xfrm>
              <a:off x="2139553"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5" name="Rectangle 64">
              <a:extLst>
                <a:ext uri="{FF2B5EF4-FFF2-40B4-BE49-F238E27FC236}">
                  <a16:creationId xmlns:a16="http://schemas.microsoft.com/office/drawing/2014/main" id="{B4266AAC-A88D-B4D3-1328-5B3648864A59}"/>
                </a:ext>
              </a:extLst>
            </p:cNvPr>
            <p:cNvSpPr/>
            <p:nvPr/>
          </p:nvSpPr>
          <p:spPr>
            <a:xfrm>
              <a:off x="2076450"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6" name="Rectangle 65">
              <a:extLst>
                <a:ext uri="{FF2B5EF4-FFF2-40B4-BE49-F238E27FC236}">
                  <a16:creationId xmlns:a16="http://schemas.microsoft.com/office/drawing/2014/main" id="{4FEEDFA0-1289-AE31-68DD-1957239C5919}"/>
                </a:ext>
              </a:extLst>
            </p:cNvPr>
            <p:cNvSpPr/>
            <p:nvPr/>
          </p:nvSpPr>
          <p:spPr>
            <a:xfrm>
              <a:off x="2024424" y="1217331"/>
              <a:ext cx="52025" cy="554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0E08C461-BF38-C268-2452-D12B9D05520E}"/>
                </a:ext>
              </a:extLst>
            </p:cNvPr>
            <p:cNvSpPr/>
            <p:nvPr/>
          </p:nvSpPr>
          <p:spPr>
            <a:xfrm>
              <a:off x="736842" y="1290948"/>
              <a:ext cx="642522" cy="651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400" b="1" dirty="0"/>
                <a:t>URL</a:t>
              </a:r>
            </a:p>
          </p:txBody>
        </p:sp>
        <p:sp>
          <p:nvSpPr>
            <p:cNvPr id="68" name="Rectangle 67">
              <a:extLst>
                <a:ext uri="{FF2B5EF4-FFF2-40B4-BE49-F238E27FC236}">
                  <a16:creationId xmlns:a16="http://schemas.microsoft.com/office/drawing/2014/main" id="{084EC626-2826-79BC-9E60-3EB3EAD6105E}"/>
                </a:ext>
              </a:extLst>
            </p:cNvPr>
            <p:cNvSpPr/>
            <p:nvPr/>
          </p:nvSpPr>
          <p:spPr>
            <a:xfrm>
              <a:off x="745331" y="1438275"/>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A705AC09-DDAA-68D2-4231-0B985A5733FB}"/>
                </a:ext>
              </a:extLst>
            </p:cNvPr>
            <p:cNvSpPr/>
            <p:nvPr/>
          </p:nvSpPr>
          <p:spPr>
            <a:xfrm>
              <a:off x="962025" y="1438275"/>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a:extLst>
                <a:ext uri="{FF2B5EF4-FFF2-40B4-BE49-F238E27FC236}">
                  <a16:creationId xmlns:a16="http://schemas.microsoft.com/office/drawing/2014/main" id="{E3BE700E-9454-91B6-B8ED-D76093DE6C4D}"/>
                </a:ext>
              </a:extLst>
            </p:cNvPr>
            <p:cNvSpPr/>
            <p:nvPr/>
          </p:nvSpPr>
          <p:spPr>
            <a:xfrm>
              <a:off x="1154906" y="1438274"/>
              <a:ext cx="139303" cy="139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1" name="Straight Connector 70">
              <a:extLst>
                <a:ext uri="{FF2B5EF4-FFF2-40B4-BE49-F238E27FC236}">
                  <a16:creationId xmlns:a16="http://schemas.microsoft.com/office/drawing/2014/main" id="{7505517C-7217-5394-49D6-F3E8EF926069}"/>
                </a:ext>
              </a:extLst>
            </p:cNvPr>
            <p:cNvCxnSpPr>
              <a:cxnSpLocks/>
            </p:cNvCxnSpPr>
            <p:nvPr/>
          </p:nvCxnSpPr>
          <p:spPr>
            <a:xfrm flipH="1">
              <a:off x="787003" y="1644253"/>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2138A92-3555-36D3-A163-517AB2AFF7A3}"/>
                </a:ext>
              </a:extLst>
            </p:cNvPr>
            <p:cNvCxnSpPr>
              <a:cxnSpLocks/>
            </p:cNvCxnSpPr>
            <p:nvPr/>
          </p:nvCxnSpPr>
          <p:spPr>
            <a:xfrm flipH="1">
              <a:off x="787003" y="1698724"/>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C6C8F9E-A0DB-3D69-2ADF-195F59D09EBF}"/>
                </a:ext>
              </a:extLst>
            </p:cNvPr>
            <p:cNvCxnSpPr>
              <a:cxnSpLocks/>
            </p:cNvCxnSpPr>
            <p:nvPr/>
          </p:nvCxnSpPr>
          <p:spPr>
            <a:xfrm flipH="1">
              <a:off x="787003" y="1753195"/>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58C1084-A126-2DA7-E539-93DFBA31FF31}"/>
                </a:ext>
              </a:extLst>
            </p:cNvPr>
            <p:cNvCxnSpPr>
              <a:cxnSpLocks/>
            </p:cNvCxnSpPr>
            <p:nvPr/>
          </p:nvCxnSpPr>
          <p:spPr>
            <a:xfrm flipH="1">
              <a:off x="787003" y="1807666"/>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38A93E-A977-AAE0-1F03-A886997CC419}"/>
                </a:ext>
              </a:extLst>
            </p:cNvPr>
            <p:cNvCxnSpPr>
              <a:cxnSpLocks/>
            </p:cNvCxnSpPr>
            <p:nvPr/>
          </p:nvCxnSpPr>
          <p:spPr>
            <a:xfrm flipH="1">
              <a:off x="787003" y="1862138"/>
              <a:ext cx="5675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55E0E6F-9E2E-2E1E-42A4-C20B37175C91}"/>
                </a:ext>
              </a:extLst>
            </p:cNvPr>
            <p:cNvCxnSpPr>
              <a:cxnSpLocks/>
            </p:cNvCxnSpPr>
            <p:nvPr/>
          </p:nvCxnSpPr>
          <p:spPr>
            <a:xfrm flipH="1">
              <a:off x="1379364" y="1644253"/>
              <a:ext cx="6970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A2D72C2-D475-338E-0F38-5D422956CF2D}"/>
                </a:ext>
              </a:extLst>
            </p:cNvPr>
            <p:cNvCxnSpPr>
              <a:cxnSpLocks/>
            </p:cNvCxnSpPr>
            <p:nvPr/>
          </p:nvCxnSpPr>
          <p:spPr>
            <a:xfrm flipH="1">
              <a:off x="1379364" y="1696640"/>
              <a:ext cx="69708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05D0D2-C0F7-0018-890C-8A91380094CF}"/>
                </a:ext>
              </a:extLst>
            </p:cNvPr>
            <p:cNvCxnSpPr>
              <a:cxnSpLocks/>
            </p:cNvCxnSpPr>
            <p:nvPr/>
          </p:nvCxnSpPr>
          <p:spPr>
            <a:xfrm flipH="1">
              <a:off x="1387699" y="1452561"/>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D0C9CC7-BF98-1F28-E6F4-A2E3B30D8066}"/>
                </a:ext>
              </a:extLst>
            </p:cNvPr>
            <p:cNvCxnSpPr>
              <a:cxnSpLocks/>
            </p:cNvCxnSpPr>
            <p:nvPr/>
          </p:nvCxnSpPr>
          <p:spPr>
            <a:xfrm flipH="1">
              <a:off x="1387699" y="1506850"/>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5BB3C04-3B7D-B31B-4FDA-4CB978FFCB1F}"/>
                </a:ext>
              </a:extLst>
            </p:cNvPr>
            <p:cNvCxnSpPr>
              <a:cxnSpLocks/>
            </p:cNvCxnSpPr>
            <p:nvPr/>
          </p:nvCxnSpPr>
          <p:spPr>
            <a:xfrm flipH="1">
              <a:off x="1387699" y="1561140"/>
              <a:ext cx="219645"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D196293B-1D32-652D-2545-00D4F616CE19}"/>
              </a:ext>
            </a:extLst>
          </p:cNvPr>
          <p:cNvSpPr txBox="1"/>
          <p:nvPr/>
        </p:nvSpPr>
        <p:spPr>
          <a:xfrm>
            <a:off x="737617" y="5143142"/>
            <a:ext cx="1740772" cy="369332"/>
          </a:xfrm>
          <a:prstGeom prst="rect">
            <a:avLst/>
          </a:prstGeom>
          <a:noFill/>
        </p:spPr>
        <p:txBody>
          <a:bodyPr wrap="square" rtlCol="0">
            <a:spAutoFit/>
          </a:bodyPr>
          <a:lstStyle/>
          <a:p>
            <a:r>
              <a:rPr lang="en-IN" dirty="0"/>
              <a:t>Usage Metrics</a:t>
            </a:r>
          </a:p>
        </p:txBody>
      </p:sp>
      <p:grpSp>
        <p:nvGrpSpPr>
          <p:cNvPr id="18" name="Group 17">
            <a:extLst>
              <a:ext uri="{FF2B5EF4-FFF2-40B4-BE49-F238E27FC236}">
                <a16:creationId xmlns:a16="http://schemas.microsoft.com/office/drawing/2014/main" id="{368CFAE8-33F7-32BB-5D4F-473D71B9DD2A}"/>
              </a:ext>
            </a:extLst>
          </p:cNvPr>
          <p:cNvGrpSpPr/>
          <p:nvPr/>
        </p:nvGrpSpPr>
        <p:grpSpPr>
          <a:xfrm>
            <a:off x="5843588" y="2983714"/>
            <a:ext cx="938213" cy="1221647"/>
            <a:chOff x="6762750" y="3350353"/>
            <a:chExt cx="938213" cy="1221647"/>
          </a:xfrm>
        </p:grpSpPr>
        <p:sp>
          <p:nvSpPr>
            <p:cNvPr id="2" name="Flowchart: Magnetic Disk 1">
              <a:extLst>
                <a:ext uri="{FF2B5EF4-FFF2-40B4-BE49-F238E27FC236}">
                  <a16:creationId xmlns:a16="http://schemas.microsoft.com/office/drawing/2014/main" id="{CD96EA88-C7E1-23EB-C0C4-9E4400EC0B3D}"/>
                </a:ext>
              </a:extLst>
            </p:cNvPr>
            <p:cNvSpPr/>
            <p:nvPr/>
          </p:nvSpPr>
          <p:spPr>
            <a:xfrm>
              <a:off x="6762750" y="4025502"/>
              <a:ext cx="800100" cy="373857"/>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lowchart: Magnetic Disk 2">
              <a:extLst>
                <a:ext uri="{FF2B5EF4-FFF2-40B4-BE49-F238E27FC236}">
                  <a16:creationId xmlns:a16="http://schemas.microsoft.com/office/drawing/2014/main" id="{30579F72-3607-0DC2-6CDD-54FCDFAABF22}"/>
                </a:ext>
              </a:extLst>
            </p:cNvPr>
            <p:cNvSpPr/>
            <p:nvPr/>
          </p:nvSpPr>
          <p:spPr>
            <a:xfrm>
              <a:off x="6900863" y="4198143"/>
              <a:ext cx="800100" cy="373857"/>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Magnetic Disk 3">
              <a:extLst>
                <a:ext uri="{FF2B5EF4-FFF2-40B4-BE49-F238E27FC236}">
                  <a16:creationId xmlns:a16="http://schemas.microsoft.com/office/drawing/2014/main" id="{C93EEB13-B35D-7CBD-48C1-1103C3F045A3}"/>
                </a:ext>
              </a:extLst>
            </p:cNvPr>
            <p:cNvSpPr/>
            <p:nvPr/>
          </p:nvSpPr>
          <p:spPr>
            <a:xfrm>
              <a:off x="6762750" y="3685147"/>
              <a:ext cx="800100" cy="373857"/>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Magnetic Disk 4">
              <a:extLst>
                <a:ext uri="{FF2B5EF4-FFF2-40B4-BE49-F238E27FC236}">
                  <a16:creationId xmlns:a16="http://schemas.microsoft.com/office/drawing/2014/main" id="{D0E8AFA5-F949-4EB4-448D-B9F32831BC3B}"/>
                </a:ext>
              </a:extLst>
            </p:cNvPr>
            <p:cNvSpPr/>
            <p:nvPr/>
          </p:nvSpPr>
          <p:spPr>
            <a:xfrm>
              <a:off x="6900863" y="3857788"/>
              <a:ext cx="800100" cy="373857"/>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Magnetic Disk 15">
              <a:extLst>
                <a:ext uri="{FF2B5EF4-FFF2-40B4-BE49-F238E27FC236}">
                  <a16:creationId xmlns:a16="http://schemas.microsoft.com/office/drawing/2014/main" id="{19A39A13-982D-D1F5-CB21-A523A87AD10B}"/>
                </a:ext>
              </a:extLst>
            </p:cNvPr>
            <p:cNvSpPr/>
            <p:nvPr/>
          </p:nvSpPr>
          <p:spPr>
            <a:xfrm>
              <a:off x="6762750" y="3350353"/>
              <a:ext cx="800100" cy="373857"/>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Magnetic Disk 16">
              <a:extLst>
                <a:ext uri="{FF2B5EF4-FFF2-40B4-BE49-F238E27FC236}">
                  <a16:creationId xmlns:a16="http://schemas.microsoft.com/office/drawing/2014/main" id="{D25C57AE-1626-B240-7812-4A5D67F69C58}"/>
                </a:ext>
              </a:extLst>
            </p:cNvPr>
            <p:cNvSpPr/>
            <p:nvPr/>
          </p:nvSpPr>
          <p:spPr>
            <a:xfrm>
              <a:off x="6900863" y="3522994"/>
              <a:ext cx="800100" cy="373857"/>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a:extLst>
              <a:ext uri="{FF2B5EF4-FFF2-40B4-BE49-F238E27FC236}">
                <a16:creationId xmlns:a16="http://schemas.microsoft.com/office/drawing/2014/main" id="{2753EF66-F8D9-0495-D46E-A06130A1C563}"/>
              </a:ext>
            </a:extLst>
          </p:cNvPr>
          <p:cNvSpPr txBox="1"/>
          <p:nvPr/>
        </p:nvSpPr>
        <p:spPr>
          <a:xfrm>
            <a:off x="5724318" y="2497756"/>
            <a:ext cx="1495839" cy="369332"/>
          </a:xfrm>
          <a:prstGeom prst="rect">
            <a:avLst/>
          </a:prstGeom>
          <a:noFill/>
        </p:spPr>
        <p:txBody>
          <a:bodyPr wrap="square" rtlCol="0">
            <a:spAutoFit/>
          </a:bodyPr>
          <a:lstStyle/>
          <a:p>
            <a:r>
              <a:rPr lang="en-IN" dirty="0"/>
              <a:t>Central DB</a:t>
            </a:r>
          </a:p>
        </p:txBody>
      </p:sp>
      <p:cxnSp>
        <p:nvCxnSpPr>
          <p:cNvPr id="24" name="Connector: Elbow 23">
            <a:extLst>
              <a:ext uri="{FF2B5EF4-FFF2-40B4-BE49-F238E27FC236}">
                <a16:creationId xmlns:a16="http://schemas.microsoft.com/office/drawing/2014/main" id="{7467B041-8BDE-A1C9-F0B1-41462AD719FD}"/>
              </a:ext>
            </a:extLst>
          </p:cNvPr>
          <p:cNvCxnSpPr>
            <a:cxnSpLocks/>
            <a:stCxn id="3" idx="2"/>
            <a:endCxn id="62" idx="3"/>
          </p:cNvCxnSpPr>
          <p:nvPr/>
        </p:nvCxnSpPr>
        <p:spPr>
          <a:xfrm rot="10800000" flipV="1">
            <a:off x="2248729" y="4018433"/>
            <a:ext cx="3732973" cy="1859320"/>
          </a:xfrm>
          <a:prstGeom prst="bentConnector3">
            <a:avLst>
              <a:gd name="adj1" fmla="val 3166"/>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77A5B67B-E31C-0411-D0D4-F8ACC4BD67CF}"/>
              </a:ext>
            </a:extLst>
          </p:cNvPr>
          <p:cNvSpPr/>
          <p:nvPr/>
        </p:nvSpPr>
        <p:spPr>
          <a:xfrm>
            <a:off x="7734300" y="1790171"/>
            <a:ext cx="2012651" cy="4442906"/>
          </a:xfrm>
          <a:prstGeom prst="roundRect">
            <a:avLst>
              <a:gd name="adj" fmla="val 5546"/>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6" name="Rectangle: Rounded Corners 85">
            <a:extLst>
              <a:ext uri="{FF2B5EF4-FFF2-40B4-BE49-F238E27FC236}">
                <a16:creationId xmlns:a16="http://schemas.microsoft.com/office/drawing/2014/main" id="{CD79F1CA-2A76-181D-028B-BD27EEC1465E}"/>
              </a:ext>
            </a:extLst>
          </p:cNvPr>
          <p:cNvSpPr/>
          <p:nvPr/>
        </p:nvSpPr>
        <p:spPr>
          <a:xfrm>
            <a:off x="9429750" y="3120843"/>
            <a:ext cx="317201" cy="1922430"/>
          </a:xfrm>
          <a:prstGeom prst="roundRect">
            <a:avLst>
              <a:gd name="adj" fmla="val 554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Open AI</a:t>
            </a:r>
          </a:p>
        </p:txBody>
      </p:sp>
      <p:sp>
        <p:nvSpPr>
          <p:cNvPr id="87" name="Rectangle: Rounded Corners 86">
            <a:extLst>
              <a:ext uri="{FF2B5EF4-FFF2-40B4-BE49-F238E27FC236}">
                <a16:creationId xmlns:a16="http://schemas.microsoft.com/office/drawing/2014/main" id="{3EB3B080-D582-B599-319A-59D42747F70C}"/>
              </a:ext>
            </a:extLst>
          </p:cNvPr>
          <p:cNvSpPr/>
          <p:nvPr/>
        </p:nvSpPr>
        <p:spPr>
          <a:xfrm>
            <a:off x="10426755" y="3071463"/>
            <a:ext cx="317201" cy="1922430"/>
          </a:xfrm>
          <a:prstGeom prst="roundRect">
            <a:avLst>
              <a:gd name="adj" fmla="val 554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OpenAI</a:t>
            </a:r>
          </a:p>
        </p:txBody>
      </p:sp>
      <p:sp>
        <p:nvSpPr>
          <p:cNvPr id="88" name="Callout: Left-Right Arrow 87">
            <a:extLst>
              <a:ext uri="{FF2B5EF4-FFF2-40B4-BE49-F238E27FC236}">
                <a16:creationId xmlns:a16="http://schemas.microsoft.com/office/drawing/2014/main" id="{FA33271B-D8DD-BAF0-EBFB-5E86F45D864C}"/>
              </a:ext>
            </a:extLst>
          </p:cNvPr>
          <p:cNvSpPr/>
          <p:nvPr/>
        </p:nvSpPr>
        <p:spPr>
          <a:xfrm>
            <a:off x="9746951" y="3370821"/>
            <a:ext cx="629709" cy="1312830"/>
          </a:xfrm>
          <a:prstGeom prst="lef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API</a:t>
            </a:r>
          </a:p>
        </p:txBody>
      </p:sp>
      <p:sp>
        <p:nvSpPr>
          <p:cNvPr id="89" name="Callout: Left-Right Arrow 88">
            <a:extLst>
              <a:ext uri="{FF2B5EF4-FFF2-40B4-BE49-F238E27FC236}">
                <a16:creationId xmlns:a16="http://schemas.microsoft.com/office/drawing/2014/main" id="{07338956-6738-3E82-9324-9FC3316D4E6C}"/>
              </a:ext>
            </a:extLst>
          </p:cNvPr>
          <p:cNvSpPr/>
          <p:nvPr/>
        </p:nvSpPr>
        <p:spPr>
          <a:xfrm>
            <a:off x="6974359" y="2393257"/>
            <a:ext cx="629709" cy="3129172"/>
          </a:xfrm>
          <a:prstGeom prst="lef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Dai</a:t>
            </a:r>
          </a:p>
          <a:p>
            <a:pPr algn="ctr"/>
            <a:r>
              <a:rPr lang="en-IN" dirty="0" err="1"/>
              <a:t>ly</a:t>
            </a:r>
            <a:r>
              <a:rPr lang="en-IN" dirty="0"/>
              <a:t>  </a:t>
            </a:r>
            <a:br>
              <a:rPr lang="en-IN" dirty="0"/>
            </a:br>
            <a:r>
              <a:rPr lang="en-IN" dirty="0"/>
              <a:t>-Batch</a:t>
            </a:r>
          </a:p>
        </p:txBody>
      </p:sp>
      <p:sp>
        <p:nvSpPr>
          <p:cNvPr id="90" name="Rectangle 89">
            <a:extLst>
              <a:ext uri="{FF2B5EF4-FFF2-40B4-BE49-F238E27FC236}">
                <a16:creationId xmlns:a16="http://schemas.microsoft.com/office/drawing/2014/main" id="{12B55F97-131B-973C-9202-61B944B40452}"/>
              </a:ext>
            </a:extLst>
          </p:cNvPr>
          <p:cNvSpPr/>
          <p:nvPr/>
        </p:nvSpPr>
        <p:spPr>
          <a:xfrm>
            <a:off x="7821620" y="2274300"/>
            <a:ext cx="1170291" cy="4423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Context 1</a:t>
            </a:r>
          </a:p>
        </p:txBody>
      </p:sp>
      <p:sp>
        <p:nvSpPr>
          <p:cNvPr id="91" name="Rectangle 90">
            <a:extLst>
              <a:ext uri="{FF2B5EF4-FFF2-40B4-BE49-F238E27FC236}">
                <a16:creationId xmlns:a16="http://schemas.microsoft.com/office/drawing/2014/main" id="{116662BC-D5C8-80AC-A188-BC4E2EE3668F}"/>
              </a:ext>
            </a:extLst>
          </p:cNvPr>
          <p:cNvSpPr/>
          <p:nvPr/>
        </p:nvSpPr>
        <p:spPr>
          <a:xfrm>
            <a:off x="7831921" y="3099351"/>
            <a:ext cx="1170291" cy="4423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Context 2</a:t>
            </a:r>
          </a:p>
        </p:txBody>
      </p:sp>
      <p:sp>
        <p:nvSpPr>
          <p:cNvPr id="92" name="Rectangle 91">
            <a:extLst>
              <a:ext uri="{FF2B5EF4-FFF2-40B4-BE49-F238E27FC236}">
                <a16:creationId xmlns:a16="http://schemas.microsoft.com/office/drawing/2014/main" id="{FE03A803-EB19-76C9-07D3-D5F30D33290E}"/>
              </a:ext>
            </a:extLst>
          </p:cNvPr>
          <p:cNvSpPr/>
          <p:nvPr/>
        </p:nvSpPr>
        <p:spPr>
          <a:xfrm>
            <a:off x="7831921" y="3924402"/>
            <a:ext cx="1170291" cy="4423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Context 3</a:t>
            </a:r>
          </a:p>
        </p:txBody>
      </p:sp>
      <p:sp>
        <p:nvSpPr>
          <p:cNvPr id="93" name="Rectangle 92">
            <a:extLst>
              <a:ext uri="{FF2B5EF4-FFF2-40B4-BE49-F238E27FC236}">
                <a16:creationId xmlns:a16="http://schemas.microsoft.com/office/drawing/2014/main" id="{9100B475-CE35-9BA0-8F98-2653C67ABA17}"/>
              </a:ext>
            </a:extLst>
          </p:cNvPr>
          <p:cNvSpPr/>
          <p:nvPr/>
        </p:nvSpPr>
        <p:spPr>
          <a:xfrm>
            <a:off x="7844208" y="4749453"/>
            <a:ext cx="1170291" cy="4423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Context 4</a:t>
            </a:r>
          </a:p>
        </p:txBody>
      </p:sp>
      <p:sp>
        <p:nvSpPr>
          <p:cNvPr id="94" name="Rectangle 93">
            <a:extLst>
              <a:ext uri="{FF2B5EF4-FFF2-40B4-BE49-F238E27FC236}">
                <a16:creationId xmlns:a16="http://schemas.microsoft.com/office/drawing/2014/main" id="{0FD0CE89-9DC8-7C4E-B979-BFAADEB06460}"/>
              </a:ext>
            </a:extLst>
          </p:cNvPr>
          <p:cNvSpPr/>
          <p:nvPr/>
        </p:nvSpPr>
        <p:spPr>
          <a:xfrm>
            <a:off x="7844208" y="5574504"/>
            <a:ext cx="1170291" cy="4423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Context 5</a:t>
            </a:r>
          </a:p>
        </p:txBody>
      </p:sp>
      <p:grpSp>
        <p:nvGrpSpPr>
          <p:cNvPr id="113" name="Group 112">
            <a:extLst>
              <a:ext uri="{FF2B5EF4-FFF2-40B4-BE49-F238E27FC236}">
                <a16:creationId xmlns:a16="http://schemas.microsoft.com/office/drawing/2014/main" id="{BD459939-F586-10B4-4442-5BD4920F5280}"/>
              </a:ext>
            </a:extLst>
          </p:cNvPr>
          <p:cNvGrpSpPr/>
          <p:nvPr/>
        </p:nvGrpSpPr>
        <p:grpSpPr>
          <a:xfrm>
            <a:off x="2648407" y="1840302"/>
            <a:ext cx="2691999" cy="2691735"/>
            <a:chOff x="2283253" y="1781660"/>
            <a:chExt cx="3057154" cy="2750377"/>
          </a:xfrm>
        </p:grpSpPr>
        <p:sp>
          <p:nvSpPr>
            <p:cNvPr id="104" name="Callout: Left-Right Arrow 103">
              <a:extLst>
                <a:ext uri="{FF2B5EF4-FFF2-40B4-BE49-F238E27FC236}">
                  <a16:creationId xmlns:a16="http://schemas.microsoft.com/office/drawing/2014/main" id="{1010728F-DD05-4FDB-C22C-1709E3775D09}"/>
                </a:ext>
              </a:extLst>
            </p:cNvPr>
            <p:cNvSpPr/>
            <p:nvPr/>
          </p:nvSpPr>
          <p:spPr>
            <a:xfrm>
              <a:off x="2283253" y="1781660"/>
              <a:ext cx="3057154" cy="2750377"/>
            </a:xfrm>
            <a:prstGeom prst="leftRightArrowCallout">
              <a:avLst>
                <a:gd name="adj1" fmla="val 41342"/>
                <a:gd name="adj2" fmla="val 29675"/>
                <a:gd name="adj3" fmla="val 26558"/>
                <a:gd name="adj4"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IN" sz="1600" dirty="0"/>
                <a:t>API</a:t>
              </a:r>
            </a:p>
          </p:txBody>
        </p:sp>
        <p:grpSp>
          <p:nvGrpSpPr>
            <p:cNvPr id="112" name="Group 111">
              <a:extLst>
                <a:ext uri="{FF2B5EF4-FFF2-40B4-BE49-F238E27FC236}">
                  <a16:creationId xmlns:a16="http://schemas.microsoft.com/office/drawing/2014/main" id="{69DC7FE5-0978-69F0-4710-649EDBE89A1C}"/>
                </a:ext>
              </a:extLst>
            </p:cNvPr>
            <p:cNvGrpSpPr/>
            <p:nvPr/>
          </p:nvGrpSpPr>
          <p:grpSpPr>
            <a:xfrm>
              <a:off x="3097313" y="2114935"/>
              <a:ext cx="1429033" cy="2333239"/>
              <a:chOff x="3613181" y="1609608"/>
              <a:chExt cx="1429033" cy="3262590"/>
            </a:xfrm>
          </p:grpSpPr>
          <p:sp>
            <p:nvSpPr>
              <p:cNvPr id="97" name="Rectangle: Rounded Corners 96">
                <a:extLst>
                  <a:ext uri="{FF2B5EF4-FFF2-40B4-BE49-F238E27FC236}">
                    <a16:creationId xmlns:a16="http://schemas.microsoft.com/office/drawing/2014/main" id="{01D12BEB-2B8E-C8DC-7D45-38FD2704CCCB}"/>
                  </a:ext>
                </a:extLst>
              </p:cNvPr>
              <p:cNvSpPr/>
              <p:nvPr/>
            </p:nvSpPr>
            <p:spPr>
              <a:xfrm>
                <a:off x="3613181" y="1609608"/>
                <a:ext cx="1429033" cy="3262590"/>
              </a:xfrm>
              <a:prstGeom prst="roundRect">
                <a:avLst>
                  <a:gd name="adj" fmla="val 5546"/>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600"/>
              </a:p>
            </p:txBody>
          </p:sp>
          <p:sp>
            <p:nvSpPr>
              <p:cNvPr id="98" name="Rectangle 97">
                <a:extLst>
                  <a:ext uri="{FF2B5EF4-FFF2-40B4-BE49-F238E27FC236}">
                    <a16:creationId xmlns:a16="http://schemas.microsoft.com/office/drawing/2014/main" id="{966A728C-D910-E891-5A08-5ABF791B786D}"/>
                  </a:ext>
                </a:extLst>
              </p:cNvPr>
              <p:cNvSpPr/>
              <p:nvPr/>
            </p:nvSpPr>
            <p:spPr>
              <a:xfrm>
                <a:off x="3735376" y="1781660"/>
                <a:ext cx="1170291" cy="4423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a:t>Context 1</a:t>
                </a:r>
              </a:p>
            </p:txBody>
          </p:sp>
          <p:sp>
            <p:nvSpPr>
              <p:cNvPr id="99" name="Rectangle 98">
                <a:extLst>
                  <a:ext uri="{FF2B5EF4-FFF2-40B4-BE49-F238E27FC236}">
                    <a16:creationId xmlns:a16="http://schemas.microsoft.com/office/drawing/2014/main" id="{9697DD88-C548-46C4-98FE-6B9EC207A8FA}"/>
                  </a:ext>
                </a:extLst>
              </p:cNvPr>
              <p:cNvSpPr/>
              <p:nvPr/>
            </p:nvSpPr>
            <p:spPr>
              <a:xfrm>
                <a:off x="3723089" y="2404876"/>
                <a:ext cx="1170291" cy="4423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a:t>Context 2</a:t>
                </a:r>
              </a:p>
            </p:txBody>
          </p:sp>
          <p:sp>
            <p:nvSpPr>
              <p:cNvPr id="100" name="Rectangle 99">
                <a:extLst>
                  <a:ext uri="{FF2B5EF4-FFF2-40B4-BE49-F238E27FC236}">
                    <a16:creationId xmlns:a16="http://schemas.microsoft.com/office/drawing/2014/main" id="{3CEC796E-13D8-D235-999D-B398B492702E}"/>
                  </a:ext>
                </a:extLst>
              </p:cNvPr>
              <p:cNvSpPr/>
              <p:nvPr/>
            </p:nvSpPr>
            <p:spPr>
              <a:xfrm>
                <a:off x="3710801" y="3028092"/>
                <a:ext cx="1170291" cy="4423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a:t>Context 3</a:t>
                </a:r>
              </a:p>
            </p:txBody>
          </p:sp>
          <p:sp>
            <p:nvSpPr>
              <p:cNvPr id="101" name="Rectangle 100">
                <a:extLst>
                  <a:ext uri="{FF2B5EF4-FFF2-40B4-BE49-F238E27FC236}">
                    <a16:creationId xmlns:a16="http://schemas.microsoft.com/office/drawing/2014/main" id="{D6C17B89-BEC4-5698-4A94-1A018A4F8ABC}"/>
                  </a:ext>
                </a:extLst>
              </p:cNvPr>
              <p:cNvSpPr/>
              <p:nvPr/>
            </p:nvSpPr>
            <p:spPr>
              <a:xfrm>
                <a:off x="3723089" y="3651308"/>
                <a:ext cx="1170291" cy="4423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a:t>Context 4</a:t>
                </a:r>
              </a:p>
            </p:txBody>
          </p:sp>
          <p:sp>
            <p:nvSpPr>
              <p:cNvPr id="102" name="Rectangle 101">
                <a:extLst>
                  <a:ext uri="{FF2B5EF4-FFF2-40B4-BE49-F238E27FC236}">
                    <a16:creationId xmlns:a16="http://schemas.microsoft.com/office/drawing/2014/main" id="{6BBBEF20-17A2-B1CE-EDFA-F73A07967E7F}"/>
                  </a:ext>
                </a:extLst>
              </p:cNvPr>
              <p:cNvSpPr/>
              <p:nvPr/>
            </p:nvSpPr>
            <p:spPr>
              <a:xfrm>
                <a:off x="3723089" y="4274522"/>
                <a:ext cx="1170291" cy="4423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a:t>Context 5</a:t>
                </a:r>
              </a:p>
            </p:txBody>
          </p:sp>
        </p:grpSp>
      </p:grpSp>
      <p:cxnSp>
        <p:nvCxnSpPr>
          <p:cNvPr id="108" name="Connector: Elbow 107">
            <a:extLst>
              <a:ext uri="{FF2B5EF4-FFF2-40B4-BE49-F238E27FC236}">
                <a16:creationId xmlns:a16="http://schemas.microsoft.com/office/drawing/2014/main" id="{88DD56B5-7BE4-08DC-F3CF-9B0AE41373F9}"/>
              </a:ext>
            </a:extLst>
          </p:cNvPr>
          <p:cNvCxnSpPr>
            <a:cxnSpLocks/>
            <a:stCxn id="34" idx="2"/>
            <a:endCxn id="3" idx="3"/>
          </p:cNvCxnSpPr>
          <p:nvPr/>
        </p:nvCxnSpPr>
        <p:spPr>
          <a:xfrm rot="5400000" flipH="1">
            <a:off x="6547331" y="4039782"/>
            <a:ext cx="2027716" cy="2358875"/>
          </a:xfrm>
          <a:prstGeom prst="bentConnector3">
            <a:avLst>
              <a:gd name="adj1" fmla="val -11274"/>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6FD9B10-AD34-4058-39F9-F5487ADF0635}"/>
              </a:ext>
            </a:extLst>
          </p:cNvPr>
          <p:cNvCxnSpPr>
            <a:stCxn id="7" idx="3"/>
          </p:cNvCxnSpPr>
          <p:nvPr/>
        </p:nvCxnSpPr>
        <p:spPr>
          <a:xfrm flipV="1">
            <a:off x="2233157" y="2329132"/>
            <a:ext cx="1073635" cy="10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40DFDCF5-2EBA-802D-9223-B965170BF0DF}"/>
              </a:ext>
            </a:extLst>
          </p:cNvPr>
          <p:cNvCxnSpPr/>
          <p:nvPr/>
        </p:nvCxnSpPr>
        <p:spPr>
          <a:xfrm flipV="1">
            <a:off x="2233156" y="4050126"/>
            <a:ext cx="1073635" cy="100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F42B834-7B7A-FA99-AFC3-0CA062F8F73D}"/>
              </a:ext>
            </a:extLst>
          </p:cNvPr>
          <p:cNvCxnSpPr>
            <a:cxnSpLocks/>
          </p:cNvCxnSpPr>
          <p:nvPr/>
        </p:nvCxnSpPr>
        <p:spPr>
          <a:xfrm flipV="1">
            <a:off x="4619030" y="4027236"/>
            <a:ext cx="1362672" cy="121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521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257</Words>
  <Application>Microsoft Office PowerPoint</Application>
  <PresentationFormat>Widescreen</PresentationFormat>
  <Paragraphs>46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Murali Narayanam</dc:creator>
  <cp:lastModifiedBy>Murali Narayanam</cp:lastModifiedBy>
  <cp:revision>1</cp:revision>
  <dcterms:created xsi:type="dcterms:W3CDTF">2025-03-26T14:23:31Z</dcterms:created>
  <dcterms:modified xsi:type="dcterms:W3CDTF">2025-03-26T15:03:29Z</dcterms:modified>
</cp:coreProperties>
</file>