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59" r:id="rId3"/>
    <p:sldId id="258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62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EE767B-4772-48DA-AFE5-E9F387D08A0B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0B1907-ACB0-4E43-82A6-3DB2DAB3DD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08935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0B1907-ACB0-4E43-82A6-3DB2DAB3DD0C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94911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DA24D-29FE-692D-BA56-DBAD53F21E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3CEA23-6827-B629-02C4-89170B0A0D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D4B9C8-EAD8-6276-30AB-C05FA273F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98385-51A5-4E0B-BDFF-4C8F669222E8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646D6F-5EA2-CA4F-5750-F0862E17C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A70D06-1025-7F4F-1335-4E22B4F1F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F520-2C12-4BF8-A7A4-4C40FE323F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6678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8BDF1-7624-8810-68C8-847720261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9F93BB-7902-88F5-D351-73B9F4AD45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23D147-4534-36A7-A25D-5E074B1EA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98385-51A5-4E0B-BDFF-4C8F669222E8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0451F5-AB5C-E908-4A3D-AD3F1887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8953B0-F8DB-CC5E-D15B-DB381B334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F520-2C12-4BF8-A7A4-4C40FE323F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0046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4E0284-CE36-5576-18AA-6DADF1859B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F89F61-30CC-B76F-F818-87133BF8A8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44E8F6-F8DD-54FB-6EEC-E6C620CB1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98385-51A5-4E0B-BDFF-4C8F669222E8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363022-BC5F-B40F-7F6C-753B55611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CC8CDC-0A7F-C4E6-6D06-4E5B30A8F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F520-2C12-4BF8-A7A4-4C40FE323F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9236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93DAF-7867-FFEA-CE76-6D5CD1FAF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F5100-AC01-CE13-7216-213DEDD271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3DDCEF-FA90-0261-EC4B-64A36C698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98385-51A5-4E0B-BDFF-4C8F669222E8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FBFF44-78A3-7163-B4D2-EC8B929CD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2ABB88-4858-57A7-DC8D-C3719CE6B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F520-2C12-4BF8-A7A4-4C40FE323F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1230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46BC0-FFCD-1312-4124-B7D2F7199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9DF889-BDB9-132E-C729-E05FC260DC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54DBF5-6EEE-89EC-AE0C-32312D8D3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98385-51A5-4E0B-BDFF-4C8F669222E8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903D05-BAE5-D2A1-B8B6-155BFFE4F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6DF83E-A47B-A022-B959-A326989B4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F520-2C12-4BF8-A7A4-4C40FE323F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6972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93AEC-6D34-E797-1B6B-2199909E7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6F0561-CF44-5B97-CF92-BC172B4813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127144-67B3-7DD9-D843-EBB18C501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AA21A1-D5B3-E025-DCC5-500659C98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98385-51A5-4E0B-BDFF-4C8F669222E8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221769-F8B8-04E6-76F2-A03BECB14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0A1408-79A0-D814-5702-4F434FBF1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F520-2C12-4BF8-A7A4-4C40FE323F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9088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FB86F-F412-261C-A66D-A45CF44EB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79EDA4-DB0D-96B5-2AC4-9DA74F7DD6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AB3260-CD8B-CA26-0EBB-BE5A80D048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243379-6D09-A34B-9473-1A02AB7554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ED3ADF-49B4-3F6B-4E89-A37DC466A6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114F1B-9B40-664B-21D4-3DF42A4CD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98385-51A5-4E0B-BDFF-4C8F669222E8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D5C649-4A0F-73E4-6440-6F1D2FA99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1866CE-670C-ED5A-D97A-3F06D655C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F520-2C12-4BF8-A7A4-4C40FE323F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7310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47F03-194A-2C02-7319-9AEA4BA4D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E1BACE-9350-090B-E339-C5BED9EA8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98385-51A5-4E0B-BDFF-4C8F669222E8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2EB193-57F5-D3C1-92DC-8B8A3E5DB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33D9D7-7F83-632F-1530-03D9F5D2E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F520-2C12-4BF8-A7A4-4C40FE323F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9291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A2CCCF-113F-2A31-2DEB-F6231AE2B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98385-51A5-4E0B-BDFF-4C8F669222E8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72AD1B-B6CA-E8FB-31BA-E6F4984A5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233796-85E0-1ED0-EDA7-E064A9993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F520-2C12-4BF8-A7A4-4C40FE323F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9589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433A8-ED40-B06E-9894-CEF7AFE3C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AD10F2-C612-BC3E-F9B9-D1DBEDCA44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603606-BE10-2F66-F76A-B98E9014EA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ECC522-55EA-3775-3FCB-F31250671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98385-51A5-4E0B-BDFF-4C8F669222E8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35A605-EBDE-56F3-7B65-B61E03C63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9952BA-1D87-549C-70C6-B305C01D3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F520-2C12-4BF8-A7A4-4C40FE323F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9541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6AF5B-67F3-0927-65E3-62F524709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B478B6-2B2E-E6C9-D37D-21614F66C5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C54544-8DCB-E039-6BB1-15D02DFBB1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A0381E-A19D-CFFA-8A49-F4BDF859F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98385-51A5-4E0B-BDFF-4C8F669222E8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40C5A9-1FF7-54BC-C512-A4801AB6A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8907D4-2A07-885D-D87B-60B63FCB9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F520-2C12-4BF8-A7A4-4C40FE323F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7029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117596-3978-76A7-D66E-E9E7AED48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8092DF-E106-01F7-4EDD-C2CDD47954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1351D-80CC-E67E-CDF9-3524B5B92F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AE98385-51A5-4E0B-BDFF-4C8F669222E8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F36EAF-8E97-8A02-4830-8DB72392D5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F9D2E6-3BA5-147E-8CAA-3F4B150060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CB3F520-2C12-4BF8-A7A4-4C40FE323F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1979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3BAC5C-267C-E141-C92F-9A2FDA3F8D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548640"/>
            <a:ext cx="3600860" cy="54315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GEN AI HACKATHON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0140C3-7148-89EA-E644-91F1BE0ED4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26417" y="814738"/>
            <a:ext cx="6721483" cy="54315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600" b="1" i="0" dirty="0">
                <a:effectLst/>
              </a:rPr>
              <a:t>Gen AI enabled Integrated Platform Environment</a:t>
            </a:r>
            <a:br>
              <a:rPr lang="en-US" sz="2200" b="1" i="0" dirty="0">
                <a:effectLst/>
              </a:rPr>
            </a:br>
            <a:endParaRPr lang="en-US" sz="2200" b="1" dirty="0"/>
          </a:p>
          <a:p>
            <a:pPr algn="l"/>
            <a:endParaRPr lang="en-US" sz="2200" b="1" dirty="0"/>
          </a:p>
          <a:p>
            <a:pPr algn="l"/>
            <a:endParaRPr lang="en-US" sz="2200" b="1" dirty="0"/>
          </a:p>
          <a:p>
            <a:pPr algn="l"/>
            <a:br>
              <a:rPr lang="en-US" sz="2200" b="1" dirty="0"/>
            </a:br>
            <a:r>
              <a:rPr lang="en-US" sz="2200" b="1" dirty="0"/>
              <a:t>NEURAL NORM </a:t>
            </a:r>
            <a:br>
              <a:rPr lang="en-US" sz="2200" b="1" dirty="0"/>
            </a:br>
            <a:r>
              <a:rPr lang="en-US" sz="2200" b="1" dirty="0"/>
              <a:t>Abhishek , Sajeev, Pallavi, Varun</a:t>
            </a:r>
          </a:p>
        </p:txBody>
      </p:sp>
    </p:spTree>
    <p:extLst>
      <p:ext uri="{BB962C8B-B14F-4D97-AF65-F5344CB8AC3E}">
        <p14:creationId xmlns:p14="http://schemas.microsoft.com/office/powerpoint/2010/main" val="1844742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E7F98C-01E7-1BDB-DD14-9F0D7CAE8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vert="horz" lIns="91440" tIns="45720" rIns="91440" bIns="45720" rtlCol="0" anchor="b">
            <a:normAutofit/>
          </a:bodyPr>
          <a:lstStyle/>
          <a:p>
            <a:br>
              <a:rPr lang="en-US" sz="3000" b="1" dirty="0"/>
            </a:br>
            <a:r>
              <a:rPr lang="en-US" sz="3000" b="1" dirty="0"/>
              <a:t>UNITI (</a:t>
            </a:r>
            <a:r>
              <a:rPr lang="en-US" sz="3000" b="1" i="0" dirty="0">
                <a:effectLst/>
              </a:rPr>
              <a:t>Unified Networked Infra &amp; Tech Intelligence)</a:t>
            </a:r>
            <a:br>
              <a:rPr lang="en-US" sz="3000" b="1" i="0" dirty="0">
                <a:effectLst/>
              </a:rPr>
            </a:br>
            <a:endParaRPr lang="en-US" sz="3000" b="1" dirty="0"/>
          </a:p>
        </p:txBody>
      </p:sp>
      <p:sp>
        <p:nvSpPr>
          <p:cNvPr id="16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5EFA17-C52C-D634-CBB4-1EB013DD0CB1}"/>
              </a:ext>
            </a:extLst>
          </p:cNvPr>
          <p:cNvSpPr txBox="1"/>
          <p:nvPr/>
        </p:nvSpPr>
        <p:spPr>
          <a:xfrm>
            <a:off x="640080" y="2872899"/>
            <a:ext cx="4243589" cy="33206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0" i="0" dirty="0">
                <a:effectLst/>
              </a:rPr>
              <a:t>IT operations can be overwhelming -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0" i="0" dirty="0">
                <a:effectLst/>
              </a:rPr>
              <a:t>Incidents pile up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0" i="0" dirty="0">
                <a:effectLst/>
              </a:rPr>
              <a:t>Related issues are scattered across different systems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0" i="0" dirty="0">
                <a:effectLst/>
              </a:rPr>
              <a:t>Engineers spend hours manually troubleshooting problems.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0" i="0" dirty="0">
                <a:effectLst/>
              </a:rPr>
              <a:t>Our project is designed to make life easier for system engineers by bringing everything they need into one intelligent, AI-powered assistant.</a:t>
            </a:r>
            <a:endParaRPr lang="en-US" sz="1700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1B1B8F9-2E05-4526-144A-329295D27D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 l="2921" r="2042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791835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6D77C64D-D6C8-FC23-7CFA-1E07215A0B6E}"/>
              </a:ext>
            </a:extLst>
          </p:cNvPr>
          <p:cNvSpPr txBox="1">
            <a:spLocks/>
          </p:cNvSpPr>
          <p:nvPr/>
        </p:nvSpPr>
        <p:spPr>
          <a:xfrm>
            <a:off x="462490" y="835751"/>
            <a:ext cx="2691417" cy="35735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2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                       ARCHITECTURE OF UNITI</a:t>
            </a:r>
          </a:p>
        </p:txBody>
      </p:sp>
      <p:sp>
        <p:nvSpPr>
          <p:cNvPr id="29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diagram of software development&#10;&#10;AI-generated content may be incorrect.">
            <a:extLst>
              <a:ext uri="{FF2B5EF4-FFF2-40B4-BE49-F238E27FC236}">
                <a16:creationId xmlns:a16="http://schemas.microsoft.com/office/drawing/2014/main" id="{3AE9A247-2C2F-434C-369F-2F7A5F7734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9937" y="1168124"/>
            <a:ext cx="8828685" cy="4966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012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A6DC2-19C2-0E9E-2DD4-5E7FCF4C1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458" y="513649"/>
            <a:ext cx="5484779" cy="1325563"/>
          </a:xfrm>
        </p:spPr>
        <p:txBody>
          <a:bodyPr/>
          <a:lstStyle/>
          <a:p>
            <a:r>
              <a:rPr lang="en-US" b="1" i="0" dirty="0">
                <a:solidFill>
                  <a:srgbClr val="1F2328"/>
                </a:solidFill>
                <a:effectLst/>
                <a:latin typeface="-apple-system"/>
              </a:rPr>
              <a:t>Features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4A6F1-C8F9-00AB-F299-6C2DE52E9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643" y="1455974"/>
            <a:ext cx="5331594" cy="4351338"/>
          </a:xfrm>
        </p:spPr>
        <p:txBody>
          <a:bodyPr>
            <a:normAutofit fontScale="92500" lnSpcReduction="10000"/>
          </a:bodyPr>
          <a:lstStyle/>
          <a:p>
            <a:pPr algn="l">
              <a:buNone/>
            </a:pPr>
            <a:endParaRPr lang="en-US" b="1" i="0" dirty="0">
              <a:solidFill>
                <a:srgbClr val="1F2328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1F2328"/>
                </a:solidFill>
                <a:effectLst/>
                <a:latin typeface="-apple-system"/>
              </a:rPr>
              <a:t>ServiceNow API Integration:</a:t>
            </a:r>
          </a:p>
          <a:p>
            <a:pPr marL="457200" lvl="1" indent="0">
              <a:buNone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Seamless connectivity with ServiceNow for streamlined operations and incident management.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1F2328"/>
                </a:solidFill>
                <a:effectLst/>
                <a:latin typeface="-apple-system"/>
              </a:rPr>
              <a:t>Google Vertex LLM:</a:t>
            </a:r>
          </a:p>
          <a:p>
            <a:pPr marL="457200" lvl="1" indent="0">
              <a:buNone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Leverage the power of Google’s Vertex Large Language Model for intelligent insights and automation.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1F2328"/>
                </a:solidFill>
                <a:effectLst/>
                <a:latin typeface="-apple-system"/>
              </a:rPr>
              <a:t>Google Gemini 2.0 Chatbot</a:t>
            </a:r>
          </a:p>
          <a:p>
            <a:pPr marL="457200" lvl="1" indent="0">
              <a:buNone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Advanced conversational AI for efficient communication and issue resolution.</a:t>
            </a:r>
          </a:p>
          <a:p>
            <a:endParaRPr lang="en-IN" dirty="0"/>
          </a:p>
        </p:txBody>
      </p:sp>
      <p:pic>
        <p:nvPicPr>
          <p:cNvPr id="5" name="Picture 4" descr="A screenshot of a login screen&#10;&#10;AI-generated content may be incorrect.">
            <a:extLst>
              <a:ext uri="{FF2B5EF4-FFF2-40B4-BE49-F238E27FC236}">
                <a16:creationId xmlns:a16="http://schemas.microsoft.com/office/drawing/2014/main" id="{F18A4884-C293-DA41-2723-16EE8A5FA6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5760" y="1020465"/>
            <a:ext cx="5576926" cy="2408535"/>
          </a:xfrm>
          <a:prstGeom prst="rect">
            <a:avLst/>
          </a:prstGeom>
        </p:spPr>
      </p:pic>
      <p:pic>
        <p:nvPicPr>
          <p:cNvPr id="7" name="Picture 6" descr="A close-up of a paper&#10;&#10;AI-generated content may be incorrect.">
            <a:extLst>
              <a:ext uri="{FF2B5EF4-FFF2-40B4-BE49-F238E27FC236}">
                <a16:creationId xmlns:a16="http://schemas.microsoft.com/office/drawing/2014/main" id="{2A52088B-FCB9-726E-91A9-8CF49E3852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5760" y="3845111"/>
            <a:ext cx="5650525" cy="2408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443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1C215-C27D-8FFD-0ABE-0455D820A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078" y="451070"/>
            <a:ext cx="10192966" cy="1006475"/>
          </a:xfrm>
        </p:spPr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1F2328"/>
                </a:solidFill>
                <a:effectLst/>
                <a:latin typeface="-apple-system"/>
              </a:rPr>
              <a:t>Functionalities</a:t>
            </a:r>
            <a:br>
              <a:rPr lang="en-US" b="1" i="0" dirty="0">
                <a:solidFill>
                  <a:srgbClr val="1F2328"/>
                </a:solidFill>
                <a:effectLst/>
                <a:latin typeface="-apple-system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08470-88DC-B044-3C94-2581CB48C1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305" y="1213137"/>
            <a:ext cx="5956695" cy="5342022"/>
          </a:xfrm>
        </p:spPr>
        <p:txBody>
          <a:bodyPr>
            <a:normAutofit fontScale="700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1F2328"/>
                </a:solidFill>
                <a:effectLst/>
                <a:latin typeface="-apple-system"/>
              </a:rPr>
              <a:t>Unified Information Hub for System Engineers:</a:t>
            </a:r>
          </a:p>
          <a:p>
            <a:pPr marL="457200" lvl="1" indent="0">
              <a:buNone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A single pane of glass for system engineers to access critical data and insights.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1F2328"/>
                </a:solidFill>
                <a:effectLst/>
                <a:latin typeface="-apple-system"/>
              </a:rPr>
              <a:t>Contextual Incident, Change, and Problem Correlation:</a:t>
            </a:r>
          </a:p>
          <a:p>
            <a:pPr marL="457200" lvl="1" indent="0">
              <a:buNone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Automatically links related incidents, changes, and problems for faster issue resolution.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1F2328"/>
                </a:solidFill>
                <a:effectLst/>
                <a:latin typeface="-apple-system"/>
              </a:rPr>
              <a:t>Telemetry Data Insights for CIs:</a:t>
            </a:r>
          </a:p>
          <a:p>
            <a:pPr marL="457200" lvl="1" indent="0">
              <a:buNone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Telemetry data associated with Configuration Items (CIs) for better decision-making and proactive maintenance.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1F2328"/>
                </a:solidFill>
                <a:effectLst/>
                <a:latin typeface="-apple-system"/>
              </a:rPr>
              <a:t>AI-Driven Incident Resolution:</a:t>
            </a:r>
          </a:p>
          <a:p>
            <a:pPr marL="457200" lvl="1" indent="0">
              <a:buNone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Utilize AI-powered Large Language Models to propose accurate solutions for incidents, reducing manual intervention.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1F2328"/>
                </a:solidFill>
                <a:effectLst/>
                <a:latin typeface="-apple-system"/>
              </a:rPr>
              <a:t>Automated Remediation with AI-Curated Scripts:</a:t>
            </a:r>
          </a:p>
          <a:p>
            <a:pPr marL="457200" lvl="1" indent="0">
              <a:buNone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Remediate issues efficiently using AI-generated scripts, ensuring quick and precise actions.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1F2328"/>
                </a:solidFill>
                <a:effectLst/>
                <a:latin typeface="-apple-system"/>
              </a:rPr>
              <a:t>Ansible Integration for Playbook Execution:</a:t>
            </a:r>
          </a:p>
          <a:p>
            <a:pPr marL="457200" lvl="1" indent="0">
              <a:buNone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Seamlessly integrate Ansible for the execution of pre-defined automation playbooks, accelerating problem resolution.</a:t>
            </a:r>
          </a:p>
          <a:p>
            <a:endParaRPr lang="en-IN" dirty="0"/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DDB343F-BFD1-7618-B194-A7B9207AAB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2025" y="1225901"/>
            <a:ext cx="5645885" cy="2237182"/>
          </a:xfrm>
          <a:prstGeom prst="rect">
            <a:avLst/>
          </a:prstGeom>
        </p:spPr>
      </p:pic>
      <p:pic>
        <p:nvPicPr>
          <p:cNvPr id="7" name="Picture 6" descr="A screenshot of a chat&#10;&#10;AI-generated content may be incorrect.">
            <a:extLst>
              <a:ext uri="{FF2B5EF4-FFF2-40B4-BE49-F238E27FC236}">
                <a16:creationId xmlns:a16="http://schemas.microsoft.com/office/drawing/2014/main" id="{44AE48B5-9164-4787-509C-B9F2AC74D9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2025" y="3576327"/>
            <a:ext cx="5612472" cy="2409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235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74D14-AFDF-3ACA-3B88-B5EFA7258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we Built It?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8B021E-DB69-D518-E5CB-7A3C30A5EF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>
              <a:buNone/>
            </a:pPr>
            <a:r>
              <a:rPr lang="en-IN" b="1" i="0" dirty="0">
                <a:solidFill>
                  <a:srgbClr val="1F2328"/>
                </a:solidFill>
                <a:effectLst/>
                <a:latin typeface="-apple-system"/>
              </a:rPr>
              <a:t>Technologies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 err="1">
                <a:solidFill>
                  <a:srgbClr val="1F2328"/>
                </a:solidFill>
                <a:effectLst/>
                <a:latin typeface="-apple-system"/>
              </a:rPr>
              <a:t>Javascript</a:t>
            </a:r>
            <a:endParaRPr lang="en-IN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1F2328"/>
                </a:solidFill>
                <a:effectLst/>
                <a:latin typeface="-apple-system"/>
              </a:rPr>
              <a:t>REST API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1F2328"/>
                </a:solidFill>
                <a:effectLst/>
                <a:latin typeface="-apple-system"/>
              </a:rPr>
              <a:t>Google Vertex AI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1F2328"/>
                </a:solidFill>
                <a:effectLst/>
                <a:latin typeface="-apple-system"/>
              </a:rPr>
              <a:t>Google Gemini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1F2328"/>
                </a:solidFill>
                <a:effectLst/>
                <a:latin typeface="-apple-system"/>
              </a:rPr>
              <a:t>ServiceNow</a:t>
            </a:r>
          </a:p>
          <a:p>
            <a:pPr algn="l">
              <a:buNone/>
            </a:pPr>
            <a:r>
              <a:rPr lang="en-IN" b="1" i="0" dirty="0">
                <a:solidFill>
                  <a:srgbClr val="1F2328"/>
                </a:solidFill>
                <a:effectLst/>
                <a:latin typeface="-apple-system"/>
              </a:rPr>
              <a:t>Tools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1F2328"/>
                </a:solidFill>
                <a:effectLst/>
                <a:latin typeface="-apple-system"/>
              </a:rPr>
              <a:t>Visual Studio Code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1F2328"/>
                </a:solidFill>
                <a:effectLst/>
                <a:latin typeface="-apple-system"/>
              </a:rPr>
              <a:t>PowerShell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1F2328"/>
                </a:solidFill>
                <a:effectLst/>
                <a:latin typeface="-apple-system"/>
              </a:rPr>
              <a:t>Google CLI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1F2328"/>
                </a:solidFill>
                <a:effectLst/>
                <a:latin typeface="-apple-system"/>
              </a:rPr>
              <a:t>GPT4</a:t>
            </a:r>
          </a:p>
          <a:p>
            <a:endParaRPr lang="en-IN" dirty="0"/>
          </a:p>
        </p:txBody>
      </p:sp>
      <p:pic>
        <p:nvPicPr>
          <p:cNvPr id="4" name="Content Placeholder 8">
            <a:extLst>
              <a:ext uri="{FF2B5EF4-FFF2-40B4-BE49-F238E27FC236}">
                <a16:creationId xmlns:a16="http://schemas.microsoft.com/office/drawing/2014/main" id="{ED35A3D5-6B2D-570E-FFF7-B79F5BD92A9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921" r="2042"/>
          <a:stretch/>
        </p:blipFill>
        <p:spPr>
          <a:xfrm>
            <a:off x="5313225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046677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3FFEAD-7146-F3BF-B872-F97EC276B6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1857" y="1301350"/>
            <a:ext cx="6714699" cy="3178689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FFFFFF"/>
                </a:solidFill>
              </a:rPr>
              <a:t>THANK YOU</a:t>
            </a:r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175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286</Words>
  <Application>Microsoft Office PowerPoint</Application>
  <PresentationFormat>Widescreen</PresentationFormat>
  <Paragraphs>48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-apple-system</vt:lpstr>
      <vt:lpstr>Aptos</vt:lpstr>
      <vt:lpstr>Aptos Display</vt:lpstr>
      <vt:lpstr>Arial</vt:lpstr>
      <vt:lpstr>Office Theme</vt:lpstr>
      <vt:lpstr>GEN AI HACKATHON</vt:lpstr>
      <vt:lpstr> UNITI (Unified Networked Infra &amp; Tech Intelligence) </vt:lpstr>
      <vt:lpstr>PowerPoint Presentation</vt:lpstr>
      <vt:lpstr>Features</vt:lpstr>
      <vt:lpstr>Functionalities </vt:lpstr>
      <vt:lpstr>How we Built It?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Varun Taneja</dc:creator>
  <cp:lastModifiedBy>Varun Taneja</cp:lastModifiedBy>
  <cp:revision>1</cp:revision>
  <dcterms:created xsi:type="dcterms:W3CDTF">2025-03-26T13:13:40Z</dcterms:created>
  <dcterms:modified xsi:type="dcterms:W3CDTF">2025-03-26T15:26:40Z</dcterms:modified>
</cp:coreProperties>
</file>