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GenAI-Enabled Integrated Platform Environment (IPE)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Presentation</a:t>
            </a:r>
          </a:p>
          <a:p>
            <a:r>
              <a:t>Team AI-Vengers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organizations have a large platform support system with L1/L2/L3 operations. Support teams need to troubleshoot incidents by accessing multiple knowledge bases, automation scripts, telemetry data, and configuration details. This results in significant time loss due to frequent context switching.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GenAI-enabled Integrated Platform Environment (IPE) provides an AI-powered support console. It integrates knowledge bases, automation scripts, telemetry, and enterprise data into a unified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Chatbot for intelligent responses</a:t>
            </a:r>
          </a:p>
          <a:p>
            <a:r>
              <a:t>- Agentic capabilities for automated incident resolution</a:t>
            </a:r>
          </a:p>
          <a:p>
            <a:r>
              <a:t>- Contextual recommendations based on enterprise data</a:t>
            </a:r>
          </a:p>
          <a:p>
            <a:r>
              <a:t>- Integration with ITSM, observability tools, and automation frameworks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High-level system design showing AI chatbot, data sources, and automation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flow from user query to AI response and automation execution.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Retrieval-Augmented Generation (RAG) chatbot for knowledge retrieval</a:t>
            </a:r>
          </a:p>
          <a:p>
            <a:r>
              <a:t>- Ansible scripts for automated incident resolution</a:t>
            </a:r>
          </a:p>
          <a:p>
            <a:r>
              <a:t>- Integration with ServiceNow, ITSM, and monitoring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time spent switching between tools</a:t>
            </a:r>
          </a:p>
          <a:p>
            <a:r>
              <a:t>- Provides faster and more accurate incident resolution</a:t>
            </a:r>
          </a:p>
          <a:p>
            <a:r>
              <a:t>- Increases efficiency of platform support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Extend AI capabilities with predictive analytics</a:t>
            </a:r>
          </a:p>
          <a:p>
            <a:r>
              <a:t>- Improve integration with more ITSM and monitoring tools</a:t>
            </a:r>
          </a:p>
          <a:p>
            <a:r>
              <a:t>- Enhance user experience with interactive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