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741-1660-B9A4-6509-712853248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710267"/>
            <a:ext cx="9580779" cy="1639325"/>
          </a:xfrm>
        </p:spPr>
        <p:txBody>
          <a:bodyPr/>
          <a:lstStyle/>
          <a:p>
            <a:pPr marL="457200" marR="0" indent="457200" algn="ctr">
              <a:lnSpc>
                <a:spcPct val="115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 Al for Platform Support – Integrated Platform Environment</a:t>
            </a:r>
            <a:endParaRPr lang="en-US" sz="32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906A8-8D38-BB07-B921-B8B01A0A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198289"/>
            <a:ext cx="8825658" cy="144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Name: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The_copilots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52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E690-7620-CE6E-B517-49879066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Challenge 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8383-F100-57F0-AD49-ADF621E2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07" y="2603500"/>
            <a:ext cx="10426671" cy="34163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support requires troubleshooting, accessing variety of KB (Knowledge base) articles, running ansible automation scripts, reviewing telemetry /observability metrics as well as leveraging foundational information about the </a:t>
            </a:r>
            <a:r>
              <a:rPr lang="en-IN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Cls</a:t>
            </a:r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(Configuration items) including their relationships, dependencies, health etc. </a:t>
            </a:r>
          </a:p>
          <a:p>
            <a:pPr algn="just">
              <a:lnSpc>
                <a:spcPct val="160000"/>
              </a:lnSpc>
            </a:pPr>
            <a:r>
              <a:rPr lang="en-IN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these tools and products require frequent context switching, cause significant time/effort overhead in accessing different tools, portals to provide the required platform support for the technology environment.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0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BA92-7F88-13A8-AE46-FD74CCA5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BA5B-E334-03F5-E9FE-C4CC3100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531445"/>
            <a:ext cx="11348185" cy="40329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1F2328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was developed as a solution for the Wells Fargo Global Hackathon to automate the response</a:t>
            </a:r>
          </a:p>
          <a:p>
            <a:pPr algn="just">
              <a:lnSpc>
                <a:spcPct val="150000"/>
              </a:lnSpc>
            </a:pP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solution must be built using freely available tools (e.g.,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OpenAl’s</a:t>
            </a: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free-tier API, Hugging Face models, Scikit-learn, Pandas,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 algn="just">
              <a:lnSpc>
                <a:spcPct val="150000"/>
              </a:lnSpc>
            </a:pP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used for by the participant can be from any of the open-source sample data sets(attached in Git)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solution is incorporated both the mock-up/wireframe for the target IPE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0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D4-8BD8-E5DE-7DC8-2C4B2642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 - Question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83B2AC-E840-3E2B-A8EB-D5D7EA1CA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454" y="2264909"/>
            <a:ext cx="8824913" cy="4195158"/>
          </a:xfrm>
        </p:spPr>
      </p:pic>
    </p:spTree>
    <p:extLst>
      <p:ext uri="{BB962C8B-B14F-4D97-AF65-F5344CB8AC3E}">
        <p14:creationId xmlns:p14="http://schemas.microsoft.com/office/powerpoint/2010/main" val="189744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1733-2606-34A4-62FA-533BA310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screen2 – Answer from pdf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23C19-DC5D-1ED8-70AB-37453E7F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7527CB-0F04-0C76-CC44-744D957D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603500"/>
            <a:ext cx="8825659" cy="34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4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{61A4C1CE-C30B-42A6-A2A4-6003393EF98D}tf02900722</Template>
  <TotalTime>8388</TotalTime>
  <Words>192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Segoe UI Light</vt:lpstr>
      <vt:lpstr>Wingdings 3</vt:lpstr>
      <vt:lpstr>Ion Boardroom</vt:lpstr>
      <vt:lpstr>Gen Al for Platform Support – Integrated Platform Environment</vt:lpstr>
      <vt:lpstr>Challenge Description:</vt:lpstr>
      <vt:lpstr>Solution Overview</vt:lpstr>
      <vt:lpstr>Sample Screen - Question</vt:lpstr>
      <vt:lpstr>Sample screen2 – Answer from pdf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ESG Survey Automation</dc:title>
  <dc:creator>bhaskar v</dc:creator>
  <cp:lastModifiedBy>bhaskar v</cp:lastModifiedBy>
  <cp:revision>47</cp:revision>
  <dcterms:created xsi:type="dcterms:W3CDTF">2024-03-15T05:55:24Z</dcterms:created>
  <dcterms:modified xsi:type="dcterms:W3CDTF">2025-03-26T14:05:59Z</dcterms:modified>
</cp:coreProperties>
</file>