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9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0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7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F9157-3367-4A15-8DD7-09E016DC7CA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CA69-FEDC-4AFE-A820-68A25FA5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04267" y="1212415"/>
            <a:ext cx="752845" cy="327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078546" y="812800"/>
            <a:ext cx="4842783" cy="1219200"/>
          </a:xfrm>
          <a:prstGeom prst="round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ounded Rectangle 4"/>
          <p:cNvSpPr/>
          <p:nvPr/>
        </p:nvSpPr>
        <p:spPr>
          <a:xfrm>
            <a:off x="7406640" y="609600"/>
            <a:ext cx="3210560" cy="5100320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5801360" y="1117600"/>
            <a:ext cx="579120" cy="579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6766560" y="1117600"/>
            <a:ext cx="518160" cy="579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ounded Rectangle 7"/>
          <p:cNvSpPr/>
          <p:nvPr/>
        </p:nvSpPr>
        <p:spPr>
          <a:xfrm>
            <a:off x="7477760" y="3007360"/>
            <a:ext cx="1815737" cy="7924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ounded Rectangle 8"/>
          <p:cNvSpPr/>
          <p:nvPr/>
        </p:nvSpPr>
        <p:spPr>
          <a:xfrm>
            <a:off x="7569200" y="4399280"/>
            <a:ext cx="1808480" cy="1148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238" y="6133146"/>
            <a:ext cx="1848108" cy="58110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493520" y="335280"/>
            <a:ext cx="10576560" cy="633984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666" y="3139440"/>
            <a:ext cx="620376" cy="660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826" y="3190240"/>
            <a:ext cx="620376" cy="660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078" y="2042160"/>
            <a:ext cx="620376" cy="660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294" y="4180841"/>
            <a:ext cx="620376" cy="660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14" y="3139440"/>
            <a:ext cx="781159" cy="79068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948073" y="3534782"/>
            <a:ext cx="6815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173101" y="2702560"/>
            <a:ext cx="422977" cy="5349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50042" y="3606800"/>
            <a:ext cx="416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1"/>
          </p:cNvCxnSpPr>
          <p:nvPr/>
        </p:nvCxnSpPr>
        <p:spPr>
          <a:xfrm>
            <a:off x="2110379" y="3820160"/>
            <a:ext cx="555915" cy="690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902" y="460325"/>
            <a:ext cx="571580" cy="704948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15" idx="3"/>
          </p:cNvCxnSpPr>
          <p:nvPr/>
        </p:nvCxnSpPr>
        <p:spPr>
          <a:xfrm>
            <a:off x="3276202" y="3520440"/>
            <a:ext cx="42015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8" idx="0"/>
          </p:cNvCxnSpPr>
          <p:nvPr/>
        </p:nvCxnSpPr>
        <p:spPr>
          <a:xfrm>
            <a:off x="8385628" y="1722120"/>
            <a:ext cx="1" cy="128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81" y="636538"/>
            <a:ext cx="1648055" cy="56205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609" y="2864914"/>
            <a:ext cx="1144016" cy="100618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7955" y="1112435"/>
            <a:ext cx="1838582" cy="609685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9293497" y="3167622"/>
            <a:ext cx="801112" cy="22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15" idx="3"/>
            <a:endCxn id="7" idx="2"/>
          </p:cNvCxnSpPr>
          <p:nvPr/>
        </p:nvCxnSpPr>
        <p:spPr>
          <a:xfrm flipV="1">
            <a:off x="3276202" y="1696720"/>
            <a:ext cx="3749438" cy="182372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47" idx="2"/>
          </p:cNvCxnSpPr>
          <p:nvPr/>
        </p:nvCxnSpPr>
        <p:spPr>
          <a:xfrm rot="5400000" flipH="1">
            <a:off x="7074492" y="278972"/>
            <a:ext cx="55878" cy="7128373"/>
          </a:xfrm>
          <a:prstGeom prst="curvedConnector4">
            <a:avLst>
              <a:gd name="adj1" fmla="val -409106"/>
              <a:gd name="adj2" fmla="val 540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" idx="3"/>
            <a:endCxn id="7" idx="1"/>
          </p:cNvCxnSpPr>
          <p:nvPr/>
        </p:nvCxnSpPr>
        <p:spPr>
          <a:xfrm>
            <a:off x="6380480" y="1407160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" idx="3"/>
            <a:endCxn id="48" idx="1"/>
          </p:cNvCxnSpPr>
          <p:nvPr/>
        </p:nvCxnSpPr>
        <p:spPr>
          <a:xfrm>
            <a:off x="7284720" y="1407160"/>
            <a:ext cx="363235" cy="10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1369" y="3955831"/>
            <a:ext cx="68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1498914" y="2521291"/>
            <a:ext cx="90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Master agent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2309590" y="2881114"/>
            <a:ext cx="255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Incident resolution agent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309590" y="3899895"/>
            <a:ext cx="3092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Script runner agent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73396" y="1803599"/>
            <a:ext cx="328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Similar Incident finder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42986" y="448568"/>
            <a:ext cx="1534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Text loader</a:t>
            </a:r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7935534" y="773668"/>
            <a:ext cx="135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Vector DB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5064973" y="795328"/>
            <a:ext cx="1442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Text chunks</a:t>
            </a:r>
            <a:endParaRPr 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6377725" y="741680"/>
            <a:ext cx="13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Embeddings</a:t>
            </a:r>
            <a:endParaRPr lang="en-US" sz="1400" dirty="0"/>
          </a:p>
        </p:txBody>
      </p:sp>
      <p:cxnSp>
        <p:nvCxnSpPr>
          <p:cNvPr id="97" name="Straight Arrow Connector 96"/>
          <p:cNvCxnSpPr>
            <a:stCxn id="9" idx="0"/>
          </p:cNvCxnSpPr>
          <p:nvPr/>
        </p:nvCxnSpPr>
        <p:spPr>
          <a:xfrm flipV="1">
            <a:off x="8473440" y="3820160"/>
            <a:ext cx="0" cy="579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37839" y="4758966"/>
            <a:ext cx="160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Intent mapping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537508" y="3250314"/>
            <a:ext cx="160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Query + Intent +IR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9220966" y="2764923"/>
            <a:ext cx="888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Prompt</a:t>
            </a:r>
          </a:p>
          <a:p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480401" y="4032698"/>
            <a:ext cx="105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intent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1852" y="2478266"/>
            <a:ext cx="1890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gemini-1.5-flash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263168" y="1343813"/>
            <a:ext cx="1217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API call</a:t>
            </a:r>
            <a:endParaRPr lang="en-US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32760" y="3860779"/>
            <a:ext cx="241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Generative Response</a:t>
            </a:r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872480" y="3167622"/>
            <a:ext cx="131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432442" y="2446667"/>
            <a:ext cx="1427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Info search</a:t>
            </a:r>
            <a:endParaRPr lang="en-US" sz="1400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663" y="4393807"/>
            <a:ext cx="571580" cy="704948"/>
          </a:xfrm>
          <a:prstGeom prst="rect">
            <a:avLst/>
          </a:prstGeom>
        </p:spPr>
      </p:pic>
      <p:cxnSp>
        <p:nvCxnSpPr>
          <p:cNvPr id="111" name="Straight Arrow Connector 110"/>
          <p:cNvCxnSpPr>
            <a:endCxn id="109" idx="1"/>
          </p:cNvCxnSpPr>
          <p:nvPr/>
        </p:nvCxnSpPr>
        <p:spPr>
          <a:xfrm>
            <a:off x="3313030" y="4715535"/>
            <a:ext cx="2352633" cy="307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635873" y="4990628"/>
            <a:ext cx="868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script</a:t>
            </a:r>
            <a:endParaRPr lang="en-US" sz="1400" dirty="0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923" y="4445898"/>
            <a:ext cx="800212" cy="790685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2250042" y="273920"/>
            <a:ext cx="1203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KB article</a:t>
            </a:r>
            <a:endParaRPr lang="en-US" sz="1400" dirty="0"/>
          </a:p>
        </p:txBody>
      </p:sp>
      <p:cxnSp>
        <p:nvCxnSpPr>
          <p:cNvPr id="117" name="Elbow Connector 116"/>
          <p:cNvCxnSpPr/>
          <p:nvPr/>
        </p:nvCxnSpPr>
        <p:spPr>
          <a:xfrm>
            <a:off x="3096152" y="888739"/>
            <a:ext cx="2689974" cy="4871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671" y="5293705"/>
            <a:ext cx="620376" cy="66040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350246" y="5936233"/>
            <a:ext cx="1753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Health Check module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339261" y="2163385"/>
            <a:ext cx="1900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Information Retrieval with </a:t>
            </a:r>
            <a:r>
              <a:rPr lang="en-US" sz="1400" dirty="0" err="1" smtClean="0"/>
              <a:t>Langchain</a:t>
            </a:r>
            <a:endParaRPr lang="en-US" sz="1400" dirty="0"/>
          </a:p>
        </p:txBody>
      </p:sp>
      <p:cxnSp>
        <p:nvCxnSpPr>
          <p:cNvPr id="127" name="Curved Connector 126"/>
          <p:cNvCxnSpPr/>
          <p:nvPr/>
        </p:nvCxnSpPr>
        <p:spPr>
          <a:xfrm flipV="1">
            <a:off x="3276202" y="1566227"/>
            <a:ext cx="2510131" cy="668973"/>
          </a:xfrm>
          <a:prstGeom prst="curved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896578" y="1850112"/>
            <a:ext cx="199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Embedding search</a:t>
            </a:r>
            <a:endParaRPr lang="en-US" sz="1400" dirty="0"/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5963" y="5709920"/>
            <a:ext cx="855696" cy="767728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5497036" y="5601661"/>
            <a:ext cx="1257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Prometheus monitoring applications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317425" y="1207022"/>
            <a:ext cx="794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Incident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30995" y="-7822"/>
            <a:ext cx="234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CHATBOT</a:t>
            </a:r>
            <a:endParaRPr lang="en-US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4118" y="5695727"/>
            <a:ext cx="830671" cy="788788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5615026" y="6311744"/>
            <a:ext cx="832459" cy="366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32" idx="1"/>
          </p:cNvCxnSpPr>
          <p:nvPr/>
        </p:nvCxnSpPr>
        <p:spPr>
          <a:xfrm>
            <a:off x="3313030" y="5738732"/>
            <a:ext cx="1442933" cy="355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1983520" y="3780802"/>
            <a:ext cx="739494" cy="1544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46775" y="5597776"/>
            <a:ext cx="821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Polling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995115" y="5017370"/>
            <a:ext cx="66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ALERT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55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2025-03-26T13:35:02Z</dcterms:created>
  <dcterms:modified xsi:type="dcterms:W3CDTF">2025-03-26T22:10:11Z</dcterms:modified>
</cp:coreProperties>
</file>