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5"/>
  </p:notesMasterIdLst>
  <p:sldIdLst>
    <p:sldId id="390" r:id="rId3"/>
    <p:sldId id="391" r:id="rId4"/>
    <p:sldId id="395" r:id="rId5"/>
    <p:sldId id="401" r:id="rId6"/>
    <p:sldId id="392" r:id="rId7"/>
    <p:sldId id="404" r:id="rId8"/>
    <p:sldId id="397" r:id="rId9"/>
    <p:sldId id="398" r:id="rId10"/>
    <p:sldId id="407" r:id="rId11"/>
    <p:sldId id="403" r:id="rId12"/>
    <p:sldId id="408" r:id="rId13"/>
    <p:sldId id="4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3013A-D58B-4431-8A55-429FD83AC88E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14B19A-FA9F-4935-A55B-840A030FBC4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Tech Stack</a:t>
          </a:r>
        </a:p>
      </dgm:t>
    </dgm:pt>
    <dgm:pt modelId="{D82229E4-7D31-4D31-B982-06AFAA0DBBFD}" type="parTrans" cxnId="{1D7BEF56-5072-4E5E-A260-679C392AAF37}">
      <dgm:prSet/>
      <dgm:spPr/>
      <dgm:t>
        <a:bodyPr/>
        <a:lstStyle/>
        <a:p>
          <a:endParaRPr lang="en-US"/>
        </a:p>
      </dgm:t>
    </dgm:pt>
    <dgm:pt modelId="{82528DFB-FAD1-4E8E-84EB-DFDCBCAAF112}" type="sibTrans" cxnId="{1D7BEF56-5072-4E5E-A260-679C392AAF37}">
      <dgm:prSet/>
      <dgm:spPr/>
      <dgm:t>
        <a:bodyPr/>
        <a:lstStyle/>
        <a:p>
          <a:endParaRPr lang="en-US"/>
        </a:p>
      </dgm:t>
    </dgm:pt>
    <dgm:pt modelId="{2C0967E2-0501-4F9B-BD99-C343827A6F7E}">
      <dgm:prSet phldrT="[Text]"/>
      <dgm:spPr>
        <a:solidFill>
          <a:schemeClr val="bg2">
            <a:lumMod val="50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en-US" b="0" i="0" dirty="0" err="1"/>
            <a:t>Gradio</a:t>
          </a:r>
          <a:endParaRPr lang="en-US" dirty="0"/>
        </a:p>
      </dgm:t>
    </dgm:pt>
    <dgm:pt modelId="{0BA52771-45C5-478E-8FD8-6BFFB09318C8}" type="parTrans" cxnId="{721123E9-34DD-4620-A1B9-004100995A8A}">
      <dgm:prSet/>
      <dgm:spPr/>
      <dgm:t>
        <a:bodyPr/>
        <a:lstStyle/>
        <a:p>
          <a:endParaRPr lang="en-US"/>
        </a:p>
      </dgm:t>
    </dgm:pt>
    <dgm:pt modelId="{85D8CEEE-E115-4406-BF99-3F0EF86BC442}" type="sibTrans" cxnId="{721123E9-34DD-4620-A1B9-004100995A8A}">
      <dgm:prSet/>
      <dgm:spPr/>
      <dgm:t>
        <a:bodyPr/>
        <a:lstStyle/>
        <a:p>
          <a:endParaRPr lang="en-US"/>
        </a:p>
      </dgm:t>
    </dgm:pt>
    <dgm:pt modelId="{6C19EEA6-A428-4F94-8C47-164BDA12923E}">
      <dgm:prSet phldrT="[Text]"/>
      <dgm:spPr/>
      <dgm:t>
        <a:bodyPr/>
        <a:lstStyle/>
        <a:p>
          <a:r>
            <a:rPr lang="en-US" b="0" i="0" dirty="0"/>
            <a:t>ChatGPT</a:t>
          </a:r>
          <a:endParaRPr lang="en-US" dirty="0"/>
        </a:p>
      </dgm:t>
    </dgm:pt>
    <dgm:pt modelId="{D3E8C2DC-64A8-4FFD-9720-E7AC4388A3E2}" type="parTrans" cxnId="{2ABB44BC-9DD0-47A3-BD90-FC9BE72F3887}">
      <dgm:prSet/>
      <dgm:spPr/>
      <dgm:t>
        <a:bodyPr/>
        <a:lstStyle/>
        <a:p>
          <a:endParaRPr lang="en-US"/>
        </a:p>
      </dgm:t>
    </dgm:pt>
    <dgm:pt modelId="{478C84DA-7DC5-4FD8-9B17-87C86C6A975D}" type="sibTrans" cxnId="{2ABB44BC-9DD0-47A3-BD90-FC9BE72F3887}">
      <dgm:prSet/>
      <dgm:spPr/>
      <dgm:t>
        <a:bodyPr/>
        <a:lstStyle/>
        <a:p>
          <a:endParaRPr lang="en-US"/>
        </a:p>
      </dgm:t>
    </dgm:pt>
    <dgm:pt modelId="{0535C89E-792B-497C-B9BD-C11A10C4549C}">
      <dgm:prSet phldrT="[Text]"/>
      <dgm:spPr/>
      <dgm:t>
        <a:bodyPr/>
        <a:lstStyle/>
        <a:p>
          <a:r>
            <a:rPr lang="en-US" b="0" i="0" dirty="0"/>
            <a:t>MiniLM-L6-v2" Model</a:t>
          </a:r>
          <a:endParaRPr lang="en-US" dirty="0"/>
        </a:p>
      </dgm:t>
    </dgm:pt>
    <dgm:pt modelId="{B96A6EA9-7B84-4AE3-BCF6-5DC5E10AA80E}" type="parTrans" cxnId="{AAEB72B2-FF2F-498B-B48E-99DA155AA465}">
      <dgm:prSet/>
      <dgm:spPr/>
      <dgm:t>
        <a:bodyPr/>
        <a:lstStyle/>
        <a:p>
          <a:endParaRPr lang="en-US"/>
        </a:p>
      </dgm:t>
    </dgm:pt>
    <dgm:pt modelId="{4BE55284-24E0-464B-818A-A96107948FC0}" type="sibTrans" cxnId="{AAEB72B2-FF2F-498B-B48E-99DA155AA465}">
      <dgm:prSet/>
      <dgm:spPr/>
      <dgm:t>
        <a:bodyPr/>
        <a:lstStyle/>
        <a:p>
          <a:endParaRPr lang="en-US"/>
        </a:p>
      </dgm:t>
    </dgm:pt>
    <dgm:pt modelId="{A43F7C17-CDC8-4987-8F73-8D2F1E57EA10}">
      <dgm:prSet phldrT="[Text]"/>
      <dgm:spPr/>
      <dgm:t>
        <a:bodyPr/>
        <a:lstStyle/>
        <a:p>
          <a:r>
            <a:rPr lang="en-US" b="0" i="0" dirty="0"/>
            <a:t>Hugging Face Sentence Transformer</a:t>
          </a:r>
          <a:endParaRPr lang="en-US" dirty="0"/>
        </a:p>
      </dgm:t>
    </dgm:pt>
    <dgm:pt modelId="{FFFD4827-4328-4DFE-8A90-C6981D7440DD}" type="parTrans" cxnId="{D954BA09-DE9D-4AC2-82F8-5F2C4586D4FC}">
      <dgm:prSet/>
      <dgm:spPr/>
      <dgm:t>
        <a:bodyPr/>
        <a:lstStyle/>
        <a:p>
          <a:endParaRPr lang="en-US"/>
        </a:p>
      </dgm:t>
    </dgm:pt>
    <dgm:pt modelId="{1A6E407B-3CD5-42AB-81C8-DB0AA3779600}" type="sibTrans" cxnId="{D954BA09-DE9D-4AC2-82F8-5F2C4586D4FC}">
      <dgm:prSet/>
      <dgm:spPr/>
      <dgm:t>
        <a:bodyPr/>
        <a:lstStyle/>
        <a:p>
          <a:endParaRPr lang="en-US"/>
        </a:p>
      </dgm:t>
    </dgm:pt>
    <dgm:pt modelId="{0893FC83-565D-4FBE-BFA8-12CA206D3A6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Python</a:t>
          </a:r>
        </a:p>
      </dgm:t>
    </dgm:pt>
    <dgm:pt modelId="{898CE962-A8CD-49E8-B5B7-ED447D95E1B5}" type="parTrans" cxnId="{A845A735-30CC-48E1-B2FF-21E057F9D143}">
      <dgm:prSet/>
      <dgm:spPr/>
      <dgm:t>
        <a:bodyPr/>
        <a:lstStyle/>
        <a:p>
          <a:endParaRPr lang="en-US"/>
        </a:p>
      </dgm:t>
    </dgm:pt>
    <dgm:pt modelId="{315F7ADA-1518-4A14-BE21-4764F6201B96}" type="sibTrans" cxnId="{A845A735-30CC-48E1-B2FF-21E057F9D143}">
      <dgm:prSet/>
      <dgm:spPr/>
      <dgm:t>
        <a:bodyPr/>
        <a:lstStyle/>
        <a:p>
          <a:endParaRPr lang="en-US"/>
        </a:p>
      </dgm:t>
    </dgm:pt>
    <dgm:pt modelId="{49227D22-4217-43B8-9DFF-CBCC9CF5ACEE}" type="pres">
      <dgm:prSet presAssocID="{4F23013A-D58B-4431-8A55-429FD83AC88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A0E7D88-43E6-4330-ADFD-B6397C524F54}" type="pres">
      <dgm:prSet presAssocID="{5414B19A-FA9F-4935-A55B-840A030FBC4E}" presName="Parent" presStyleLbl="node0" presStyleIdx="0" presStyleCnt="1">
        <dgm:presLayoutVars>
          <dgm:chMax val="6"/>
          <dgm:chPref val="6"/>
        </dgm:presLayoutVars>
      </dgm:prSet>
      <dgm:spPr/>
    </dgm:pt>
    <dgm:pt modelId="{072E21D7-923B-4B24-85EC-F6FECEFAC7F2}" type="pres">
      <dgm:prSet presAssocID="{2C0967E2-0501-4F9B-BD99-C343827A6F7E}" presName="Accent1" presStyleCnt="0"/>
      <dgm:spPr/>
    </dgm:pt>
    <dgm:pt modelId="{EBE9192D-0D6E-41CA-AE73-4C424D48186D}" type="pres">
      <dgm:prSet presAssocID="{2C0967E2-0501-4F9B-BD99-C343827A6F7E}" presName="Accent" presStyleLbl="bgShp" presStyleIdx="0" presStyleCnt="5"/>
      <dgm:spPr/>
    </dgm:pt>
    <dgm:pt modelId="{56AF279A-3CF8-4634-9559-920283CCD7FA}" type="pres">
      <dgm:prSet presAssocID="{2C0967E2-0501-4F9B-BD99-C343827A6F7E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BF2C23C-F13B-478D-BD8A-43B75D984126}" type="pres">
      <dgm:prSet presAssocID="{6C19EEA6-A428-4F94-8C47-164BDA12923E}" presName="Accent2" presStyleCnt="0"/>
      <dgm:spPr/>
    </dgm:pt>
    <dgm:pt modelId="{46E6359A-B68C-4CAC-917E-A4FC8A78E8FF}" type="pres">
      <dgm:prSet presAssocID="{6C19EEA6-A428-4F94-8C47-164BDA12923E}" presName="Accent" presStyleLbl="bgShp" presStyleIdx="1" presStyleCnt="5"/>
      <dgm:spPr/>
    </dgm:pt>
    <dgm:pt modelId="{CAFAF7B8-A19B-4419-AD81-2BBF5EE0922C}" type="pres">
      <dgm:prSet presAssocID="{6C19EEA6-A428-4F94-8C47-164BDA12923E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E1BA511-81F1-4322-9132-EC88F086E126}" type="pres">
      <dgm:prSet presAssocID="{0535C89E-792B-497C-B9BD-C11A10C4549C}" presName="Accent3" presStyleCnt="0"/>
      <dgm:spPr/>
    </dgm:pt>
    <dgm:pt modelId="{43B7405E-E8C2-4B50-A4A9-3C2CAD7F6919}" type="pres">
      <dgm:prSet presAssocID="{0535C89E-792B-497C-B9BD-C11A10C4549C}" presName="Accent" presStyleLbl="bgShp" presStyleIdx="2" presStyleCnt="5"/>
      <dgm:spPr/>
    </dgm:pt>
    <dgm:pt modelId="{3CF44066-D6CC-4ECB-8FCD-BF61D94E87F5}" type="pres">
      <dgm:prSet presAssocID="{0535C89E-792B-497C-B9BD-C11A10C4549C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41C4361-E79B-494F-B100-6A92B0D1B349}" type="pres">
      <dgm:prSet presAssocID="{A43F7C17-CDC8-4987-8F73-8D2F1E57EA10}" presName="Accent4" presStyleCnt="0"/>
      <dgm:spPr/>
    </dgm:pt>
    <dgm:pt modelId="{B92EF432-7B72-4AB2-BC81-E41C52504A9E}" type="pres">
      <dgm:prSet presAssocID="{A43F7C17-CDC8-4987-8F73-8D2F1E57EA10}" presName="Accent" presStyleLbl="bgShp" presStyleIdx="3" presStyleCnt="5"/>
      <dgm:spPr/>
    </dgm:pt>
    <dgm:pt modelId="{1B47D0BD-DC7D-42C4-831E-95F23683A240}" type="pres">
      <dgm:prSet presAssocID="{A43F7C17-CDC8-4987-8F73-8D2F1E57EA10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1A5D2B-8FBF-44D2-AC8A-9C47F16BDF1A}" type="pres">
      <dgm:prSet presAssocID="{0893FC83-565D-4FBE-BFA8-12CA206D3A60}" presName="Accent5" presStyleCnt="0"/>
      <dgm:spPr/>
    </dgm:pt>
    <dgm:pt modelId="{6A3B5BAD-A6B7-4533-9AD5-046C20D0C6A4}" type="pres">
      <dgm:prSet presAssocID="{0893FC83-565D-4FBE-BFA8-12CA206D3A60}" presName="Accent" presStyleLbl="bgShp" presStyleIdx="4" presStyleCnt="5"/>
      <dgm:spPr/>
    </dgm:pt>
    <dgm:pt modelId="{2D910D7B-BF7B-47D4-8B30-687F78896805}" type="pres">
      <dgm:prSet presAssocID="{0893FC83-565D-4FBE-BFA8-12CA206D3A60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54BA09-DE9D-4AC2-82F8-5F2C4586D4FC}" srcId="{5414B19A-FA9F-4935-A55B-840A030FBC4E}" destId="{A43F7C17-CDC8-4987-8F73-8D2F1E57EA10}" srcOrd="3" destOrd="0" parTransId="{FFFD4827-4328-4DFE-8A90-C6981D7440DD}" sibTransId="{1A6E407B-3CD5-42AB-81C8-DB0AA3779600}"/>
    <dgm:cxn modelId="{B568D924-7B90-42BD-B7A8-47629F073F4F}" type="presOf" srcId="{4F23013A-D58B-4431-8A55-429FD83AC88E}" destId="{49227D22-4217-43B8-9DFF-CBCC9CF5ACEE}" srcOrd="0" destOrd="0" presId="urn:microsoft.com/office/officeart/2011/layout/HexagonRadial"/>
    <dgm:cxn modelId="{E73D822B-5808-4B31-A6C9-08253DFEE7FA}" type="presOf" srcId="{A43F7C17-CDC8-4987-8F73-8D2F1E57EA10}" destId="{1B47D0BD-DC7D-42C4-831E-95F23683A240}" srcOrd="0" destOrd="0" presId="urn:microsoft.com/office/officeart/2011/layout/HexagonRadial"/>
    <dgm:cxn modelId="{A845A735-30CC-48E1-B2FF-21E057F9D143}" srcId="{5414B19A-FA9F-4935-A55B-840A030FBC4E}" destId="{0893FC83-565D-4FBE-BFA8-12CA206D3A60}" srcOrd="4" destOrd="0" parTransId="{898CE962-A8CD-49E8-B5B7-ED447D95E1B5}" sibTransId="{315F7ADA-1518-4A14-BE21-4764F6201B96}"/>
    <dgm:cxn modelId="{EC04E66F-273E-4FA2-A4A9-1B85BB181722}" type="presOf" srcId="{0535C89E-792B-497C-B9BD-C11A10C4549C}" destId="{3CF44066-D6CC-4ECB-8FCD-BF61D94E87F5}" srcOrd="0" destOrd="0" presId="urn:microsoft.com/office/officeart/2011/layout/HexagonRadial"/>
    <dgm:cxn modelId="{531D4E54-F0BC-46BC-BA73-E881FE9EBD0D}" type="presOf" srcId="{6C19EEA6-A428-4F94-8C47-164BDA12923E}" destId="{CAFAF7B8-A19B-4419-AD81-2BBF5EE0922C}" srcOrd="0" destOrd="0" presId="urn:microsoft.com/office/officeart/2011/layout/HexagonRadial"/>
    <dgm:cxn modelId="{1D7BEF56-5072-4E5E-A260-679C392AAF37}" srcId="{4F23013A-D58B-4431-8A55-429FD83AC88E}" destId="{5414B19A-FA9F-4935-A55B-840A030FBC4E}" srcOrd="0" destOrd="0" parTransId="{D82229E4-7D31-4D31-B982-06AFAA0DBBFD}" sibTransId="{82528DFB-FAD1-4E8E-84EB-DFDCBCAAF112}"/>
    <dgm:cxn modelId="{1AF2799B-E2C2-47A2-BE8A-E632DB10E6C8}" type="presOf" srcId="{0893FC83-565D-4FBE-BFA8-12CA206D3A60}" destId="{2D910D7B-BF7B-47D4-8B30-687F78896805}" srcOrd="0" destOrd="0" presId="urn:microsoft.com/office/officeart/2011/layout/HexagonRadial"/>
    <dgm:cxn modelId="{AAEB72B2-FF2F-498B-B48E-99DA155AA465}" srcId="{5414B19A-FA9F-4935-A55B-840A030FBC4E}" destId="{0535C89E-792B-497C-B9BD-C11A10C4549C}" srcOrd="2" destOrd="0" parTransId="{B96A6EA9-7B84-4AE3-BCF6-5DC5E10AA80E}" sibTransId="{4BE55284-24E0-464B-818A-A96107948FC0}"/>
    <dgm:cxn modelId="{2ABB44BC-9DD0-47A3-BD90-FC9BE72F3887}" srcId="{5414B19A-FA9F-4935-A55B-840A030FBC4E}" destId="{6C19EEA6-A428-4F94-8C47-164BDA12923E}" srcOrd="1" destOrd="0" parTransId="{D3E8C2DC-64A8-4FFD-9720-E7AC4388A3E2}" sibTransId="{478C84DA-7DC5-4FD8-9B17-87C86C6A975D}"/>
    <dgm:cxn modelId="{96E32CC8-B260-42FC-86D4-E1D7BA96CCD0}" type="presOf" srcId="{2C0967E2-0501-4F9B-BD99-C343827A6F7E}" destId="{56AF279A-3CF8-4634-9559-920283CCD7FA}" srcOrd="0" destOrd="0" presId="urn:microsoft.com/office/officeart/2011/layout/HexagonRadial"/>
    <dgm:cxn modelId="{721123E9-34DD-4620-A1B9-004100995A8A}" srcId="{5414B19A-FA9F-4935-A55B-840A030FBC4E}" destId="{2C0967E2-0501-4F9B-BD99-C343827A6F7E}" srcOrd="0" destOrd="0" parTransId="{0BA52771-45C5-478E-8FD8-6BFFB09318C8}" sibTransId="{85D8CEEE-E115-4406-BF99-3F0EF86BC442}"/>
    <dgm:cxn modelId="{516174EF-5BB3-462A-9FE7-FE5BDA2F42FE}" type="presOf" srcId="{5414B19A-FA9F-4935-A55B-840A030FBC4E}" destId="{BA0E7D88-43E6-4330-ADFD-B6397C524F54}" srcOrd="0" destOrd="0" presId="urn:microsoft.com/office/officeart/2011/layout/HexagonRadial"/>
    <dgm:cxn modelId="{FFF0997B-00AE-4A99-877C-DFC644F060BF}" type="presParOf" srcId="{49227D22-4217-43B8-9DFF-CBCC9CF5ACEE}" destId="{BA0E7D88-43E6-4330-ADFD-B6397C524F54}" srcOrd="0" destOrd="0" presId="urn:microsoft.com/office/officeart/2011/layout/HexagonRadial"/>
    <dgm:cxn modelId="{6E09EA82-6EA7-4071-91CC-F87790D47C06}" type="presParOf" srcId="{49227D22-4217-43B8-9DFF-CBCC9CF5ACEE}" destId="{072E21D7-923B-4B24-85EC-F6FECEFAC7F2}" srcOrd="1" destOrd="0" presId="urn:microsoft.com/office/officeart/2011/layout/HexagonRadial"/>
    <dgm:cxn modelId="{3C9455F4-D0D9-497F-B863-069C26BA65F2}" type="presParOf" srcId="{072E21D7-923B-4B24-85EC-F6FECEFAC7F2}" destId="{EBE9192D-0D6E-41CA-AE73-4C424D48186D}" srcOrd="0" destOrd="0" presId="urn:microsoft.com/office/officeart/2011/layout/HexagonRadial"/>
    <dgm:cxn modelId="{0F9BC531-D881-41E1-92E5-4DC6241BD621}" type="presParOf" srcId="{49227D22-4217-43B8-9DFF-CBCC9CF5ACEE}" destId="{56AF279A-3CF8-4634-9559-920283CCD7FA}" srcOrd="2" destOrd="0" presId="urn:microsoft.com/office/officeart/2011/layout/HexagonRadial"/>
    <dgm:cxn modelId="{27E75C09-913E-4E24-AD54-1EC1EEB492D8}" type="presParOf" srcId="{49227D22-4217-43B8-9DFF-CBCC9CF5ACEE}" destId="{CBF2C23C-F13B-478D-BD8A-43B75D984126}" srcOrd="3" destOrd="0" presId="urn:microsoft.com/office/officeart/2011/layout/HexagonRadial"/>
    <dgm:cxn modelId="{DE1BD0F9-EBA3-49FA-8BFE-A3E085ED6EEE}" type="presParOf" srcId="{CBF2C23C-F13B-478D-BD8A-43B75D984126}" destId="{46E6359A-B68C-4CAC-917E-A4FC8A78E8FF}" srcOrd="0" destOrd="0" presId="urn:microsoft.com/office/officeart/2011/layout/HexagonRadial"/>
    <dgm:cxn modelId="{EDF896E4-3387-4755-AFC5-51EBEBD5198B}" type="presParOf" srcId="{49227D22-4217-43B8-9DFF-CBCC9CF5ACEE}" destId="{CAFAF7B8-A19B-4419-AD81-2BBF5EE0922C}" srcOrd="4" destOrd="0" presId="urn:microsoft.com/office/officeart/2011/layout/HexagonRadial"/>
    <dgm:cxn modelId="{726C13DD-90D2-4703-BAB6-5328BBF870AC}" type="presParOf" srcId="{49227D22-4217-43B8-9DFF-CBCC9CF5ACEE}" destId="{FE1BA511-81F1-4322-9132-EC88F086E126}" srcOrd="5" destOrd="0" presId="urn:microsoft.com/office/officeart/2011/layout/HexagonRadial"/>
    <dgm:cxn modelId="{69311003-81EB-4C7A-A8D4-E8D6AB616268}" type="presParOf" srcId="{FE1BA511-81F1-4322-9132-EC88F086E126}" destId="{43B7405E-E8C2-4B50-A4A9-3C2CAD7F6919}" srcOrd="0" destOrd="0" presId="urn:microsoft.com/office/officeart/2011/layout/HexagonRadial"/>
    <dgm:cxn modelId="{E573423C-49A5-4FB6-BD69-68006C433AA9}" type="presParOf" srcId="{49227D22-4217-43B8-9DFF-CBCC9CF5ACEE}" destId="{3CF44066-D6CC-4ECB-8FCD-BF61D94E87F5}" srcOrd="6" destOrd="0" presId="urn:microsoft.com/office/officeart/2011/layout/HexagonRadial"/>
    <dgm:cxn modelId="{920546EC-92DA-4700-88B6-29EA09726EBC}" type="presParOf" srcId="{49227D22-4217-43B8-9DFF-CBCC9CF5ACEE}" destId="{D41C4361-E79B-494F-B100-6A92B0D1B349}" srcOrd="7" destOrd="0" presId="urn:microsoft.com/office/officeart/2011/layout/HexagonRadial"/>
    <dgm:cxn modelId="{39B2C6FE-B5BC-4744-9013-F8BD33EB0B34}" type="presParOf" srcId="{D41C4361-E79B-494F-B100-6A92B0D1B349}" destId="{B92EF432-7B72-4AB2-BC81-E41C52504A9E}" srcOrd="0" destOrd="0" presId="urn:microsoft.com/office/officeart/2011/layout/HexagonRadial"/>
    <dgm:cxn modelId="{BB76F1CB-2D59-400D-9F15-112EF028E126}" type="presParOf" srcId="{49227D22-4217-43B8-9DFF-CBCC9CF5ACEE}" destId="{1B47D0BD-DC7D-42C4-831E-95F23683A240}" srcOrd="8" destOrd="0" presId="urn:microsoft.com/office/officeart/2011/layout/HexagonRadial"/>
    <dgm:cxn modelId="{13520B10-D3F7-49CA-9A61-AD1AA098D746}" type="presParOf" srcId="{49227D22-4217-43B8-9DFF-CBCC9CF5ACEE}" destId="{DD1A5D2B-8FBF-44D2-AC8A-9C47F16BDF1A}" srcOrd="9" destOrd="0" presId="urn:microsoft.com/office/officeart/2011/layout/HexagonRadial"/>
    <dgm:cxn modelId="{BC159F24-5C4B-4EAE-9CEE-4C71CE73ACE0}" type="presParOf" srcId="{DD1A5D2B-8FBF-44D2-AC8A-9C47F16BDF1A}" destId="{6A3B5BAD-A6B7-4533-9AD5-046C20D0C6A4}" srcOrd="0" destOrd="0" presId="urn:microsoft.com/office/officeart/2011/layout/HexagonRadial"/>
    <dgm:cxn modelId="{DC8EB438-D90A-4F73-88C4-4A9C59081995}" type="presParOf" srcId="{49227D22-4217-43B8-9DFF-CBCC9CF5ACEE}" destId="{2D910D7B-BF7B-47D4-8B30-687F78896805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E7D88-43E6-4330-ADFD-B6397C524F54}">
      <dsp:nvSpPr>
        <dsp:cNvPr id="0" name=""/>
        <dsp:cNvSpPr/>
      </dsp:nvSpPr>
      <dsp:spPr>
        <a:xfrm>
          <a:off x="1271747" y="1601075"/>
          <a:ext cx="1918330" cy="1659433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Tech Stack</a:t>
          </a:r>
        </a:p>
      </dsp:txBody>
      <dsp:txXfrm>
        <a:off x="1589641" y="1876066"/>
        <a:ext cx="1282542" cy="1109451"/>
      </dsp:txXfrm>
    </dsp:sp>
    <dsp:sp modelId="{46E6359A-B68C-4CAC-917E-A4FC8A78E8FF}">
      <dsp:nvSpPr>
        <dsp:cNvPr id="0" name=""/>
        <dsp:cNvSpPr/>
      </dsp:nvSpPr>
      <dsp:spPr>
        <a:xfrm>
          <a:off x="2472991" y="807148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F279A-3CF8-4634-9559-920283CCD7FA}">
      <dsp:nvSpPr>
        <dsp:cNvPr id="0" name=""/>
        <dsp:cNvSpPr/>
      </dsp:nvSpPr>
      <dsp:spPr>
        <a:xfrm>
          <a:off x="1448453" y="91818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Gradio</a:t>
          </a:r>
          <a:endParaRPr lang="en-US" sz="1400" kern="1200" dirty="0"/>
        </a:p>
      </dsp:txBody>
      <dsp:txXfrm>
        <a:off x="1708977" y="317202"/>
        <a:ext cx="1051010" cy="909247"/>
      </dsp:txXfrm>
    </dsp:sp>
    <dsp:sp modelId="{43B7405E-E8C2-4B50-A4A9-3C2CAD7F6919}">
      <dsp:nvSpPr>
        <dsp:cNvPr id="0" name=""/>
        <dsp:cNvSpPr/>
      </dsp:nvSpPr>
      <dsp:spPr>
        <a:xfrm>
          <a:off x="3317699" y="1973009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AF7B8-A19B-4419-AD81-2BBF5EE0922C}">
      <dsp:nvSpPr>
        <dsp:cNvPr id="0" name=""/>
        <dsp:cNvSpPr/>
      </dsp:nvSpPr>
      <dsp:spPr>
        <a:xfrm>
          <a:off x="2890213" y="928319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5208306"/>
            <a:satOff val="-10612"/>
            <a:lumOff val="45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ChatGPT</a:t>
          </a:r>
          <a:endParaRPr lang="en-US" sz="1400" kern="1200" dirty="0"/>
        </a:p>
      </dsp:txBody>
      <dsp:txXfrm>
        <a:off x="3150737" y="1153703"/>
        <a:ext cx="1051010" cy="909247"/>
      </dsp:txXfrm>
    </dsp:sp>
    <dsp:sp modelId="{B92EF432-7B72-4AB2-BC81-E41C52504A9E}">
      <dsp:nvSpPr>
        <dsp:cNvPr id="0" name=""/>
        <dsp:cNvSpPr/>
      </dsp:nvSpPr>
      <dsp:spPr>
        <a:xfrm>
          <a:off x="2730910" y="3289047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44066-D6CC-4ECB-8FCD-BF61D94E87F5}">
      <dsp:nvSpPr>
        <dsp:cNvPr id="0" name=""/>
        <dsp:cNvSpPr/>
      </dsp:nvSpPr>
      <dsp:spPr>
        <a:xfrm>
          <a:off x="2890213" y="2572781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0416611"/>
            <a:satOff val="-21224"/>
            <a:lumOff val="9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MiniLM-L6-v2" Model</a:t>
          </a:r>
          <a:endParaRPr lang="en-US" sz="1400" kern="1200" dirty="0"/>
        </a:p>
      </dsp:txBody>
      <dsp:txXfrm>
        <a:off x="3150737" y="2798165"/>
        <a:ext cx="1051010" cy="909247"/>
      </dsp:txXfrm>
    </dsp:sp>
    <dsp:sp modelId="{6A3B5BAD-A6B7-4533-9AD5-046C20D0C6A4}">
      <dsp:nvSpPr>
        <dsp:cNvPr id="0" name=""/>
        <dsp:cNvSpPr/>
      </dsp:nvSpPr>
      <dsp:spPr>
        <a:xfrm>
          <a:off x="1275317" y="3425656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7D0BD-DC7D-42C4-831E-95F23683A240}">
      <dsp:nvSpPr>
        <dsp:cNvPr id="0" name=""/>
        <dsp:cNvSpPr/>
      </dsp:nvSpPr>
      <dsp:spPr>
        <a:xfrm>
          <a:off x="1448453" y="3410218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5624917"/>
            <a:satOff val="-31837"/>
            <a:lumOff val="1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Hugging Face Sentence Transformer</a:t>
          </a:r>
          <a:endParaRPr lang="en-US" sz="1400" kern="1200" dirty="0"/>
        </a:p>
      </dsp:txBody>
      <dsp:txXfrm>
        <a:off x="1708977" y="3635602"/>
        <a:ext cx="1051010" cy="909247"/>
      </dsp:txXfrm>
    </dsp:sp>
    <dsp:sp modelId="{2D910D7B-BF7B-47D4-8B30-687F78896805}">
      <dsp:nvSpPr>
        <dsp:cNvPr id="0" name=""/>
        <dsp:cNvSpPr/>
      </dsp:nvSpPr>
      <dsp:spPr>
        <a:xfrm>
          <a:off x="0" y="2573717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</a:t>
          </a:r>
        </a:p>
      </dsp:txBody>
      <dsp:txXfrm>
        <a:off x="260524" y="2799101"/>
        <a:ext cx="1051010" cy="909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26B-2B63-4D29-9C09-C84BC8020C0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DDD08-9ADE-40B4-B4A2-2AC34108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07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43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21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14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75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81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33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30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93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204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pHolder4">
            <a:extLst>
              <a:ext uri="{FF2B5EF4-FFF2-40B4-BE49-F238E27FC236}">
                <a16:creationId xmlns:a16="http://schemas.microsoft.com/office/drawing/2014/main" id="{A3C3B906-0AD2-40CA-83A4-CB92814BF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03741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3" name="PpHolder7">
            <a:extLst>
              <a:ext uri="{FF2B5EF4-FFF2-40B4-BE49-F238E27FC236}">
                <a16:creationId xmlns:a16="http://schemas.microsoft.com/office/drawing/2014/main" id="{7E6A1BBA-AEF5-4F45-B4F1-F216C67FBA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6022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1" name="PpHolder10">
            <a:extLst>
              <a:ext uri="{FF2B5EF4-FFF2-40B4-BE49-F238E27FC236}">
                <a16:creationId xmlns:a16="http://schemas.microsoft.com/office/drawing/2014/main" id="{8FA7F6A0-9C78-43A7-9EAB-E64AD9CC1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08304" y="1873228"/>
            <a:ext cx="2377677" cy="2282990"/>
          </a:xfrm>
          <a:custGeom>
            <a:avLst/>
            <a:gdLst>
              <a:gd name="connsiteX0" fmla="*/ 0 w 2377987"/>
              <a:gd name="connsiteY0" fmla="*/ 0 h 2282990"/>
              <a:gd name="connsiteX1" fmla="*/ 2377987 w 2377987"/>
              <a:gd name="connsiteY1" fmla="*/ 0 h 2282990"/>
              <a:gd name="connsiteX2" fmla="*/ 2377987 w 2377987"/>
              <a:gd name="connsiteY2" fmla="*/ 2282990 h 2282990"/>
              <a:gd name="connsiteX3" fmla="*/ 0 w 2377987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7" h="2282990">
                <a:moveTo>
                  <a:pt x="0" y="0"/>
                </a:moveTo>
                <a:lnTo>
                  <a:pt x="2377987" y="0"/>
                </a:lnTo>
                <a:lnTo>
                  <a:pt x="2377987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9" name="PpHolder13">
            <a:extLst>
              <a:ext uri="{FF2B5EF4-FFF2-40B4-BE49-F238E27FC236}">
                <a16:creationId xmlns:a16="http://schemas.microsoft.com/office/drawing/2014/main" id="{13489A40-A5E4-461F-9BC7-E8A05E9E71E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010584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58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479D0E3B-C63E-4271-BA52-CE6A8D58ED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86" y="0"/>
            <a:ext cx="12192000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838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0C3AC478-1D4B-4DDD-BBE2-ECC95BBC80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92000" cy="5679583"/>
          </a:xfrm>
          <a:custGeom>
            <a:avLst/>
            <a:gdLst>
              <a:gd name="connsiteX0" fmla="*/ 0 w 12193588"/>
              <a:gd name="connsiteY0" fmla="*/ 0 h 5679583"/>
              <a:gd name="connsiteX1" fmla="*/ 12193588 w 12193588"/>
              <a:gd name="connsiteY1" fmla="*/ 0 h 5679583"/>
              <a:gd name="connsiteX2" fmla="*/ 12193588 w 12193588"/>
              <a:gd name="connsiteY2" fmla="*/ 452742 h 5679583"/>
              <a:gd name="connsiteX3" fmla="*/ 10631488 w 12193588"/>
              <a:gd name="connsiteY3" fmla="*/ 2895600 h 5679583"/>
              <a:gd name="connsiteX4" fmla="*/ 8478838 w 12193588"/>
              <a:gd name="connsiteY4" fmla="*/ 3943350 h 5679583"/>
              <a:gd name="connsiteX5" fmla="*/ 5507038 w 12193588"/>
              <a:gd name="connsiteY5" fmla="*/ 4267200 h 5679583"/>
              <a:gd name="connsiteX6" fmla="*/ 2058988 w 12193588"/>
              <a:gd name="connsiteY6" fmla="*/ 4914900 h 5679583"/>
              <a:gd name="connsiteX7" fmla="*/ 77788 w 12193588"/>
              <a:gd name="connsiteY7" fmla="*/ 5676900 h 5679583"/>
              <a:gd name="connsiteX8" fmla="*/ 0 w 12193588"/>
              <a:gd name="connsiteY8" fmla="*/ 5679583 h 567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3588" h="5679583">
                <a:moveTo>
                  <a:pt x="0" y="0"/>
                </a:moveTo>
                <a:lnTo>
                  <a:pt x="12193588" y="0"/>
                </a:lnTo>
                <a:lnTo>
                  <a:pt x="12193588" y="452742"/>
                </a:lnTo>
                <a:lnTo>
                  <a:pt x="10631488" y="2895600"/>
                </a:lnTo>
                <a:lnTo>
                  <a:pt x="8478838" y="3943350"/>
                </a:lnTo>
                <a:lnTo>
                  <a:pt x="5507038" y="4267200"/>
                </a:lnTo>
                <a:lnTo>
                  <a:pt x="2058988" y="4914900"/>
                </a:lnTo>
                <a:lnTo>
                  <a:pt x="77788" y="5676900"/>
                </a:lnTo>
                <a:lnTo>
                  <a:pt x="0" y="56795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213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5">
            <a:extLst>
              <a:ext uri="{FF2B5EF4-FFF2-40B4-BE49-F238E27FC236}">
                <a16:creationId xmlns:a16="http://schemas.microsoft.com/office/drawing/2014/main" id="{FA9ADBC5-C403-4864-BA36-636170FD70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25925" y="1484925"/>
            <a:ext cx="1859655" cy="3888871"/>
          </a:xfrm>
          <a:custGeom>
            <a:avLst/>
            <a:gdLst>
              <a:gd name="connsiteX0" fmla="*/ 309990 w 1859897"/>
              <a:gd name="connsiteY0" fmla="*/ 0 h 3888871"/>
              <a:gd name="connsiteX1" fmla="*/ 1549909 w 1859897"/>
              <a:gd name="connsiteY1" fmla="*/ 0 h 3888871"/>
              <a:gd name="connsiteX2" fmla="*/ 1859897 w 1859897"/>
              <a:gd name="connsiteY2" fmla="*/ 309989 h 3888871"/>
              <a:gd name="connsiteX3" fmla="*/ 1859897 w 1859897"/>
              <a:gd name="connsiteY3" fmla="*/ 3578882 h 3888871"/>
              <a:gd name="connsiteX4" fmla="*/ 1549909 w 1859897"/>
              <a:gd name="connsiteY4" fmla="*/ 3888871 h 3888871"/>
              <a:gd name="connsiteX5" fmla="*/ 309990 w 1859897"/>
              <a:gd name="connsiteY5" fmla="*/ 3888871 h 3888871"/>
              <a:gd name="connsiteX6" fmla="*/ 0 w 1859897"/>
              <a:gd name="connsiteY6" fmla="*/ 3578882 h 3888871"/>
              <a:gd name="connsiteX7" fmla="*/ 0 w 1859897"/>
              <a:gd name="connsiteY7" fmla="*/ 309989 h 3888871"/>
              <a:gd name="connsiteX8" fmla="*/ 309990 w 1859897"/>
              <a:gd name="connsiteY8" fmla="*/ 0 h 388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9897" h="3888871">
                <a:moveTo>
                  <a:pt x="309990" y="0"/>
                </a:moveTo>
                <a:lnTo>
                  <a:pt x="1549909" y="0"/>
                </a:lnTo>
                <a:cubicBezTo>
                  <a:pt x="1721110" y="0"/>
                  <a:pt x="1859897" y="138788"/>
                  <a:pt x="1859897" y="309989"/>
                </a:cubicBezTo>
                <a:lnTo>
                  <a:pt x="1859897" y="3578882"/>
                </a:lnTo>
                <a:cubicBezTo>
                  <a:pt x="1859897" y="3750084"/>
                  <a:pt x="1721110" y="3888871"/>
                  <a:pt x="1549909" y="3888871"/>
                </a:cubicBezTo>
                <a:lnTo>
                  <a:pt x="309990" y="3888871"/>
                </a:lnTo>
                <a:cubicBezTo>
                  <a:pt x="138788" y="3888871"/>
                  <a:pt x="0" y="3750084"/>
                  <a:pt x="0" y="3578882"/>
                </a:cubicBezTo>
                <a:lnTo>
                  <a:pt x="0" y="309989"/>
                </a:lnTo>
                <a:cubicBezTo>
                  <a:pt x="0" y="138788"/>
                  <a:pt x="138788" y="0"/>
                  <a:pt x="309990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7">
            <a:extLst>
              <a:ext uri="{FF2B5EF4-FFF2-40B4-BE49-F238E27FC236}">
                <a16:creationId xmlns:a16="http://schemas.microsoft.com/office/drawing/2014/main" id="{A179E1E9-01CB-4DB4-9C49-C550CFCDACE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971565" y="1582624"/>
            <a:ext cx="2022800" cy="2712218"/>
          </a:xfrm>
          <a:custGeom>
            <a:avLst/>
            <a:gdLst>
              <a:gd name="connsiteX0" fmla="*/ 0 w 2023063"/>
              <a:gd name="connsiteY0" fmla="*/ 0 h 2712218"/>
              <a:gd name="connsiteX1" fmla="*/ 2023063 w 2023063"/>
              <a:gd name="connsiteY1" fmla="*/ 0 h 2712218"/>
              <a:gd name="connsiteX2" fmla="*/ 2023063 w 2023063"/>
              <a:gd name="connsiteY2" fmla="*/ 2712218 h 2712218"/>
              <a:gd name="connsiteX3" fmla="*/ 0 w 2023063"/>
              <a:gd name="connsiteY3" fmla="*/ 2712218 h 271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063" h="2712218">
                <a:moveTo>
                  <a:pt x="0" y="0"/>
                </a:moveTo>
                <a:lnTo>
                  <a:pt x="2023063" y="0"/>
                </a:lnTo>
                <a:lnTo>
                  <a:pt x="2023063" y="2712218"/>
                </a:lnTo>
                <a:lnTo>
                  <a:pt x="0" y="271221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189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557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391D-BCE5-4EC9-82C3-86A326742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73D0D-66E6-4C27-9FDD-D8EC5EF6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CC9E-3382-4D42-BAFF-3B328A24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09B4-3B29-49BA-BFA9-79C3522F72A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01EB-AC77-4CC9-883F-DE95AB22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3489-1A4D-408F-AB5A-E7B21762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382-EA0A-4868-9A8C-48DAA919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3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8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4FEBC269-D2BF-408B-A471-6865584088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92000" cy="5679583"/>
          </a:xfrm>
          <a:custGeom>
            <a:avLst/>
            <a:gdLst>
              <a:gd name="connsiteX0" fmla="*/ 0 w 12193588"/>
              <a:gd name="connsiteY0" fmla="*/ 0 h 5679583"/>
              <a:gd name="connsiteX1" fmla="*/ 12193588 w 12193588"/>
              <a:gd name="connsiteY1" fmla="*/ 0 h 5679583"/>
              <a:gd name="connsiteX2" fmla="*/ 12193588 w 12193588"/>
              <a:gd name="connsiteY2" fmla="*/ 452742 h 5679583"/>
              <a:gd name="connsiteX3" fmla="*/ 10631488 w 12193588"/>
              <a:gd name="connsiteY3" fmla="*/ 2895600 h 5679583"/>
              <a:gd name="connsiteX4" fmla="*/ 8478838 w 12193588"/>
              <a:gd name="connsiteY4" fmla="*/ 3943350 h 5679583"/>
              <a:gd name="connsiteX5" fmla="*/ 5507038 w 12193588"/>
              <a:gd name="connsiteY5" fmla="*/ 4267200 h 5679583"/>
              <a:gd name="connsiteX6" fmla="*/ 2058988 w 12193588"/>
              <a:gd name="connsiteY6" fmla="*/ 4914900 h 5679583"/>
              <a:gd name="connsiteX7" fmla="*/ 77788 w 12193588"/>
              <a:gd name="connsiteY7" fmla="*/ 5676900 h 5679583"/>
              <a:gd name="connsiteX8" fmla="*/ 0 w 12193588"/>
              <a:gd name="connsiteY8" fmla="*/ 5679583 h 567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3588" h="5679583">
                <a:moveTo>
                  <a:pt x="0" y="0"/>
                </a:moveTo>
                <a:lnTo>
                  <a:pt x="12193588" y="0"/>
                </a:lnTo>
                <a:lnTo>
                  <a:pt x="12193588" y="452742"/>
                </a:lnTo>
                <a:lnTo>
                  <a:pt x="10631488" y="2895600"/>
                </a:lnTo>
                <a:lnTo>
                  <a:pt x="8478838" y="3943350"/>
                </a:lnTo>
                <a:lnTo>
                  <a:pt x="5507038" y="4267200"/>
                </a:lnTo>
                <a:lnTo>
                  <a:pt x="2058988" y="4914900"/>
                </a:lnTo>
                <a:lnTo>
                  <a:pt x="77788" y="5676900"/>
                </a:lnTo>
                <a:lnTo>
                  <a:pt x="0" y="56795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76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older1">
            <a:extLst>
              <a:ext uri="{FF2B5EF4-FFF2-40B4-BE49-F238E27FC236}">
                <a16:creationId xmlns:a16="http://schemas.microsoft.com/office/drawing/2014/main" id="{174DB20A-3118-4225-8FBB-E613DBC353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838071" cy="6858000"/>
          </a:xfrm>
          <a:custGeom>
            <a:avLst/>
            <a:gdLst>
              <a:gd name="connsiteX0" fmla="*/ 0 w 4838701"/>
              <a:gd name="connsiteY0" fmla="*/ 0 h 6858000"/>
              <a:gd name="connsiteX1" fmla="*/ 4838701 w 4838701"/>
              <a:gd name="connsiteY1" fmla="*/ 0 h 6858000"/>
              <a:gd name="connsiteX2" fmla="*/ 4838701 w 4838701"/>
              <a:gd name="connsiteY2" fmla="*/ 6858000 h 6858000"/>
              <a:gd name="connsiteX3" fmla="*/ 0 w 48387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1" h="6858000">
                <a:moveTo>
                  <a:pt x="0" y="0"/>
                </a:moveTo>
                <a:lnTo>
                  <a:pt x="4838701" y="0"/>
                </a:lnTo>
                <a:lnTo>
                  <a:pt x="4838701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0" name="PpHolder3">
            <a:extLst>
              <a:ext uri="{FF2B5EF4-FFF2-40B4-BE49-F238E27FC236}">
                <a16:creationId xmlns:a16="http://schemas.microsoft.com/office/drawing/2014/main" id="{0F8249F7-5549-4D19-B627-DA9AA34611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4444" y="2043115"/>
            <a:ext cx="2771414" cy="2771775"/>
          </a:xfrm>
          <a:custGeom>
            <a:avLst/>
            <a:gdLst>
              <a:gd name="connsiteX0" fmla="*/ 0 w 2771775"/>
              <a:gd name="connsiteY0" fmla="*/ 0 h 2771775"/>
              <a:gd name="connsiteX1" fmla="*/ 2771775 w 2771775"/>
              <a:gd name="connsiteY1" fmla="*/ 0 h 2771775"/>
              <a:gd name="connsiteX2" fmla="*/ 2771775 w 2771775"/>
              <a:gd name="connsiteY2" fmla="*/ 2771775 h 2771775"/>
              <a:gd name="connsiteX3" fmla="*/ 0 w 277177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8" name="PpHolder4">
            <a:extLst>
              <a:ext uri="{FF2B5EF4-FFF2-40B4-BE49-F238E27FC236}">
                <a16:creationId xmlns:a16="http://schemas.microsoft.com/office/drawing/2014/main" id="{B984FD45-40B9-4A3D-826B-035A8742132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444427" y="2043115"/>
            <a:ext cx="2771413" cy="2771775"/>
          </a:xfrm>
          <a:custGeom>
            <a:avLst/>
            <a:gdLst>
              <a:gd name="connsiteX0" fmla="*/ 0 w 2771774"/>
              <a:gd name="connsiteY0" fmla="*/ 0 h 2771775"/>
              <a:gd name="connsiteX1" fmla="*/ 2771774 w 2771774"/>
              <a:gd name="connsiteY1" fmla="*/ 0 h 2771775"/>
              <a:gd name="connsiteX2" fmla="*/ 2771774 w 2771774"/>
              <a:gd name="connsiteY2" fmla="*/ 2771775 h 2771775"/>
              <a:gd name="connsiteX3" fmla="*/ 0 w 2771774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4" h="2771775">
                <a:moveTo>
                  <a:pt x="0" y="0"/>
                </a:moveTo>
                <a:lnTo>
                  <a:pt x="2771774" y="0"/>
                </a:lnTo>
                <a:lnTo>
                  <a:pt x="2771774" y="2771775"/>
                </a:lnTo>
                <a:lnTo>
                  <a:pt x="0" y="2771775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33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pHolder1">
            <a:extLst>
              <a:ext uri="{FF2B5EF4-FFF2-40B4-BE49-F238E27FC236}">
                <a16:creationId xmlns:a16="http://schemas.microsoft.com/office/drawing/2014/main" id="{C023118E-A8BD-47D0-BF23-90A60164BE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736287"/>
            <a:ext cx="12192000" cy="2121712"/>
          </a:xfrm>
          <a:custGeom>
            <a:avLst/>
            <a:gdLst>
              <a:gd name="connsiteX0" fmla="*/ 0 w 12193588"/>
              <a:gd name="connsiteY0" fmla="*/ 0 h 2121712"/>
              <a:gd name="connsiteX1" fmla="*/ 12193588 w 12193588"/>
              <a:gd name="connsiteY1" fmla="*/ 0 h 2121712"/>
              <a:gd name="connsiteX2" fmla="*/ 12193588 w 12193588"/>
              <a:gd name="connsiteY2" fmla="*/ 2121712 h 2121712"/>
              <a:gd name="connsiteX3" fmla="*/ 0 w 12193588"/>
              <a:gd name="connsiteY3" fmla="*/ 2121712 h 212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2121712">
                <a:moveTo>
                  <a:pt x="0" y="0"/>
                </a:moveTo>
                <a:lnTo>
                  <a:pt x="12193588" y="0"/>
                </a:lnTo>
                <a:lnTo>
                  <a:pt x="12193588" y="2121712"/>
                </a:lnTo>
                <a:lnTo>
                  <a:pt x="0" y="212171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3" name="PpHolder8">
            <a:extLst>
              <a:ext uri="{FF2B5EF4-FFF2-40B4-BE49-F238E27FC236}">
                <a16:creationId xmlns:a16="http://schemas.microsoft.com/office/drawing/2014/main" id="{89A9CABD-F8BE-42AD-8527-F831CF31E5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8035" y="3924353"/>
            <a:ext cx="1882634" cy="1882876"/>
          </a:xfrm>
          <a:custGeom>
            <a:avLst/>
            <a:gdLst>
              <a:gd name="connsiteX0" fmla="*/ 941439 w 1882879"/>
              <a:gd name="connsiteY0" fmla="*/ 0 h 1882876"/>
              <a:gd name="connsiteX1" fmla="*/ 1882879 w 1882879"/>
              <a:gd name="connsiteY1" fmla="*/ 941438 h 1882876"/>
              <a:gd name="connsiteX2" fmla="*/ 941439 w 1882879"/>
              <a:gd name="connsiteY2" fmla="*/ 1882876 h 1882876"/>
              <a:gd name="connsiteX3" fmla="*/ 0 w 1882879"/>
              <a:gd name="connsiteY3" fmla="*/ 941438 h 1882876"/>
              <a:gd name="connsiteX4" fmla="*/ 941439 w 1882879"/>
              <a:gd name="connsiteY4" fmla="*/ 0 h 18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879" h="1882876">
                <a:moveTo>
                  <a:pt x="941439" y="0"/>
                </a:moveTo>
                <a:cubicBezTo>
                  <a:pt x="1461382" y="0"/>
                  <a:pt x="1882879" y="421496"/>
                  <a:pt x="1882879" y="941438"/>
                </a:cubicBezTo>
                <a:cubicBezTo>
                  <a:pt x="1882879" y="1461380"/>
                  <a:pt x="1461382" y="1882876"/>
                  <a:pt x="941439" y="1882876"/>
                </a:cubicBezTo>
                <a:cubicBezTo>
                  <a:pt x="421497" y="1882876"/>
                  <a:pt x="0" y="1461380"/>
                  <a:pt x="0" y="941438"/>
                </a:cubicBezTo>
                <a:cubicBezTo>
                  <a:pt x="0" y="421496"/>
                  <a:pt x="421497" y="0"/>
                  <a:pt x="941439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1" name="PpHolder9">
            <a:extLst>
              <a:ext uri="{FF2B5EF4-FFF2-40B4-BE49-F238E27FC236}">
                <a16:creationId xmlns:a16="http://schemas.microsoft.com/office/drawing/2014/main" id="{1734A1F2-A064-4606-A25D-A2D74F0C1F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7049" y="3924353"/>
            <a:ext cx="1882633" cy="1882876"/>
          </a:xfrm>
          <a:custGeom>
            <a:avLst/>
            <a:gdLst>
              <a:gd name="connsiteX0" fmla="*/ 941439 w 1882878"/>
              <a:gd name="connsiteY0" fmla="*/ 0 h 1882876"/>
              <a:gd name="connsiteX1" fmla="*/ 1882878 w 1882878"/>
              <a:gd name="connsiteY1" fmla="*/ 941438 h 1882876"/>
              <a:gd name="connsiteX2" fmla="*/ 941439 w 1882878"/>
              <a:gd name="connsiteY2" fmla="*/ 1882876 h 1882876"/>
              <a:gd name="connsiteX3" fmla="*/ 0 w 1882878"/>
              <a:gd name="connsiteY3" fmla="*/ 941438 h 1882876"/>
              <a:gd name="connsiteX4" fmla="*/ 941439 w 1882878"/>
              <a:gd name="connsiteY4" fmla="*/ 0 h 18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878" h="1882876">
                <a:moveTo>
                  <a:pt x="941439" y="0"/>
                </a:moveTo>
                <a:cubicBezTo>
                  <a:pt x="1461381" y="0"/>
                  <a:pt x="1882878" y="421496"/>
                  <a:pt x="1882878" y="941438"/>
                </a:cubicBezTo>
                <a:cubicBezTo>
                  <a:pt x="1882878" y="1461380"/>
                  <a:pt x="1461381" y="1882876"/>
                  <a:pt x="941439" y="1882876"/>
                </a:cubicBezTo>
                <a:cubicBezTo>
                  <a:pt x="421497" y="1882876"/>
                  <a:pt x="0" y="1461380"/>
                  <a:pt x="0" y="941438"/>
                </a:cubicBezTo>
                <a:cubicBezTo>
                  <a:pt x="0" y="421496"/>
                  <a:pt x="421497" y="0"/>
                  <a:pt x="941439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9" name="PpHolder10">
            <a:extLst>
              <a:ext uri="{FF2B5EF4-FFF2-40B4-BE49-F238E27FC236}">
                <a16:creationId xmlns:a16="http://schemas.microsoft.com/office/drawing/2014/main" id="{BC70CD42-C762-4E84-AFBE-D621FFDDA0B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880880" y="3657654"/>
            <a:ext cx="2415960" cy="2416274"/>
          </a:xfrm>
          <a:custGeom>
            <a:avLst/>
            <a:gdLst>
              <a:gd name="connsiteX0" fmla="*/ 1208138 w 2416275"/>
              <a:gd name="connsiteY0" fmla="*/ 0 h 2416274"/>
              <a:gd name="connsiteX1" fmla="*/ 2416275 w 2416275"/>
              <a:gd name="connsiteY1" fmla="*/ 1208137 h 2416274"/>
              <a:gd name="connsiteX2" fmla="*/ 1208138 w 2416275"/>
              <a:gd name="connsiteY2" fmla="*/ 2416274 h 2416274"/>
              <a:gd name="connsiteX3" fmla="*/ 0 w 2416275"/>
              <a:gd name="connsiteY3" fmla="*/ 1208137 h 2416274"/>
              <a:gd name="connsiteX4" fmla="*/ 1208138 w 2416275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5" h="2416274">
                <a:moveTo>
                  <a:pt x="1208138" y="0"/>
                </a:moveTo>
                <a:cubicBezTo>
                  <a:pt x="1875373" y="0"/>
                  <a:pt x="2416275" y="540901"/>
                  <a:pt x="2416275" y="1208137"/>
                </a:cubicBezTo>
                <a:cubicBezTo>
                  <a:pt x="2416275" y="1875373"/>
                  <a:pt x="1875373" y="2416274"/>
                  <a:pt x="1208138" y="2416274"/>
                </a:cubicBezTo>
                <a:cubicBezTo>
                  <a:pt x="540902" y="2416274"/>
                  <a:pt x="0" y="1875373"/>
                  <a:pt x="0" y="1208137"/>
                </a:cubicBezTo>
                <a:cubicBezTo>
                  <a:pt x="0" y="540901"/>
                  <a:pt x="540902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74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5C21157E-78C4-4804-9346-3286C7BC6C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62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1">
            <a:extLst>
              <a:ext uri="{FF2B5EF4-FFF2-40B4-BE49-F238E27FC236}">
                <a16:creationId xmlns:a16="http://schemas.microsoft.com/office/drawing/2014/main" id="{FF9BFC32-630A-42D5-949E-6C79DBAA7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2046"/>
            <a:ext cx="5028545" cy="5029200"/>
          </a:xfrm>
          <a:custGeom>
            <a:avLst/>
            <a:gdLst>
              <a:gd name="connsiteX0" fmla="*/ 0 w 5029200"/>
              <a:gd name="connsiteY0" fmla="*/ 0 h 5029200"/>
              <a:gd name="connsiteX1" fmla="*/ 2514600 w 5029200"/>
              <a:gd name="connsiteY1" fmla="*/ 0 h 5029200"/>
              <a:gd name="connsiteX2" fmla="*/ 5029200 w 5029200"/>
              <a:gd name="connsiteY2" fmla="*/ 2514600 h 5029200"/>
              <a:gd name="connsiteX3" fmla="*/ 2514600 w 5029200"/>
              <a:gd name="connsiteY3" fmla="*/ 5029200 h 5029200"/>
              <a:gd name="connsiteX4" fmla="*/ 0 w 5029200"/>
              <a:gd name="connsiteY4" fmla="*/ 25146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5029200">
                <a:moveTo>
                  <a:pt x="0" y="0"/>
                </a:moveTo>
                <a:lnTo>
                  <a:pt x="2514600" y="0"/>
                </a:lnTo>
                <a:cubicBezTo>
                  <a:pt x="3903375" y="0"/>
                  <a:pt x="5029200" y="1125825"/>
                  <a:pt x="5029200" y="2514600"/>
                </a:cubicBezTo>
                <a:cubicBezTo>
                  <a:pt x="5029200" y="3903375"/>
                  <a:pt x="3903375" y="5029200"/>
                  <a:pt x="2514600" y="5029200"/>
                </a:cubicBezTo>
                <a:cubicBezTo>
                  <a:pt x="1125826" y="5029200"/>
                  <a:pt x="0" y="3903375"/>
                  <a:pt x="0" y="251460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9">
            <a:extLst>
              <a:ext uri="{FF2B5EF4-FFF2-40B4-BE49-F238E27FC236}">
                <a16:creationId xmlns:a16="http://schemas.microsoft.com/office/drawing/2014/main" id="{CCFF5DDB-EC33-4FC7-947C-611E4E523ED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129907" y="3282125"/>
            <a:ext cx="2415960" cy="2416274"/>
          </a:xfrm>
          <a:custGeom>
            <a:avLst/>
            <a:gdLst>
              <a:gd name="connsiteX0" fmla="*/ 1208138 w 2416275"/>
              <a:gd name="connsiteY0" fmla="*/ 0 h 2416274"/>
              <a:gd name="connsiteX1" fmla="*/ 2416275 w 2416275"/>
              <a:gd name="connsiteY1" fmla="*/ 1208137 h 2416274"/>
              <a:gd name="connsiteX2" fmla="*/ 1208138 w 2416275"/>
              <a:gd name="connsiteY2" fmla="*/ 2416274 h 2416274"/>
              <a:gd name="connsiteX3" fmla="*/ 0 w 2416275"/>
              <a:gd name="connsiteY3" fmla="*/ 1208137 h 2416274"/>
              <a:gd name="connsiteX4" fmla="*/ 1208138 w 2416275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5" h="2416274">
                <a:moveTo>
                  <a:pt x="1208138" y="0"/>
                </a:moveTo>
                <a:cubicBezTo>
                  <a:pt x="1875374" y="0"/>
                  <a:pt x="2416275" y="540901"/>
                  <a:pt x="2416275" y="1208137"/>
                </a:cubicBezTo>
                <a:cubicBezTo>
                  <a:pt x="2416275" y="1875373"/>
                  <a:pt x="1875374" y="2416274"/>
                  <a:pt x="1208138" y="2416274"/>
                </a:cubicBezTo>
                <a:cubicBezTo>
                  <a:pt x="540901" y="2416274"/>
                  <a:pt x="0" y="1875373"/>
                  <a:pt x="0" y="1208137"/>
                </a:cubicBezTo>
                <a:cubicBezTo>
                  <a:pt x="0" y="540901"/>
                  <a:pt x="540901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691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4">
            <a:extLst>
              <a:ext uri="{FF2B5EF4-FFF2-40B4-BE49-F238E27FC236}">
                <a16:creationId xmlns:a16="http://schemas.microsoft.com/office/drawing/2014/main" id="{FA0EF4B7-DF24-4EA3-B4D2-AB7A9FE7DB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39690" y="1768431"/>
            <a:ext cx="3134679" cy="3135086"/>
          </a:xfrm>
          <a:custGeom>
            <a:avLst/>
            <a:gdLst>
              <a:gd name="connsiteX0" fmla="*/ 0 w 3135087"/>
              <a:gd name="connsiteY0" fmla="*/ 0 h 3135086"/>
              <a:gd name="connsiteX1" fmla="*/ 3135087 w 3135087"/>
              <a:gd name="connsiteY1" fmla="*/ 0 h 3135086"/>
              <a:gd name="connsiteX2" fmla="*/ 3135087 w 3135087"/>
              <a:gd name="connsiteY2" fmla="*/ 3135086 h 3135086"/>
              <a:gd name="connsiteX3" fmla="*/ 0 w 3135087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5087" h="3135086">
                <a:moveTo>
                  <a:pt x="0" y="0"/>
                </a:moveTo>
                <a:lnTo>
                  <a:pt x="3135087" y="0"/>
                </a:lnTo>
                <a:lnTo>
                  <a:pt x="3135087" y="3135086"/>
                </a:lnTo>
                <a:lnTo>
                  <a:pt x="0" y="3135086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5">
            <a:extLst>
              <a:ext uri="{FF2B5EF4-FFF2-40B4-BE49-F238E27FC236}">
                <a16:creationId xmlns:a16="http://schemas.microsoft.com/office/drawing/2014/main" id="{4E3D0AFA-A124-443E-B643-AE39E170524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8855687" y="3335974"/>
            <a:ext cx="2022755" cy="2023018"/>
          </a:xfrm>
          <a:custGeom>
            <a:avLst/>
            <a:gdLst>
              <a:gd name="connsiteX0" fmla="*/ 0 w 2023018"/>
              <a:gd name="connsiteY0" fmla="*/ 0 h 2023018"/>
              <a:gd name="connsiteX1" fmla="*/ 2023018 w 2023018"/>
              <a:gd name="connsiteY1" fmla="*/ 0 h 2023018"/>
              <a:gd name="connsiteX2" fmla="*/ 2023018 w 2023018"/>
              <a:gd name="connsiteY2" fmla="*/ 2023018 h 2023018"/>
              <a:gd name="connsiteX3" fmla="*/ 0 w 2023018"/>
              <a:gd name="connsiteY3" fmla="*/ 2023018 h 202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018" h="2023018">
                <a:moveTo>
                  <a:pt x="0" y="0"/>
                </a:moveTo>
                <a:lnTo>
                  <a:pt x="2023018" y="0"/>
                </a:lnTo>
                <a:lnTo>
                  <a:pt x="2023018" y="2023018"/>
                </a:lnTo>
                <a:lnTo>
                  <a:pt x="0" y="202301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08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3">
            <a:extLst>
              <a:ext uri="{FF2B5EF4-FFF2-40B4-BE49-F238E27FC236}">
                <a16:creationId xmlns:a16="http://schemas.microsoft.com/office/drawing/2014/main" id="{68FE0955-6427-4551-9F5E-66889FE77E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19009" y="0"/>
            <a:ext cx="4572993" cy="4677190"/>
          </a:xfrm>
          <a:custGeom>
            <a:avLst/>
            <a:gdLst>
              <a:gd name="connsiteX0" fmla="*/ 512303 w 4573589"/>
              <a:gd name="connsiteY0" fmla="*/ 0 h 4677190"/>
              <a:gd name="connsiteX1" fmla="*/ 4573589 w 4573589"/>
              <a:gd name="connsiteY1" fmla="*/ 0 h 4677190"/>
              <a:gd name="connsiteX2" fmla="*/ 4573589 w 4573589"/>
              <a:gd name="connsiteY2" fmla="*/ 4227828 h 4677190"/>
              <a:gd name="connsiteX3" fmla="*/ 4429916 w 4573589"/>
              <a:gd name="connsiteY3" fmla="*/ 4315112 h 4677190"/>
              <a:gd name="connsiteX4" fmla="*/ 2999958 w 4573589"/>
              <a:gd name="connsiteY4" fmla="*/ 4677190 h 4677190"/>
              <a:gd name="connsiteX5" fmla="*/ 0 w 4573589"/>
              <a:gd name="connsiteY5" fmla="*/ 1677232 h 4677190"/>
              <a:gd name="connsiteX6" fmla="*/ 1 w 4573589"/>
              <a:gd name="connsiteY6" fmla="*/ 1677232 h 4677190"/>
              <a:gd name="connsiteX7" fmla="*/ 362080 w 4573589"/>
              <a:gd name="connsiteY7" fmla="*/ 247274 h 46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3589" h="4677190">
                <a:moveTo>
                  <a:pt x="512303" y="0"/>
                </a:moveTo>
                <a:lnTo>
                  <a:pt x="4573589" y="0"/>
                </a:lnTo>
                <a:lnTo>
                  <a:pt x="4573589" y="4227828"/>
                </a:lnTo>
                <a:lnTo>
                  <a:pt x="4429916" y="4315112"/>
                </a:lnTo>
                <a:cubicBezTo>
                  <a:pt x="4004842" y="4546026"/>
                  <a:pt x="3517718" y="4677190"/>
                  <a:pt x="2999958" y="4677190"/>
                </a:cubicBezTo>
                <a:cubicBezTo>
                  <a:pt x="1343127" y="4677190"/>
                  <a:pt x="0" y="3334063"/>
                  <a:pt x="0" y="1677232"/>
                </a:cubicBezTo>
                <a:lnTo>
                  <a:pt x="1" y="1677232"/>
                </a:lnTo>
                <a:cubicBezTo>
                  <a:pt x="1" y="1159473"/>
                  <a:pt x="131166" y="672348"/>
                  <a:pt x="362080" y="247274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4">
            <a:extLst>
              <a:ext uri="{FF2B5EF4-FFF2-40B4-BE49-F238E27FC236}">
                <a16:creationId xmlns:a16="http://schemas.microsoft.com/office/drawing/2014/main" id="{B191B07B-31E6-40B3-BF40-F17113D386C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7225121" y="2634425"/>
            <a:ext cx="2415961" cy="2416274"/>
          </a:xfrm>
          <a:custGeom>
            <a:avLst/>
            <a:gdLst>
              <a:gd name="connsiteX0" fmla="*/ 1208138 w 2416276"/>
              <a:gd name="connsiteY0" fmla="*/ 0 h 2416274"/>
              <a:gd name="connsiteX1" fmla="*/ 2416276 w 2416276"/>
              <a:gd name="connsiteY1" fmla="*/ 1208137 h 2416274"/>
              <a:gd name="connsiteX2" fmla="*/ 1208138 w 2416276"/>
              <a:gd name="connsiteY2" fmla="*/ 2416274 h 2416274"/>
              <a:gd name="connsiteX3" fmla="*/ 0 w 2416276"/>
              <a:gd name="connsiteY3" fmla="*/ 1208137 h 2416274"/>
              <a:gd name="connsiteX4" fmla="*/ 1208138 w 2416276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6" h="2416274">
                <a:moveTo>
                  <a:pt x="1208138" y="0"/>
                </a:moveTo>
                <a:cubicBezTo>
                  <a:pt x="1875374" y="0"/>
                  <a:pt x="2416276" y="540902"/>
                  <a:pt x="2416276" y="1208137"/>
                </a:cubicBezTo>
                <a:cubicBezTo>
                  <a:pt x="2416276" y="1875373"/>
                  <a:pt x="1875374" y="2416274"/>
                  <a:pt x="1208138" y="2416274"/>
                </a:cubicBezTo>
                <a:cubicBezTo>
                  <a:pt x="540902" y="2416274"/>
                  <a:pt x="0" y="1875373"/>
                  <a:pt x="0" y="1208137"/>
                </a:cubicBezTo>
                <a:cubicBezTo>
                  <a:pt x="0" y="540902"/>
                  <a:pt x="540902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55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3">
            <a:extLst>
              <a:ext uri="{FF2B5EF4-FFF2-40B4-BE49-F238E27FC236}">
                <a16:creationId xmlns:a16="http://schemas.microsoft.com/office/drawing/2014/main" id="{2AA6D2EF-6CB9-421C-BC88-8FBE063D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365831"/>
            <a:ext cx="5964595" cy="4492171"/>
          </a:xfrm>
          <a:custGeom>
            <a:avLst/>
            <a:gdLst>
              <a:gd name="connsiteX0" fmla="*/ 0 w 5965372"/>
              <a:gd name="connsiteY0" fmla="*/ 0 h 4492171"/>
              <a:gd name="connsiteX1" fmla="*/ 5965372 w 5965372"/>
              <a:gd name="connsiteY1" fmla="*/ 0 h 4492171"/>
              <a:gd name="connsiteX2" fmla="*/ 5965372 w 5965372"/>
              <a:gd name="connsiteY2" fmla="*/ 4492171 h 4492171"/>
              <a:gd name="connsiteX3" fmla="*/ 0 w 5965372"/>
              <a:gd name="connsiteY3" fmla="*/ 4492171 h 44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5372" h="4492171">
                <a:moveTo>
                  <a:pt x="0" y="0"/>
                </a:moveTo>
                <a:lnTo>
                  <a:pt x="5965372" y="0"/>
                </a:lnTo>
                <a:lnTo>
                  <a:pt x="5965372" y="4492171"/>
                </a:lnTo>
                <a:lnTo>
                  <a:pt x="0" y="449217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42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45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7" r:id="rId15"/>
  </p:sldLayoutIdLst>
  <p:txStyles>
    <p:titleStyle>
      <a:lvl1pPr algn="l" defTabSz="91397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94" indent="-228494" algn="l" defTabSz="9139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7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1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80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66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0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92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7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67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6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4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1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8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1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47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6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42">
          <p15:clr>
            <a:srgbClr val="F26B43"/>
          </p15:clr>
        </p15:guide>
        <p15:guide id="2" pos="280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2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fx/gaipl-wels-v/blob/main/artifacts/demo/Application%20setup%20and%20Run%20Demo.mp4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35052" y="-5735052"/>
            <a:ext cx="721898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5000" dirty="0">
                <a:solidFill>
                  <a:srgbClr val="FFFFFF"/>
                </a:solidFill>
                <a:latin typeface="Roboto"/>
              </a:rPr>
              <a:t>   </a:t>
            </a:r>
            <a:r>
              <a:rPr lang="id-ID" sz="5000" dirty="0">
                <a:solidFill>
                  <a:srgbClr val="FFFFFF"/>
                </a:solidFill>
                <a:latin typeface="Roboto"/>
              </a:rPr>
              <a:t>Technology Hackathon 202</a:t>
            </a:r>
            <a:r>
              <a:rPr lang="en-US" sz="5000" dirty="0">
                <a:solidFill>
                  <a:srgbClr val="FFFFFF"/>
                </a:solidFill>
                <a:latin typeface="Roboto"/>
              </a:rPr>
              <a:t>5</a:t>
            </a:r>
            <a:endParaRPr lang="id-ID" sz="5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47141-3BEA-1E56-54DB-2043275A02FA}"/>
              </a:ext>
            </a:extLst>
          </p:cNvPr>
          <p:cNvSpPr txBox="1"/>
          <p:nvPr/>
        </p:nvSpPr>
        <p:spPr>
          <a:xfrm>
            <a:off x="1222408" y="4536204"/>
            <a:ext cx="10241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Gen AI - Integrated Platform Support</a:t>
            </a:r>
          </a:p>
          <a:p>
            <a:r>
              <a:rPr lang="en-US" sz="3000" dirty="0"/>
              <a:t>Team: </a:t>
            </a:r>
            <a:r>
              <a:rPr lang="en-US" sz="3000" dirty="0" err="1"/>
              <a:t>WelsV</a:t>
            </a:r>
            <a:endParaRPr lang="en-US" sz="3000" dirty="0"/>
          </a:p>
          <a:p>
            <a:r>
              <a:rPr lang="en-US" sz="3000" dirty="0"/>
              <a:t>March 26</a:t>
            </a:r>
            <a:r>
              <a:rPr lang="en-US" sz="3000" baseline="30000" dirty="0"/>
              <a:t>th</a:t>
            </a:r>
            <a:r>
              <a:rPr lang="en-US" sz="3000" dirty="0"/>
              <a:t>  2025 </a:t>
            </a:r>
          </a:p>
          <a:p>
            <a:endParaRPr lang="en-US" sz="2400" dirty="0"/>
          </a:p>
          <a:p>
            <a:r>
              <a:rPr lang="en-US" sz="2400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E06E1-51FD-2F9C-2E56-45685616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2" y="897858"/>
            <a:ext cx="5868569" cy="34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2598420" y="-2598421"/>
            <a:ext cx="6995160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154"/>
            <a:r>
              <a:rPr lang="en-US" sz="8000" dirty="0">
                <a:solidFill>
                  <a:srgbClr val="FFFFFF"/>
                </a:solidFill>
                <a:latin typeface="Roboto"/>
              </a:rPr>
              <a:t>Demo </a:t>
            </a:r>
            <a:endParaRPr lang="id-ID" sz="8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2" name="Justify Text Body">
            <a:extLst>
              <a:ext uri="{FF2B5EF4-FFF2-40B4-BE49-F238E27FC236}">
                <a16:creationId xmlns:a16="http://schemas.microsoft.com/office/drawing/2014/main" id="{7C385BEA-6D17-421D-9607-97A838FFCB12}"/>
              </a:ext>
            </a:extLst>
          </p:cNvPr>
          <p:cNvSpPr txBox="1"/>
          <p:nvPr/>
        </p:nvSpPr>
        <p:spPr>
          <a:xfrm flipH="1">
            <a:off x="2691656" y="1422924"/>
            <a:ext cx="9156930" cy="49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lnSpc>
                <a:spcPct val="15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defRPr>
            </a:lvl1pPr>
          </a:lstStyle>
          <a:p>
            <a:pPr algn="l" defTabSz="457154"/>
            <a:endParaRPr 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6914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s">
            <a:extLst>
              <a:ext uri="{FF2B5EF4-FFF2-40B4-BE49-F238E27FC236}">
                <a16:creationId xmlns:a16="http://schemas.microsoft.com/office/drawing/2014/main" id="{AF08E8A8-862E-2D35-AC31-4456F1EDA591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Demo Video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2890D2-21CB-4438-6DE0-9867F3777488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EE25F-54BC-89F4-BFC8-EBC54037A539}"/>
              </a:ext>
            </a:extLst>
          </p:cNvPr>
          <p:cNvSpPr txBox="1"/>
          <p:nvPr/>
        </p:nvSpPr>
        <p:spPr>
          <a:xfrm>
            <a:off x="834991" y="1323821"/>
            <a:ext cx="108885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Slides Demo: </a:t>
            </a:r>
          </a:p>
          <a:p>
            <a:r>
              <a:rPr lang="en-US" b="1" dirty="0"/>
              <a:t>URL: </a:t>
            </a:r>
            <a:r>
              <a:rPr lang="en-US" dirty="0"/>
              <a:t>https://github.com/ewfx/gaipl-wels-v/blob/main/artifacts/demo</a:t>
            </a:r>
          </a:p>
          <a:p>
            <a:r>
              <a:rPr lang="en-US" b="1" dirty="0"/>
              <a:t>File Name : </a:t>
            </a:r>
            <a:r>
              <a:rPr lang="en-US" dirty="0"/>
              <a:t>Hackathon-Slides-Vedio.mp4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Application Setup and Run Demo: </a:t>
            </a:r>
          </a:p>
          <a:p>
            <a:r>
              <a:rPr lang="en-US" b="1" dirty="0"/>
              <a:t>URL: </a:t>
            </a:r>
            <a:r>
              <a:rPr lang="en-US" dirty="0"/>
              <a:t>https://github.com/ewfx/gaipl-wels-v/blob/main/artifacts/demo</a:t>
            </a:r>
          </a:p>
          <a:p>
            <a:r>
              <a:rPr lang="en-US" b="1" dirty="0"/>
              <a:t>File Name</a:t>
            </a:r>
            <a:r>
              <a:rPr lang="en-US" dirty="0"/>
              <a:t>: </a:t>
            </a:r>
            <a:r>
              <a:rPr lang="en-US" dirty="0">
                <a:hlinkClick r:id="rId2" tooltip="Application setup and Run Demo.mp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setup and Run Demo.mp4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3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2598420" y="-2598421"/>
            <a:ext cx="6995160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154"/>
            <a:r>
              <a:rPr lang="en-US" sz="8000" dirty="0">
                <a:solidFill>
                  <a:srgbClr val="FFFFFF"/>
                </a:solidFill>
                <a:latin typeface="Roboto"/>
              </a:rPr>
              <a:t>Thank you </a:t>
            </a:r>
            <a:endParaRPr lang="id-ID" sz="8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2" name="Justify Text Body">
            <a:extLst>
              <a:ext uri="{FF2B5EF4-FFF2-40B4-BE49-F238E27FC236}">
                <a16:creationId xmlns:a16="http://schemas.microsoft.com/office/drawing/2014/main" id="{7C385BEA-6D17-421D-9607-97A838FFCB12}"/>
              </a:ext>
            </a:extLst>
          </p:cNvPr>
          <p:cNvSpPr txBox="1"/>
          <p:nvPr/>
        </p:nvSpPr>
        <p:spPr>
          <a:xfrm flipH="1">
            <a:off x="2691656" y="1422924"/>
            <a:ext cx="9156930" cy="49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lnSpc>
                <a:spcPct val="15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defRPr>
            </a:lvl1pPr>
          </a:lstStyle>
          <a:p>
            <a:pPr algn="l" defTabSz="457154"/>
            <a:endParaRPr 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520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61787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Problem Statement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7BD78-3F29-720E-6307-345EB572CD50}"/>
              </a:ext>
            </a:extLst>
          </p:cNvPr>
          <p:cNvSpPr txBox="1"/>
          <p:nvPr/>
        </p:nvSpPr>
        <p:spPr>
          <a:xfrm>
            <a:off x="78956" y="982176"/>
            <a:ext cx="62029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Develop a Gen AI enabled integrated Platform Environment that provides an integrated console to our platform support teams providing them AI chatbot capabilities</a:t>
            </a:r>
          </a:p>
          <a:p>
            <a:endParaRPr lang="en-US" sz="2200" dirty="0"/>
          </a:p>
          <a:p>
            <a:r>
              <a:rPr lang="en-US" sz="2200" dirty="0"/>
              <a:t>The Capabilities such as agentic capabilities for Incident resolution, AI chatbot and contextual recommendation which can leverage the enterprise information for trouble shooting.</a:t>
            </a:r>
          </a:p>
          <a:p>
            <a:endParaRPr lang="en-US" sz="2200" dirty="0"/>
          </a:p>
          <a:p>
            <a:r>
              <a:rPr lang="en-US" sz="2200" dirty="0"/>
              <a:t>Integrated platform environment should be one-stop environment for all platform support users/teams for identifying, resolving and responding to all incidents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585A9-C5D4-C65D-A544-1366108D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675913"/>
            <a:ext cx="5910072" cy="62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What’s the Solution ?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8945F-2D0A-477D-E5DD-498B38471465}"/>
              </a:ext>
            </a:extLst>
          </p:cNvPr>
          <p:cNvSpPr txBox="1"/>
          <p:nvPr/>
        </p:nvSpPr>
        <p:spPr>
          <a:xfrm>
            <a:off x="216666" y="879016"/>
            <a:ext cx="69349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AI/ML based solution using sentence-transformer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Sentence-Transformers simplifies the process of converting sentences into embeddings.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Sentence-transformer (</a:t>
            </a:r>
            <a:r>
              <a:rPr lang="en-US" sz="2000" b="0" i="0" dirty="0"/>
              <a:t>MiniLM-L6-v2 Model) </a:t>
            </a:r>
            <a:r>
              <a:rPr lang="en-US" sz="2000" dirty="0"/>
              <a:t>that is great for tasks like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Semantic search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Clustering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Identifying sentence similarity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MiniLM-L6-v2 NLP is used to train the Model with the ticket information and create embeddings, It takes a sentence or a short paragraph and maps it to a 384-dimensional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is used to integrate to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Utilize ChatGPT </a:t>
            </a:r>
            <a:r>
              <a:rPr lang="en-US" sz="2000" dirty="0" err="1"/>
              <a:t>Gradio</a:t>
            </a:r>
            <a:r>
              <a:rPr lang="en-US" sz="2000" dirty="0"/>
              <a:t> to generate UI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864F5C2-AA0F-BACA-F0B3-277B324C4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870502"/>
              </p:ext>
            </p:extLst>
          </p:nvPr>
        </p:nvGraphicFramePr>
        <p:xfrm>
          <a:off x="7031736" y="1044972"/>
          <a:ext cx="4462272" cy="4862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2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Oval 54">
            <a:extLst>
              <a:ext uri="{FF2B5EF4-FFF2-40B4-BE49-F238E27FC236}">
                <a16:creationId xmlns:a16="http://schemas.microsoft.com/office/drawing/2014/main" id="{650465C3-29EA-48ED-B630-0F0CE94F70F5}"/>
              </a:ext>
            </a:extLst>
          </p:cNvPr>
          <p:cNvSpPr/>
          <p:nvPr/>
        </p:nvSpPr>
        <p:spPr>
          <a:xfrm>
            <a:off x="6157514" y="1605752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59" name="Oval 55">
            <a:extLst>
              <a:ext uri="{FF2B5EF4-FFF2-40B4-BE49-F238E27FC236}">
                <a16:creationId xmlns:a16="http://schemas.microsoft.com/office/drawing/2014/main" id="{87D488E4-CD35-45AD-BA0E-3FE4CE6EF4B3}"/>
              </a:ext>
            </a:extLst>
          </p:cNvPr>
          <p:cNvSpPr/>
          <p:nvPr/>
        </p:nvSpPr>
        <p:spPr>
          <a:xfrm>
            <a:off x="6905174" y="4009301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0" name="Oval 56">
            <a:extLst>
              <a:ext uri="{FF2B5EF4-FFF2-40B4-BE49-F238E27FC236}">
                <a16:creationId xmlns:a16="http://schemas.microsoft.com/office/drawing/2014/main" id="{46252063-1EFE-4C51-A06D-D622A7EFF5D7}"/>
              </a:ext>
            </a:extLst>
          </p:cNvPr>
          <p:cNvSpPr/>
          <p:nvPr/>
        </p:nvSpPr>
        <p:spPr>
          <a:xfrm>
            <a:off x="5596059" y="4740172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1" name="Oval 57">
            <a:extLst>
              <a:ext uri="{FF2B5EF4-FFF2-40B4-BE49-F238E27FC236}">
                <a16:creationId xmlns:a16="http://schemas.microsoft.com/office/drawing/2014/main" id="{6D850223-06AE-4102-887D-9CE74E3043A0}"/>
              </a:ext>
            </a:extLst>
          </p:cNvPr>
          <p:cNvSpPr/>
          <p:nvPr/>
        </p:nvSpPr>
        <p:spPr>
          <a:xfrm>
            <a:off x="4347564" y="413626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2" name="Oval 58">
            <a:extLst>
              <a:ext uri="{FF2B5EF4-FFF2-40B4-BE49-F238E27FC236}">
                <a16:creationId xmlns:a16="http://schemas.microsoft.com/office/drawing/2014/main" id="{C3CF59F4-5DB7-47F5-B444-F9AD1DFCBEA9}"/>
              </a:ext>
            </a:extLst>
          </p:cNvPr>
          <p:cNvSpPr/>
          <p:nvPr/>
        </p:nvSpPr>
        <p:spPr>
          <a:xfrm>
            <a:off x="4643204" y="1687005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4" name="Rectangle 130">
            <a:extLst>
              <a:ext uri="{FF2B5EF4-FFF2-40B4-BE49-F238E27FC236}">
                <a16:creationId xmlns:a16="http://schemas.microsoft.com/office/drawing/2014/main" id="{42FADA59-6A82-4A23-A773-B0FDB3F11CA3}"/>
              </a:ext>
            </a:extLst>
          </p:cNvPr>
          <p:cNvSpPr/>
          <p:nvPr/>
        </p:nvSpPr>
        <p:spPr>
          <a:xfrm>
            <a:off x="4979557" y="2022444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5" name="Freeform 18">
            <a:extLst>
              <a:ext uri="{FF2B5EF4-FFF2-40B4-BE49-F238E27FC236}">
                <a16:creationId xmlns:a16="http://schemas.microsoft.com/office/drawing/2014/main" id="{25648F87-C65D-4642-8B51-507F74AABA64}"/>
              </a:ext>
            </a:extLst>
          </p:cNvPr>
          <p:cNvSpPr/>
          <p:nvPr/>
        </p:nvSpPr>
        <p:spPr>
          <a:xfrm>
            <a:off x="4640771" y="4476634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6" name="Rounded Rectangle 7">
            <a:extLst>
              <a:ext uri="{FF2B5EF4-FFF2-40B4-BE49-F238E27FC236}">
                <a16:creationId xmlns:a16="http://schemas.microsoft.com/office/drawing/2014/main" id="{9A82D2B2-145A-46B5-996B-5163935AD99A}"/>
              </a:ext>
            </a:extLst>
          </p:cNvPr>
          <p:cNvSpPr/>
          <p:nvPr/>
        </p:nvSpPr>
        <p:spPr>
          <a:xfrm>
            <a:off x="6493760" y="1969592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7" name="Block Arc 10">
            <a:extLst>
              <a:ext uri="{FF2B5EF4-FFF2-40B4-BE49-F238E27FC236}">
                <a16:creationId xmlns:a16="http://schemas.microsoft.com/office/drawing/2014/main" id="{67626A20-5508-4AEF-A051-135522FAAE70}"/>
              </a:ext>
            </a:extLst>
          </p:cNvPr>
          <p:cNvSpPr/>
          <p:nvPr/>
        </p:nvSpPr>
        <p:spPr>
          <a:xfrm>
            <a:off x="7196053" y="4379799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8" name="Round Same Side Corner Rectangle 36">
            <a:extLst>
              <a:ext uri="{FF2B5EF4-FFF2-40B4-BE49-F238E27FC236}">
                <a16:creationId xmlns:a16="http://schemas.microsoft.com/office/drawing/2014/main" id="{BBD63722-1028-4010-B0A6-B0AE3AB23617}"/>
              </a:ext>
            </a:extLst>
          </p:cNvPr>
          <p:cNvSpPr>
            <a:spLocks noChangeAspect="1"/>
          </p:cNvSpPr>
          <p:nvPr/>
        </p:nvSpPr>
        <p:spPr>
          <a:xfrm>
            <a:off x="5907244" y="5098773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0" name="Oval 56">
            <a:extLst>
              <a:ext uri="{FF2B5EF4-FFF2-40B4-BE49-F238E27FC236}">
                <a16:creationId xmlns:a16="http://schemas.microsoft.com/office/drawing/2014/main" id="{BA6CC5CF-B7E1-413E-8145-9518332E3669}"/>
              </a:ext>
            </a:extLst>
          </p:cNvPr>
          <p:cNvSpPr/>
          <p:nvPr/>
        </p:nvSpPr>
        <p:spPr>
          <a:xfrm>
            <a:off x="7049766" y="266886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1" name="Oval 59">
            <a:extLst>
              <a:ext uri="{FF2B5EF4-FFF2-40B4-BE49-F238E27FC236}">
                <a16:creationId xmlns:a16="http://schemas.microsoft.com/office/drawing/2014/main" id="{31B9D04B-4D15-4029-B592-42C5C4A54E6F}"/>
              </a:ext>
            </a:extLst>
          </p:cNvPr>
          <p:cNvSpPr/>
          <p:nvPr/>
        </p:nvSpPr>
        <p:spPr>
          <a:xfrm>
            <a:off x="3966594" y="2843963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2" name="Round Same Side Corner Rectangle 11">
            <a:extLst>
              <a:ext uri="{FF2B5EF4-FFF2-40B4-BE49-F238E27FC236}">
                <a16:creationId xmlns:a16="http://schemas.microsoft.com/office/drawing/2014/main" id="{33D7FBB7-F1CC-4764-93F3-5396CDDFFBE9}"/>
              </a:ext>
            </a:extLst>
          </p:cNvPr>
          <p:cNvSpPr>
            <a:spLocks noChangeAspect="1"/>
          </p:cNvSpPr>
          <p:nvPr/>
        </p:nvSpPr>
        <p:spPr>
          <a:xfrm rot="9900000">
            <a:off x="7357675" y="301139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3" name="Oval 21">
            <a:extLst>
              <a:ext uri="{FF2B5EF4-FFF2-40B4-BE49-F238E27FC236}">
                <a16:creationId xmlns:a16="http://schemas.microsoft.com/office/drawing/2014/main" id="{AEC46838-7929-4348-8807-893603A2C0E8}"/>
              </a:ext>
            </a:extLst>
          </p:cNvPr>
          <p:cNvSpPr>
            <a:spLocks noChangeAspect="1"/>
          </p:cNvSpPr>
          <p:nvPr/>
        </p:nvSpPr>
        <p:spPr>
          <a:xfrm>
            <a:off x="4282680" y="3158199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4" name="Oval 61">
            <a:extLst>
              <a:ext uri="{FF2B5EF4-FFF2-40B4-BE49-F238E27FC236}">
                <a16:creationId xmlns:a16="http://schemas.microsoft.com/office/drawing/2014/main" id="{078C2BD0-33F4-47BE-8549-20BEEA53AC53}"/>
              </a:ext>
            </a:extLst>
          </p:cNvPr>
          <p:cNvSpPr/>
          <p:nvPr/>
        </p:nvSpPr>
        <p:spPr>
          <a:xfrm>
            <a:off x="4983016" y="2513213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5" name="Rectangle 9">
            <a:extLst>
              <a:ext uri="{FF2B5EF4-FFF2-40B4-BE49-F238E27FC236}">
                <a16:creationId xmlns:a16="http://schemas.microsoft.com/office/drawing/2014/main" id="{85FE4D43-F10D-448C-9B04-23B6DBFEF10B}"/>
              </a:ext>
            </a:extLst>
          </p:cNvPr>
          <p:cNvSpPr/>
          <p:nvPr/>
        </p:nvSpPr>
        <p:spPr>
          <a:xfrm>
            <a:off x="5756798" y="2911195"/>
            <a:ext cx="678403" cy="67730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4580DEDF-4EDF-4B8A-A033-F842E18127FF}"/>
              </a:ext>
            </a:extLst>
          </p:cNvPr>
          <p:cNvSpPr txBox="1"/>
          <p:nvPr/>
        </p:nvSpPr>
        <p:spPr>
          <a:xfrm>
            <a:off x="5288265" y="3687221"/>
            <a:ext cx="155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Integrated Platform Environment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Shapes">
            <a:extLst>
              <a:ext uri="{FF2B5EF4-FFF2-40B4-BE49-F238E27FC236}">
                <a16:creationId xmlns:a16="http://schemas.microsoft.com/office/drawing/2014/main" id="{E9BAD167-FEAA-309E-21EC-E3A28631DA7A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F19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   Design Approach</a:t>
            </a:r>
            <a:endParaRPr kumimoji="0" lang="id-ID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B40E89-FCAD-C955-3466-8320359E01C4}"/>
              </a:ext>
            </a:extLst>
          </p:cNvPr>
          <p:cNvSpPr txBox="1">
            <a:spLocks/>
          </p:cNvSpPr>
          <p:nvPr/>
        </p:nvSpPr>
        <p:spPr>
          <a:xfrm>
            <a:off x="0" y="81455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Life Cycle of AI search – Integrated Platform Environment</a:t>
            </a: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70CE2161-FE70-9BEB-1BF1-73370DEB7191}"/>
              </a:ext>
            </a:extLst>
          </p:cNvPr>
          <p:cNvGrpSpPr/>
          <p:nvPr/>
        </p:nvGrpSpPr>
        <p:grpSpPr>
          <a:xfrm>
            <a:off x="913578" y="2873235"/>
            <a:ext cx="2911651" cy="1143704"/>
            <a:chOff x="-2604" y="3201033"/>
            <a:chExt cx="2175465" cy="1143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47D6CB-657E-A5EE-AB8C-AC8DC85EBD9F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6. Test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FAA06F-0326-B2C1-C102-854E15894A5D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Once Machine Learning Model has been trained on a given dataset, then we test the model in this step , we test accuracy of Model by providing the test dataset.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D8FB47-1908-4678-D74B-7DDEDFC9E121}"/>
              </a:ext>
            </a:extLst>
          </p:cNvPr>
          <p:cNvGrpSpPr/>
          <p:nvPr/>
        </p:nvGrpSpPr>
        <p:grpSpPr>
          <a:xfrm>
            <a:off x="1104846" y="4385575"/>
            <a:ext cx="2911651" cy="1143704"/>
            <a:chOff x="740351" y="4896385"/>
            <a:chExt cx="2175465" cy="11437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5AC55A-F75C-424F-3F14-7AE60F8A134B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5. Train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F8EDEA-5506-F87F-6E3A-E1B32A6DF96C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train our Model to improve its performance for better outcome of the problem. Training the model is required so that it can understand the pattern.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6" name="Oval 21">
            <a:extLst>
              <a:ext uri="{FF2B5EF4-FFF2-40B4-BE49-F238E27FC236}">
                <a16:creationId xmlns:a16="http://schemas.microsoft.com/office/drawing/2014/main" id="{A7E0DA33-C8DE-851E-598D-E5F2333B7339}"/>
              </a:ext>
            </a:extLst>
          </p:cNvPr>
          <p:cNvSpPr>
            <a:spLocks noChangeAspect="1"/>
          </p:cNvSpPr>
          <p:nvPr/>
        </p:nvSpPr>
        <p:spPr>
          <a:xfrm>
            <a:off x="4271364" y="3136166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27B9F213-8FAB-892D-2FE3-86838C3F6B29}"/>
              </a:ext>
            </a:extLst>
          </p:cNvPr>
          <p:cNvGrpSpPr/>
          <p:nvPr/>
        </p:nvGrpSpPr>
        <p:grpSpPr>
          <a:xfrm>
            <a:off x="1570524" y="1557988"/>
            <a:ext cx="2911651" cy="959038"/>
            <a:chOff x="-2604" y="3201033"/>
            <a:chExt cx="2175465" cy="9590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122493-4A56-6149-A07F-4506B9620219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7. Deployment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07FE9-09CF-C259-6F6F-B6FC7CC3D8F7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last step in ML life cycle is deployment, where we deploy the model in the live system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E4E35D64-56D4-4502-0E76-5F072C6B833A}"/>
              </a:ext>
            </a:extLst>
          </p:cNvPr>
          <p:cNvGrpSpPr/>
          <p:nvPr/>
        </p:nvGrpSpPr>
        <p:grpSpPr>
          <a:xfrm>
            <a:off x="8404604" y="2694967"/>
            <a:ext cx="2911650" cy="1143704"/>
            <a:chOff x="6976472" y="3212976"/>
            <a:chExt cx="2175465" cy="114370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F9BC74-A6A1-D752-FE53-BD402F02A989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Data Preparation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1D7F5-A85A-5EBD-70D6-892356D311D5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After collecting the data, we need to prepare it for further steps. We put our data in a suitable place and prepare it to use in Machine learning Training.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E05621CC-75FB-D293-2EFE-838AA1F1A4CE}"/>
              </a:ext>
            </a:extLst>
          </p:cNvPr>
          <p:cNvGrpSpPr/>
          <p:nvPr/>
        </p:nvGrpSpPr>
        <p:grpSpPr>
          <a:xfrm>
            <a:off x="7521279" y="1464249"/>
            <a:ext cx="2911650" cy="959036"/>
            <a:chOff x="6310076" y="1490145"/>
            <a:chExt cx="2175465" cy="9590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78D8AD-5397-010A-2BF3-FD9DCFD97290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Data Gathering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217F6E-464D-2DED-506D-24EA83BFE026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Data Gathering is first step of Machine Learning life cycle, the goal is to identify and obtain all data related problems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6A403676-AD49-968C-C9EF-95ADE5D77161}"/>
              </a:ext>
            </a:extLst>
          </p:cNvPr>
          <p:cNvGrpSpPr/>
          <p:nvPr/>
        </p:nvGrpSpPr>
        <p:grpSpPr>
          <a:xfrm>
            <a:off x="6641796" y="5324035"/>
            <a:ext cx="4209885" cy="1112781"/>
            <a:chOff x="6264937" y="4901747"/>
            <a:chExt cx="2280456" cy="13283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5F6EA8-EA79-BBDE-135C-3F8D227105FC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Data Analysis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94782D-66E0-8195-CA34-C1FC9EBDF7F3}"/>
                </a:ext>
              </a:extLst>
            </p:cNvPr>
            <p:cNvSpPr txBox="1"/>
            <p:nvPr/>
          </p:nvSpPr>
          <p:spPr>
            <a:xfrm>
              <a:off x="6264937" y="5214454"/>
              <a:ext cx="2280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Cleaned data is passed into analysis step, the aim of this step is to build a machine learning model to analyze the data using various analytical techniques and review the outcome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0" name="Group 5">
            <a:extLst>
              <a:ext uri="{FF2B5EF4-FFF2-40B4-BE49-F238E27FC236}">
                <a16:creationId xmlns:a16="http://schemas.microsoft.com/office/drawing/2014/main" id="{630905DF-0F66-136A-52A7-976F53B2C6C2}"/>
              </a:ext>
            </a:extLst>
          </p:cNvPr>
          <p:cNvGrpSpPr/>
          <p:nvPr/>
        </p:nvGrpSpPr>
        <p:grpSpPr>
          <a:xfrm>
            <a:off x="8125049" y="4201846"/>
            <a:ext cx="3681070" cy="1113553"/>
            <a:chOff x="6369928" y="4865686"/>
            <a:chExt cx="2175465" cy="13744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7BF94-8B78-4833-9868-58063EC88C52}"/>
                </a:ext>
              </a:extLst>
            </p:cNvPr>
            <p:cNvSpPr txBox="1"/>
            <p:nvPr/>
          </p:nvSpPr>
          <p:spPr>
            <a:xfrm>
              <a:off x="6369928" y="4865686"/>
              <a:ext cx="2175465" cy="379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Data Wrangling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25507B-FA50-1DA9-3160-B0FA9E04BA32}"/>
                </a:ext>
              </a:extLst>
            </p:cNvPr>
            <p:cNvSpPr txBox="1"/>
            <p:nvPr/>
          </p:nvSpPr>
          <p:spPr>
            <a:xfrm>
              <a:off x="6369929" y="5214455"/>
              <a:ext cx="2175464" cy="102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Covert raw data into a suitable format.it is process of cleaning data, selecting the variables to use, and transforming the data in a proper format to make it more suitable for analysis in further steps.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E6D841-D3F0-8686-212E-83B34DA46FC2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39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Search Design Approach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9151C2-092D-1089-2C75-2EDD4973B9D1}"/>
              </a:ext>
            </a:extLst>
          </p:cNvPr>
          <p:cNvSpPr/>
          <p:nvPr/>
        </p:nvSpPr>
        <p:spPr>
          <a:xfrm>
            <a:off x="1814312" y="132058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Build the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40C51A-E42D-B0CE-A545-2A5A04124857}"/>
              </a:ext>
            </a:extLst>
          </p:cNvPr>
          <p:cNvSpPr/>
          <p:nvPr/>
        </p:nvSpPr>
        <p:spPr>
          <a:xfrm>
            <a:off x="4985082" y="130133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Train the Model with Tickets details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C9C589-DE89-3668-7AED-4799386855F1}"/>
              </a:ext>
            </a:extLst>
          </p:cNvPr>
          <p:cNvSpPr/>
          <p:nvPr/>
        </p:nvSpPr>
        <p:spPr>
          <a:xfrm>
            <a:off x="8304194" y="132058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1756A3-0160-D255-0C1B-C1153F0D1DD8}"/>
              </a:ext>
            </a:extLst>
          </p:cNvPr>
          <p:cNvSpPr/>
          <p:nvPr/>
        </p:nvSpPr>
        <p:spPr>
          <a:xfrm>
            <a:off x="8308044" y="302666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Tokenization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F739DC-90E3-C03E-CF6B-20B308EABAC7}"/>
              </a:ext>
            </a:extLst>
          </p:cNvPr>
          <p:cNvSpPr/>
          <p:nvPr/>
        </p:nvSpPr>
        <p:spPr>
          <a:xfrm>
            <a:off x="5133424" y="5061443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Store vector data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EFD99B-CDC1-A6EC-2097-32E82545BB1A}"/>
              </a:ext>
            </a:extLst>
          </p:cNvPr>
          <p:cNvSpPr/>
          <p:nvPr/>
        </p:nvSpPr>
        <p:spPr>
          <a:xfrm>
            <a:off x="5133424" y="3029950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Sentence Embeddings and create vectors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65D6C0-613C-787F-9384-0552471BD52D}"/>
              </a:ext>
            </a:extLst>
          </p:cNvPr>
          <p:cNvSpPr/>
          <p:nvPr/>
        </p:nvSpPr>
        <p:spPr>
          <a:xfrm>
            <a:off x="8194465" y="5066257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Classified Result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389F19-2A4E-9C50-7902-75FFB1FD0020}"/>
              </a:ext>
            </a:extLst>
          </p:cNvPr>
          <p:cNvSpPr/>
          <p:nvPr/>
        </p:nvSpPr>
        <p:spPr>
          <a:xfrm>
            <a:off x="1814312" y="2885654"/>
            <a:ext cx="1876927" cy="33801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19A1A2-DF41-0191-4A3F-86BF4BC63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90" y="4533814"/>
            <a:ext cx="1061349" cy="10679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AB4D09-3981-F16F-009B-EF3D05553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07" y="2986718"/>
            <a:ext cx="1170391" cy="1170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A4DFB4-2270-3532-5A43-FFD33C4995D0}"/>
              </a:ext>
            </a:extLst>
          </p:cNvPr>
          <p:cNvSpPr txBox="1"/>
          <p:nvPr/>
        </p:nvSpPr>
        <p:spPr>
          <a:xfrm>
            <a:off x="2001182" y="5526122"/>
            <a:ext cx="1400214" cy="610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and resolution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31D88-F8EE-81B0-2C43-EF79E4A20D8B}"/>
              </a:ext>
            </a:extLst>
          </p:cNvPr>
          <p:cNvSpPr txBox="1"/>
          <p:nvPr/>
        </p:nvSpPr>
        <p:spPr>
          <a:xfrm>
            <a:off x="2052668" y="4175216"/>
            <a:ext cx="1400214" cy="2872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Tickets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73BD98-F92E-4CA3-D663-C7378A7541A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691239" y="1816288"/>
            <a:ext cx="1293843" cy="19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E0A6AB-4345-D623-D067-A862F2FE20C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62009" y="1835538"/>
            <a:ext cx="1442185" cy="19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CF9E6-471B-0E1C-4578-1A379E60FDA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242658" y="2350489"/>
            <a:ext cx="3850" cy="67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8A87146-7C07-A3AE-D6F8-749AD46AA9DD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7010352" y="3541618"/>
            <a:ext cx="1297693" cy="3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92C6FEB-0871-FDE5-D897-AD13A32FFBF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5571093" y="4560648"/>
            <a:ext cx="1001590" cy="12700"/>
          </a:xfrm>
          <a:prstGeom prst="bentConnector3">
            <a:avLst>
              <a:gd name="adj1" fmla="val 7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15B3BF-A7BC-69AC-8F2F-E2AF94D6E42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010351" y="5576395"/>
            <a:ext cx="1184114" cy="481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Sequence Diagram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420250-B9F4-357F-81CE-E7728237F207}"/>
              </a:ext>
            </a:extLst>
          </p:cNvPr>
          <p:cNvGrpSpPr/>
          <p:nvPr/>
        </p:nvGrpSpPr>
        <p:grpSpPr>
          <a:xfrm>
            <a:off x="201567" y="1128916"/>
            <a:ext cx="11947273" cy="5262737"/>
            <a:chOff x="201567" y="1128916"/>
            <a:chExt cx="11947273" cy="52627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CD1FCC-DD53-F5DB-F920-1F6C1DC7C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67" y="1128916"/>
              <a:ext cx="800682" cy="1256885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3FE79B-9F1A-D6E7-21C7-EECB204D53E8}"/>
                </a:ext>
              </a:extLst>
            </p:cNvPr>
            <p:cNvSpPr/>
            <p:nvPr/>
          </p:nvSpPr>
          <p:spPr>
            <a:xfrm>
              <a:off x="1615060" y="1138059"/>
              <a:ext cx="1722922" cy="73902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E7137B-FD9A-825D-FB52-50BB04DF1007}"/>
                </a:ext>
              </a:extLst>
            </p:cNvPr>
            <p:cNvSpPr/>
            <p:nvPr/>
          </p:nvSpPr>
          <p:spPr>
            <a:xfrm>
              <a:off x="8645293" y="1197864"/>
              <a:ext cx="1722922" cy="67007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</a:rPr>
                <a:t>Sentence Transformer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EE4B32-41EF-6DDA-49CC-FD09F47037D6}"/>
                </a:ext>
              </a:extLst>
            </p:cNvPr>
            <p:cNvSpPr/>
            <p:nvPr/>
          </p:nvSpPr>
          <p:spPr>
            <a:xfrm>
              <a:off x="4742470" y="1157269"/>
              <a:ext cx="2152105" cy="75126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</a:rPr>
                <a:t>MiniLM-L6-v2 Model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2939C4-ABE1-A098-765A-E5FF0A449F1E}"/>
                </a:ext>
              </a:extLst>
            </p:cNvPr>
            <p:cNvSpPr txBox="1"/>
            <p:nvPr/>
          </p:nvSpPr>
          <p:spPr>
            <a:xfrm>
              <a:off x="295214" y="2309437"/>
              <a:ext cx="894329" cy="610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400" dirty="0"/>
                <a:t>Support executive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BE625B-AF23-B019-15B3-E9E58E5894B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24" y="2358189"/>
              <a:ext cx="16320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C7937C-1F5F-31CC-C0B3-47428B6FEE12}"/>
                </a:ext>
              </a:extLst>
            </p:cNvPr>
            <p:cNvSpPr/>
            <p:nvPr/>
          </p:nvSpPr>
          <p:spPr>
            <a:xfrm>
              <a:off x="2122371" y="2019861"/>
              <a:ext cx="296444" cy="437178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435DB8-03C1-7147-1369-3C47FA3A9C6E}"/>
                </a:ext>
              </a:extLst>
            </p:cNvPr>
            <p:cNvSpPr/>
            <p:nvPr/>
          </p:nvSpPr>
          <p:spPr>
            <a:xfrm>
              <a:off x="5713837" y="2010717"/>
              <a:ext cx="288757" cy="438092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8808F1-0804-F4D8-8244-5078D82F9A05}"/>
                </a:ext>
              </a:extLst>
            </p:cNvPr>
            <p:cNvSpPr/>
            <p:nvPr/>
          </p:nvSpPr>
          <p:spPr>
            <a:xfrm>
              <a:off x="9506754" y="2010717"/>
              <a:ext cx="288757" cy="43809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F5366F-655B-EFCF-4304-67612C134A98}"/>
                </a:ext>
              </a:extLst>
            </p:cNvPr>
            <p:cNvCxnSpPr>
              <a:cxnSpLocks/>
            </p:cNvCxnSpPr>
            <p:nvPr/>
          </p:nvCxnSpPr>
          <p:spPr>
            <a:xfrm>
              <a:off x="2411128" y="2628237"/>
              <a:ext cx="33027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E41B4F-8901-0A28-2547-17F3E1EEB84A}"/>
                </a:ext>
              </a:extLst>
            </p:cNvPr>
            <p:cNvSpPr txBox="1"/>
            <p:nvPr/>
          </p:nvSpPr>
          <p:spPr>
            <a:xfrm>
              <a:off x="2569253" y="2596786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Thorough web UI provides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E5BAA2-CBC9-172F-D0A0-38E619A7EC22}"/>
                </a:ext>
              </a:extLst>
            </p:cNvPr>
            <p:cNvSpPr txBox="1"/>
            <p:nvPr/>
          </p:nvSpPr>
          <p:spPr>
            <a:xfrm>
              <a:off x="2686823" y="2331746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Search with Context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116B62-10CB-0003-86C9-ACAE3D8F57EC}"/>
                </a:ext>
              </a:extLst>
            </p:cNvPr>
            <p:cNvCxnSpPr>
              <a:cxnSpLocks/>
            </p:cNvCxnSpPr>
            <p:nvPr/>
          </p:nvCxnSpPr>
          <p:spPr>
            <a:xfrm>
              <a:off x="6002594" y="6010233"/>
              <a:ext cx="350416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1FC416-3C7A-42D4-0472-5A26FB6DAF31}"/>
                </a:ext>
              </a:extLst>
            </p:cNvPr>
            <p:cNvSpPr txBox="1"/>
            <p:nvPr/>
          </p:nvSpPr>
          <p:spPr>
            <a:xfrm>
              <a:off x="6750351" y="5600380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Index uploaded data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C673FA3-1FA9-6346-D3F1-6E4C130F5DD3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10" y="3949668"/>
              <a:ext cx="3485044" cy="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70446F-F87A-3563-3688-5A4AF44BAC20}"/>
                </a:ext>
              </a:extLst>
            </p:cNvPr>
            <p:cNvSpPr txBox="1"/>
            <p:nvPr/>
          </p:nvSpPr>
          <p:spPr>
            <a:xfrm>
              <a:off x="6482343" y="3520852"/>
              <a:ext cx="2986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Save  or Fetch Index data  through  storage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F4633B3-76F7-2078-A68F-3D8E273092C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31501" y="5310779"/>
              <a:ext cx="3302709" cy="1"/>
            </a:xfrm>
            <a:prstGeom prst="bentConnector3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F6EF2F-F7A7-3669-B2FB-02DBF80616A2}"/>
                </a:ext>
              </a:extLst>
            </p:cNvPr>
            <p:cNvSpPr txBox="1"/>
            <p:nvPr/>
          </p:nvSpPr>
          <p:spPr>
            <a:xfrm>
              <a:off x="2515813" y="4757566"/>
              <a:ext cx="33027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Return Best Match tickets with resolution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DFA5F7D-C8E2-6E3A-81B3-867719CAD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104" y="1239497"/>
              <a:ext cx="800682" cy="125688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99AE45-1719-9C6C-8339-2D1A37511571}"/>
                </a:ext>
              </a:extLst>
            </p:cNvPr>
            <p:cNvSpPr txBox="1"/>
            <p:nvPr/>
          </p:nvSpPr>
          <p:spPr>
            <a:xfrm>
              <a:off x="11254511" y="2307005"/>
              <a:ext cx="894329" cy="2887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400" dirty="0"/>
                <a:t>ITSM </a:t>
              </a: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B5FC04C0-D713-F1CD-6595-B5143C04079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795513" y="2176272"/>
              <a:ext cx="1458998" cy="33281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D31B6C0-0586-1D3D-9213-E2B18F6BBE7D}"/>
                </a:ext>
              </a:extLst>
            </p:cNvPr>
            <p:cNvSpPr txBox="1"/>
            <p:nvPr/>
          </p:nvSpPr>
          <p:spPr>
            <a:xfrm>
              <a:off x="9908295" y="2662582"/>
              <a:ext cx="134621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Tickets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Architecture Diagram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64224" y="1322908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13DCE-A7B8-A456-07E3-3B52D2AB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6" y="762363"/>
            <a:ext cx="10615940" cy="60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2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Advantages of Model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B0454B-6A8E-263E-6839-CB037A4B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38371"/>
              </p:ext>
            </p:extLst>
          </p:nvPr>
        </p:nvGraphicFramePr>
        <p:xfrm>
          <a:off x="130768" y="772323"/>
          <a:ext cx="11717818" cy="582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866">
                  <a:extLst>
                    <a:ext uri="{9D8B030D-6E8A-4147-A177-3AD203B41FA5}">
                      <a16:colId xmlns:a16="http://schemas.microsoft.com/office/drawing/2014/main" val="1206386105"/>
                    </a:ext>
                  </a:extLst>
                </a:gridCol>
                <a:gridCol w="3739896">
                  <a:extLst>
                    <a:ext uri="{9D8B030D-6E8A-4147-A177-3AD203B41FA5}">
                      <a16:colId xmlns:a16="http://schemas.microsoft.com/office/drawing/2014/main" val="593940337"/>
                    </a:ext>
                  </a:extLst>
                </a:gridCol>
                <a:gridCol w="7306056">
                  <a:extLst>
                    <a:ext uri="{9D8B030D-6E8A-4147-A177-3AD203B41FA5}">
                      <a16:colId xmlns:a16="http://schemas.microsoft.com/office/drawing/2014/main" val="3985914891"/>
                    </a:ext>
                  </a:extLst>
                </a:gridCol>
              </a:tblGrid>
              <a:tr h="4049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97211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High-Quality Sentence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Unlike word embeddings, which represent individual words, sentence transformer models generate meaningful vector representations of entire sentences, capturing context effectively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67464"/>
                  </a:ext>
                </a:extLst>
              </a:tr>
              <a:tr h="75778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974" rtl="0" eaLnBrk="1" latinLnBrk="0" hangingPunct="1"/>
                      <a:r>
                        <a:rPr lang="en-US" sz="1400" b="0" dirty="0"/>
                        <a:t>Efficient Semantic Search &amp; Similarity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Sentence transformers are optimized for computing semantic similarity between sentences, making them ideal for tasks like </a:t>
                      </a:r>
                      <a:r>
                        <a:rPr lang="fr-FR" sz="1400" b="0" dirty="0"/>
                        <a:t>Document </a:t>
                      </a:r>
                      <a:r>
                        <a:rPr lang="fr-FR" sz="1400" b="0" dirty="0" err="1"/>
                        <a:t>retrieval</a:t>
                      </a:r>
                      <a:r>
                        <a:rPr lang="fr-FR" sz="1400" b="0" dirty="0"/>
                        <a:t>, Duplicate question détection, </a:t>
                      </a:r>
                      <a:r>
                        <a:rPr lang="fr-FR" sz="1400" b="0" dirty="0" err="1"/>
                        <a:t>Plagiarism</a:t>
                      </a:r>
                      <a:r>
                        <a:rPr lang="fr-FR" sz="1400" b="0" dirty="0"/>
                        <a:t> détection, Recommandation system.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6647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Faster and More Efficient </a:t>
                      </a:r>
                      <a:endParaRPr 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Sentence transformers generate fixed embeddings that can be compared efficiently using cosine similarity or Euclidean distance.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35713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Improved Performance on Downstream NLP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These models enhance performance in applications such as:</a:t>
                      </a:r>
                    </a:p>
                    <a:p>
                      <a:r>
                        <a:rPr lang="en-US" sz="1400" b="0" dirty="0"/>
                        <a:t>Text clustering (grouping similar texts together),Topic modeling, Machine translation</a:t>
                      </a:r>
                    </a:p>
                    <a:p>
                      <a:r>
                        <a:rPr lang="en-US" sz="1400" b="0" dirty="0"/>
                        <a:t>Summarization (as a preprocessing step)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10812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Supports Various Pre-Trained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Sentence transformers provide pre-trained models optimized for different tasks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03416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Scalability with Approximate Nearest Neighbors (ANN)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When dealing with large datasets, sentence embeddings can be indexed and searched efficiently using ANN techniques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69572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Works Well with Low-Resource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Many sentence transformer models support zero-shot learning and multilingual text understanding, making them useful for languages with limited training data.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16862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Supports Few-Shot and Zero-Shot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Some sentence transformer models (like Cross-Encoders) can be fine-tuned for specific NLP tasks with very little labeled data, improving adaptability.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1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1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35A406-DE38-49F3-BC62-BB3D7A167CE7}"/>
              </a:ext>
            </a:extLst>
          </p:cNvPr>
          <p:cNvCxnSpPr>
            <a:cxnSpLocks/>
          </p:cNvCxnSpPr>
          <p:nvPr/>
        </p:nvCxnSpPr>
        <p:spPr>
          <a:xfrm flipV="1">
            <a:off x="3746877" y="654145"/>
            <a:ext cx="4698246" cy="33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C958E-326B-CEA7-AB1E-504FC7AD4E83}"/>
              </a:ext>
            </a:extLst>
          </p:cNvPr>
          <p:cNvGrpSpPr/>
          <p:nvPr/>
        </p:nvGrpSpPr>
        <p:grpSpPr>
          <a:xfrm>
            <a:off x="1281845" y="1417320"/>
            <a:ext cx="8474804" cy="5657340"/>
            <a:chOff x="1827697" y="1577911"/>
            <a:chExt cx="9819095" cy="5397235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48E42CA-CE36-4390-91E5-5BAD6FD0957E}"/>
                </a:ext>
              </a:extLst>
            </p:cNvPr>
            <p:cNvSpPr/>
            <p:nvPr/>
          </p:nvSpPr>
          <p:spPr>
            <a:xfrm>
              <a:off x="3973515" y="1818946"/>
              <a:ext cx="5156200" cy="5156200"/>
            </a:xfrm>
            <a:prstGeom prst="arc">
              <a:avLst>
                <a:gd name="adj1" fmla="val 10943139"/>
                <a:gd name="adj2" fmla="val 0"/>
              </a:avLst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A49710-9D7A-1EAC-D638-F6FF07B1D03A}"/>
                </a:ext>
              </a:extLst>
            </p:cNvPr>
            <p:cNvGrpSpPr/>
            <p:nvPr/>
          </p:nvGrpSpPr>
          <p:grpSpPr>
            <a:xfrm>
              <a:off x="1827697" y="1577911"/>
              <a:ext cx="9819095" cy="4507706"/>
              <a:chOff x="1379641" y="1577911"/>
              <a:chExt cx="9819095" cy="450770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E4F8F73-D9F0-4FED-A06F-1A69827AD123}"/>
                  </a:ext>
                </a:extLst>
              </p:cNvPr>
              <p:cNvGrpSpPr/>
              <p:nvPr/>
            </p:nvGrpSpPr>
            <p:grpSpPr>
              <a:xfrm>
                <a:off x="4783340" y="3200841"/>
                <a:ext cx="2596706" cy="2884776"/>
                <a:chOff x="5030774" y="3192174"/>
                <a:chExt cx="2130452" cy="2366797"/>
              </a:xfrm>
              <a:solidFill>
                <a:schemeClr val="accent1"/>
              </a:solidFill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ECBCEFD-A953-4CA5-BECA-8517D8394B25}"/>
                    </a:ext>
                  </a:extLst>
                </p:cNvPr>
                <p:cNvSpPr/>
                <p:nvPr/>
              </p:nvSpPr>
              <p:spPr>
                <a:xfrm>
                  <a:off x="6845462" y="3254848"/>
                  <a:ext cx="315764" cy="708077"/>
                </a:xfrm>
                <a:custGeom>
                  <a:avLst/>
                  <a:gdLst>
                    <a:gd name="connsiteX0" fmla="*/ 210832 w 241788"/>
                    <a:gd name="connsiteY0" fmla="*/ 25095 h 542192"/>
                    <a:gd name="connsiteX1" fmla="*/ 202772 w 241788"/>
                    <a:gd name="connsiteY1" fmla="*/ 2748 h 542192"/>
                    <a:gd name="connsiteX2" fmla="*/ 16302 w 241788"/>
                    <a:gd name="connsiteY2" fmla="*/ 2748 h 542192"/>
                    <a:gd name="connsiteX3" fmla="*/ 26193 w 241788"/>
                    <a:gd name="connsiteY3" fmla="*/ 70888 h 542192"/>
                    <a:gd name="connsiteX4" fmla="*/ 154049 w 241788"/>
                    <a:gd name="connsiteY4" fmla="*/ 70888 h 542192"/>
                    <a:gd name="connsiteX5" fmla="*/ 171633 w 241788"/>
                    <a:gd name="connsiteY5" fmla="*/ 196911 h 542192"/>
                    <a:gd name="connsiteX6" fmla="*/ 16302 w 241788"/>
                    <a:gd name="connsiteY6" fmla="*/ 474968 h 542192"/>
                    <a:gd name="connsiteX7" fmla="*/ 2748 w 241788"/>
                    <a:gd name="connsiteY7" fmla="*/ 542376 h 542192"/>
                    <a:gd name="connsiteX8" fmla="*/ 14837 w 241788"/>
                    <a:gd name="connsiteY8" fmla="*/ 542742 h 542192"/>
                    <a:gd name="connsiteX9" fmla="*/ 239407 w 241788"/>
                    <a:gd name="connsiteY9" fmla="*/ 196545 h 542192"/>
                    <a:gd name="connsiteX10" fmla="*/ 210832 w 241788"/>
                    <a:gd name="connsiteY10" fmla="*/ 25095 h 54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1788" h="542192">
                      <a:moveTo>
                        <a:pt x="210832" y="25095"/>
                      </a:moveTo>
                      <a:lnTo>
                        <a:pt x="202772" y="2748"/>
                      </a:lnTo>
                      <a:lnTo>
                        <a:pt x="16302" y="2748"/>
                      </a:lnTo>
                      <a:cubicBezTo>
                        <a:pt x="20332" y="25095"/>
                        <a:pt x="23629" y="47808"/>
                        <a:pt x="26193" y="70888"/>
                      </a:cubicBezTo>
                      <a:lnTo>
                        <a:pt x="154049" y="70888"/>
                      </a:lnTo>
                      <a:cubicBezTo>
                        <a:pt x="165405" y="109721"/>
                        <a:pt x="171633" y="152950"/>
                        <a:pt x="171633" y="196911"/>
                      </a:cubicBezTo>
                      <a:cubicBezTo>
                        <a:pt x="171633" y="347113"/>
                        <a:pt x="100562" y="473869"/>
                        <a:pt x="16302" y="474968"/>
                      </a:cubicBezTo>
                      <a:cubicBezTo>
                        <a:pt x="12272" y="497681"/>
                        <a:pt x="7876" y="520395"/>
                        <a:pt x="2748" y="542376"/>
                      </a:cubicBezTo>
                      <a:cubicBezTo>
                        <a:pt x="6777" y="542742"/>
                        <a:pt x="10807" y="542742"/>
                        <a:pt x="14837" y="542742"/>
                      </a:cubicBezTo>
                      <a:cubicBezTo>
                        <a:pt x="140860" y="542742"/>
                        <a:pt x="239407" y="390708"/>
                        <a:pt x="239407" y="196545"/>
                      </a:cubicBezTo>
                      <a:cubicBezTo>
                        <a:pt x="239773" y="136098"/>
                        <a:pt x="229882" y="76749"/>
                        <a:pt x="210832" y="250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5BBEF3C-EE07-49B6-B3D4-66550A7A5B7E}"/>
                    </a:ext>
                  </a:extLst>
                </p:cNvPr>
                <p:cNvSpPr/>
                <p:nvPr/>
              </p:nvSpPr>
              <p:spPr>
                <a:xfrm>
                  <a:off x="5030774" y="3254370"/>
                  <a:ext cx="349255" cy="712862"/>
                </a:xfrm>
                <a:custGeom>
                  <a:avLst/>
                  <a:gdLst>
                    <a:gd name="connsiteX0" fmla="*/ 227318 w 267432"/>
                    <a:gd name="connsiteY0" fmla="*/ 475334 h 545855"/>
                    <a:gd name="connsiteX1" fmla="*/ 70888 w 267432"/>
                    <a:gd name="connsiteY1" fmla="*/ 196911 h 545855"/>
                    <a:gd name="connsiteX2" fmla="*/ 88473 w 267432"/>
                    <a:gd name="connsiteY2" fmla="*/ 70888 h 545855"/>
                    <a:gd name="connsiteX3" fmla="*/ 244902 w 267432"/>
                    <a:gd name="connsiteY3" fmla="*/ 70888 h 545855"/>
                    <a:gd name="connsiteX4" fmla="*/ 254794 w 267432"/>
                    <a:gd name="connsiteY4" fmla="*/ 2748 h 545855"/>
                    <a:gd name="connsiteX5" fmla="*/ 39748 w 267432"/>
                    <a:gd name="connsiteY5" fmla="*/ 2748 h 545855"/>
                    <a:gd name="connsiteX6" fmla="*/ 31689 w 267432"/>
                    <a:gd name="connsiteY6" fmla="*/ 25095 h 545855"/>
                    <a:gd name="connsiteX7" fmla="*/ 2748 w 267432"/>
                    <a:gd name="connsiteY7" fmla="*/ 196911 h 545855"/>
                    <a:gd name="connsiteX8" fmla="*/ 227318 w 267432"/>
                    <a:gd name="connsiteY8" fmla="*/ 543108 h 545855"/>
                    <a:gd name="connsiteX9" fmla="*/ 266883 w 267432"/>
                    <a:gd name="connsiteY9" fmla="*/ 537979 h 545855"/>
                    <a:gd name="connsiteX10" fmla="*/ 253695 w 267432"/>
                    <a:gd name="connsiteY10" fmla="*/ 470938 h 545855"/>
                    <a:gd name="connsiteX11" fmla="*/ 227318 w 267432"/>
                    <a:gd name="connsiteY11" fmla="*/ 475334 h 545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7432" h="545855">
                      <a:moveTo>
                        <a:pt x="227318" y="475334"/>
                      </a:moveTo>
                      <a:cubicBezTo>
                        <a:pt x="142325" y="475334"/>
                        <a:pt x="70888" y="347846"/>
                        <a:pt x="70888" y="196911"/>
                      </a:cubicBezTo>
                      <a:cubicBezTo>
                        <a:pt x="70888" y="152950"/>
                        <a:pt x="76749" y="109721"/>
                        <a:pt x="88473" y="70888"/>
                      </a:cubicBezTo>
                      <a:lnTo>
                        <a:pt x="244902" y="70888"/>
                      </a:lnTo>
                      <a:cubicBezTo>
                        <a:pt x="247833" y="48174"/>
                        <a:pt x="251130" y="25461"/>
                        <a:pt x="254794" y="2748"/>
                      </a:cubicBezTo>
                      <a:lnTo>
                        <a:pt x="39748" y="2748"/>
                      </a:lnTo>
                      <a:lnTo>
                        <a:pt x="31689" y="25095"/>
                      </a:lnTo>
                      <a:cubicBezTo>
                        <a:pt x="12639" y="77116"/>
                        <a:pt x="2748" y="136464"/>
                        <a:pt x="2748" y="196911"/>
                      </a:cubicBezTo>
                      <a:cubicBezTo>
                        <a:pt x="2748" y="391075"/>
                        <a:pt x="101295" y="543108"/>
                        <a:pt x="227318" y="543108"/>
                      </a:cubicBezTo>
                      <a:cubicBezTo>
                        <a:pt x="240873" y="543108"/>
                        <a:pt x="254061" y="541276"/>
                        <a:pt x="266883" y="537979"/>
                      </a:cubicBezTo>
                      <a:cubicBezTo>
                        <a:pt x="261754" y="515998"/>
                        <a:pt x="257358" y="493651"/>
                        <a:pt x="253695" y="470938"/>
                      </a:cubicBezTo>
                      <a:cubicBezTo>
                        <a:pt x="245269" y="473869"/>
                        <a:pt x="236477" y="475334"/>
                        <a:pt x="227318" y="4753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49A7C4D-27EE-49F1-B5FA-FDF66FFD9744}"/>
                    </a:ext>
                  </a:extLst>
                </p:cNvPr>
                <p:cNvSpPr/>
                <p:nvPr/>
              </p:nvSpPr>
              <p:spPr>
                <a:xfrm>
                  <a:off x="5389118" y="3192174"/>
                  <a:ext cx="1449646" cy="1688861"/>
                </a:xfrm>
                <a:custGeom>
                  <a:avLst/>
                  <a:gdLst>
                    <a:gd name="connsiteX0" fmla="*/ 33154 w 1110028"/>
                    <a:gd name="connsiteY0" fmla="*/ 2748 h 1293201"/>
                    <a:gd name="connsiteX1" fmla="*/ 2748 w 1110028"/>
                    <a:gd name="connsiteY1" fmla="*/ 287399 h 1293201"/>
                    <a:gd name="connsiteX2" fmla="*/ 461413 w 1110028"/>
                    <a:gd name="connsiteY2" fmla="*/ 1143183 h 1293201"/>
                    <a:gd name="connsiteX3" fmla="*/ 461413 w 1110028"/>
                    <a:gd name="connsiteY3" fmla="*/ 1290821 h 1293201"/>
                    <a:gd name="connsiteX4" fmla="*/ 650447 w 1110028"/>
                    <a:gd name="connsiteY4" fmla="*/ 1290821 h 1293201"/>
                    <a:gd name="connsiteX5" fmla="*/ 650447 w 1110028"/>
                    <a:gd name="connsiteY5" fmla="*/ 1143183 h 1293201"/>
                    <a:gd name="connsiteX6" fmla="*/ 1109113 w 1110028"/>
                    <a:gd name="connsiteY6" fmla="*/ 287399 h 1293201"/>
                    <a:gd name="connsiteX7" fmla="*/ 1078707 w 1110028"/>
                    <a:gd name="connsiteY7" fmla="*/ 2748 h 1293201"/>
                    <a:gd name="connsiteX8" fmla="*/ 33154 w 1110028"/>
                    <a:gd name="connsiteY8" fmla="*/ 2748 h 1293201"/>
                    <a:gd name="connsiteX9" fmla="*/ 714925 w 1110028"/>
                    <a:gd name="connsiteY9" fmla="*/ 650081 h 1293201"/>
                    <a:gd name="connsiteX10" fmla="*/ 555930 w 1110028"/>
                    <a:gd name="connsiteY10" fmla="*/ 534682 h 1293201"/>
                    <a:gd name="connsiteX11" fmla="*/ 396936 w 1110028"/>
                    <a:gd name="connsiteY11" fmla="*/ 650081 h 1293201"/>
                    <a:gd name="connsiteX12" fmla="*/ 457749 w 1110028"/>
                    <a:gd name="connsiteY12" fmla="*/ 463245 h 1293201"/>
                    <a:gd name="connsiteX13" fmla="*/ 298755 w 1110028"/>
                    <a:gd name="connsiteY13" fmla="*/ 347846 h 1293201"/>
                    <a:gd name="connsiteX14" fmla="*/ 495117 w 1110028"/>
                    <a:gd name="connsiteY14" fmla="*/ 347846 h 1293201"/>
                    <a:gd name="connsiteX15" fmla="*/ 555930 w 1110028"/>
                    <a:gd name="connsiteY15" fmla="*/ 161009 h 1293201"/>
                    <a:gd name="connsiteX16" fmla="*/ 616744 w 1110028"/>
                    <a:gd name="connsiteY16" fmla="*/ 347846 h 1293201"/>
                    <a:gd name="connsiteX17" fmla="*/ 813106 w 1110028"/>
                    <a:gd name="connsiteY17" fmla="*/ 347846 h 1293201"/>
                    <a:gd name="connsiteX18" fmla="*/ 654111 w 1110028"/>
                    <a:gd name="connsiteY18" fmla="*/ 463245 h 1293201"/>
                    <a:gd name="connsiteX19" fmla="*/ 714925 w 1110028"/>
                    <a:gd name="connsiteY19" fmla="*/ 650081 h 1293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0028" h="1293201">
                      <a:moveTo>
                        <a:pt x="33154" y="2748"/>
                      </a:moveTo>
                      <a:cubicBezTo>
                        <a:pt x="13005" y="93968"/>
                        <a:pt x="2748" y="189951"/>
                        <a:pt x="2748" y="287399"/>
                      </a:cubicBezTo>
                      <a:cubicBezTo>
                        <a:pt x="2748" y="715657"/>
                        <a:pt x="201307" y="1072478"/>
                        <a:pt x="461413" y="1143183"/>
                      </a:cubicBezTo>
                      <a:lnTo>
                        <a:pt x="461413" y="1290821"/>
                      </a:lnTo>
                      <a:lnTo>
                        <a:pt x="650447" y="1290821"/>
                      </a:lnTo>
                      <a:lnTo>
                        <a:pt x="650447" y="1143183"/>
                      </a:lnTo>
                      <a:cubicBezTo>
                        <a:pt x="910553" y="1072478"/>
                        <a:pt x="1109113" y="715657"/>
                        <a:pt x="1109113" y="287399"/>
                      </a:cubicBezTo>
                      <a:cubicBezTo>
                        <a:pt x="1109113" y="189584"/>
                        <a:pt x="1098856" y="93968"/>
                        <a:pt x="1078707" y="2748"/>
                      </a:cubicBezTo>
                      <a:lnTo>
                        <a:pt x="33154" y="2748"/>
                      </a:lnTo>
                      <a:close/>
                      <a:moveTo>
                        <a:pt x="714925" y="650081"/>
                      </a:moveTo>
                      <a:lnTo>
                        <a:pt x="555930" y="534682"/>
                      </a:lnTo>
                      <a:lnTo>
                        <a:pt x="396936" y="650081"/>
                      </a:lnTo>
                      <a:lnTo>
                        <a:pt x="457749" y="463245"/>
                      </a:lnTo>
                      <a:lnTo>
                        <a:pt x="298755" y="347846"/>
                      </a:lnTo>
                      <a:lnTo>
                        <a:pt x="495117" y="347846"/>
                      </a:lnTo>
                      <a:lnTo>
                        <a:pt x="555930" y="161009"/>
                      </a:lnTo>
                      <a:lnTo>
                        <a:pt x="616744" y="347846"/>
                      </a:lnTo>
                      <a:lnTo>
                        <a:pt x="813106" y="347846"/>
                      </a:lnTo>
                      <a:lnTo>
                        <a:pt x="654111" y="463245"/>
                      </a:lnTo>
                      <a:lnTo>
                        <a:pt x="714925" y="6500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B9ADC10-FE3D-458D-8450-0932663B4E77}"/>
                    </a:ext>
                  </a:extLst>
                </p:cNvPr>
                <p:cNvSpPr/>
                <p:nvPr/>
              </p:nvSpPr>
              <p:spPr>
                <a:xfrm>
                  <a:off x="5820185" y="5021694"/>
                  <a:ext cx="588470" cy="416235"/>
                </a:xfrm>
                <a:custGeom>
                  <a:avLst/>
                  <a:gdLst>
                    <a:gd name="connsiteX0" fmla="*/ 2748 w 450605"/>
                    <a:gd name="connsiteY0" fmla="*/ 2748 h 318721"/>
                    <a:gd name="connsiteX1" fmla="*/ 448957 w 450605"/>
                    <a:gd name="connsiteY1" fmla="*/ 2748 h 318721"/>
                    <a:gd name="connsiteX2" fmla="*/ 448957 w 450605"/>
                    <a:gd name="connsiteY2" fmla="*/ 316706 h 318721"/>
                    <a:gd name="connsiteX3" fmla="*/ 2748 w 450605"/>
                    <a:gd name="connsiteY3" fmla="*/ 316706 h 318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0605" h="318721">
                      <a:moveTo>
                        <a:pt x="2748" y="2748"/>
                      </a:moveTo>
                      <a:lnTo>
                        <a:pt x="448957" y="2748"/>
                      </a:lnTo>
                      <a:lnTo>
                        <a:pt x="448957" y="316706"/>
                      </a:lnTo>
                      <a:lnTo>
                        <a:pt x="2748" y="31670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20C3FD9-A074-44D8-B09A-4955BA937FB3}"/>
                    </a:ext>
                  </a:extLst>
                </p:cNvPr>
                <p:cNvSpPr/>
                <p:nvPr/>
              </p:nvSpPr>
              <p:spPr>
                <a:xfrm>
                  <a:off x="5759902" y="5487206"/>
                  <a:ext cx="708077" cy="71765"/>
                </a:xfrm>
                <a:custGeom>
                  <a:avLst/>
                  <a:gdLst>
                    <a:gd name="connsiteX0" fmla="*/ 38649 w 542192"/>
                    <a:gd name="connsiteY0" fmla="*/ 2748 h 54951"/>
                    <a:gd name="connsiteX1" fmla="*/ 2748 w 542192"/>
                    <a:gd name="connsiteY1" fmla="*/ 54402 h 54951"/>
                    <a:gd name="connsiteX2" fmla="*/ 541276 w 542192"/>
                    <a:gd name="connsiteY2" fmla="*/ 54402 h 54951"/>
                    <a:gd name="connsiteX3" fmla="*/ 505374 w 542192"/>
                    <a:gd name="connsiteY3" fmla="*/ 2748 h 5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2192" h="54951">
                      <a:moveTo>
                        <a:pt x="38649" y="2748"/>
                      </a:moveTo>
                      <a:lnTo>
                        <a:pt x="2748" y="54402"/>
                      </a:lnTo>
                      <a:lnTo>
                        <a:pt x="541276" y="54402"/>
                      </a:lnTo>
                      <a:lnTo>
                        <a:pt x="505374" y="274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76A0D0E-AA4A-4B22-96E7-175B9DDEE75E}"/>
                    </a:ext>
                  </a:extLst>
                </p:cNvPr>
                <p:cNvSpPr/>
                <p:nvPr/>
              </p:nvSpPr>
              <p:spPr>
                <a:xfrm>
                  <a:off x="5839322" y="4898258"/>
                  <a:ext cx="550195" cy="71765"/>
                </a:xfrm>
                <a:custGeom>
                  <a:avLst/>
                  <a:gdLst>
                    <a:gd name="connsiteX0" fmla="*/ 30956 w 421298"/>
                    <a:gd name="connsiteY0" fmla="*/ 2748 h 54951"/>
                    <a:gd name="connsiteX1" fmla="*/ 2748 w 421298"/>
                    <a:gd name="connsiteY1" fmla="*/ 54769 h 54951"/>
                    <a:gd name="connsiteX2" fmla="*/ 419650 w 421298"/>
                    <a:gd name="connsiteY2" fmla="*/ 54769 h 54951"/>
                    <a:gd name="connsiteX3" fmla="*/ 391441 w 421298"/>
                    <a:gd name="connsiteY3" fmla="*/ 2748 h 5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298" h="54951">
                      <a:moveTo>
                        <a:pt x="30956" y="2748"/>
                      </a:moveTo>
                      <a:lnTo>
                        <a:pt x="2748" y="54769"/>
                      </a:lnTo>
                      <a:lnTo>
                        <a:pt x="419650" y="54769"/>
                      </a:lnTo>
                      <a:lnTo>
                        <a:pt x="391441" y="274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FE251D-6119-4977-AF71-4E24E3122912}"/>
                  </a:ext>
                </a:extLst>
              </p:cNvPr>
              <p:cNvGrpSpPr/>
              <p:nvPr/>
            </p:nvGrpSpPr>
            <p:grpSpPr>
              <a:xfrm>
                <a:off x="1379641" y="3068812"/>
                <a:ext cx="2650478" cy="816733"/>
                <a:chOff x="1379641" y="3068812"/>
                <a:chExt cx="2650478" cy="816733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EDEABD6-0DE1-4C46-8798-AAA4EEBB4CDF}"/>
                    </a:ext>
                  </a:extLst>
                </p:cNvPr>
                <p:cNvGrpSpPr/>
                <p:nvPr/>
              </p:nvGrpSpPr>
              <p:grpSpPr>
                <a:xfrm>
                  <a:off x="3213386" y="3068812"/>
                  <a:ext cx="816733" cy="816733"/>
                  <a:chOff x="3213386" y="3068812"/>
                  <a:chExt cx="816733" cy="816733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DF8897F4-B4AE-4C0D-B8E3-B7B6D1445201}"/>
                      </a:ext>
                    </a:extLst>
                  </p:cNvPr>
                  <p:cNvGrpSpPr/>
                  <p:nvPr/>
                </p:nvGrpSpPr>
                <p:grpSpPr>
                  <a:xfrm>
                    <a:off x="3213386" y="3068812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9525565-D2CA-4CEA-9441-04268FB640F8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46002DED-7AC7-4031-A461-C852F3029FF3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8" name="Graphic 57" descr="Clapping hands">
                    <a:extLst>
                      <a:ext uri="{FF2B5EF4-FFF2-40B4-BE49-F238E27FC236}">
                        <a16:creationId xmlns:a16="http://schemas.microsoft.com/office/drawing/2014/main" id="{DA6CD08C-EDD6-4F25-8BAF-544FC699C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7752" y="3243178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B244FC2-81E9-4BE1-AA35-68A55805C875}"/>
                    </a:ext>
                  </a:extLst>
                </p:cNvPr>
                <p:cNvSpPr txBox="1"/>
                <p:nvPr/>
              </p:nvSpPr>
              <p:spPr>
                <a:xfrm>
                  <a:off x="1379641" y="3177096"/>
                  <a:ext cx="17453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i="0" dirty="0">
                      <a:effectLst/>
                    </a:rPr>
                    <a:t>Improved Accuracy and Precision</a:t>
                  </a:r>
                  <a:r>
                    <a:rPr lang="en-US" sz="1400" dirty="0"/>
                    <a:t> </a:t>
                  </a:r>
                  <a:endParaRPr lang="en-IN" sz="1400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033A59B-C2F5-407F-9039-52FF3FD732F2}"/>
                  </a:ext>
                </a:extLst>
              </p:cNvPr>
              <p:cNvGrpSpPr/>
              <p:nvPr/>
            </p:nvGrpSpPr>
            <p:grpSpPr>
              <a:xfrm>
                <a:off x="2295145" y="1577911"/>
                <a:ext cx="3018837" cy="816733"/>
                <a:chOff x="1996039" y="1855819"/>
                <a:chExt cx="3018837" cy="81673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FEFE224-D25B-46F5-8798-F844E7ED6EFC}"/>
                    </a:ext>
                  </a:extLst>
                </p:cNvPr>
                <p:cNvGrpSpPr/>
                <p:nvPr/>
              </p:nvGrpSpPr>
              <p:grpSpPr>
                <a:xfrm>
                  <a:off x="4198143" y="1855819"/>
                  <a:ext cx="816733" cy="816733"/>
                  <a:chOff x="4198143" y="1855819"/>
                  <a:chExt cx="816733" cy="816733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722350E7-DE10-4368-A509-2DEC1C77A26F}"/>
                      </a:ext>
                    </a:extLst>
                  </p:cNvPr>
                  <p:cNvGrpSpPr/>
                  <p:nvPr/>
                </p:nvGrpSpPr>
                <p:grpSpPr>
                  <a:xfrm>
                    <a:off x="4198143" y="1855819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3D2EF16D-EE23-4CA6-ADD1-15FE591AF44C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57889638-8567-4C36-9668-B9A1F5CB7C0A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6" name="Graphic 55" descr="Wreath">
                    <a:extLst>
                      <a:ext uri="{FF2B5EF4-FFF2-40B4-BE49-F238E27FC236}">
                        <a16:creationId xmlns:a16="http://schemas.microsoft.com/office/drawing/2014/main" id="{3ED1771A-92D6-4AAC-8CC6-7B7773766C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2509" y="2030185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F76D3CD-B508-49D5-B823-9914F3A69DBA}"/>
                    </a:ext>
                  </a:extLst>
                </p:cNvPr>
                <p:cNvSpPr txBox="1"/>
                <p:nvPr/>
              </p:nvSpPr>
              <p:spPr>
                <a:xfrm>
                  <a:off x="1996039" y="1964103"/>
                  <a:ext cx="21786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0" dirty="0">
                      <a:effectLst/>
                    </a:rPr>
                    <a:t>Personalization and Customer Experience</a:t>
                  </a:r>
                  <a:endParaRPr lang="en-US" sz="1400" i="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949369-315B-477C-B8E4-F455FC2046CE}"/>
                  </a:ext>
                </a:extLst>
              </p:cNvPr>
              <p:cNvGrpSpPr/>
              <p:nvPr/>
            </p:nvGrpSpPr>
            <p:grpSpPr>
              <a:xfrm>
                <a:off x="8071561" y="3068812"/>
                <a:ext cx="3127175" cy="1071461"/>
                <a:chOff x="8071561" y="3068812"/>
                <a:chExt cx="3127175" cy="107146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6096FF6-0F8F-4232-9ECA-AD3C7CF954AF}"/>
                    </a:ext>
                  </a:extLst>
                </p:cNvPr>
                <p:cNvGrpSpPr/>
                <p:nvPr/>
              </p:nvGrpSpPr>
              <p:grpSpPr>
                <a:xfrm>
                  <a:off x="8071561" y="3068812"/>
                  <a:ext cx="816733" cy="816733"/>
                  <a:chOff x="8071561" y="3068812"/>
                  <a:chExt cx="816733" cy="816733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453DF6DA-844A-43B7-8D29-FCA8DC864556}"/>
                      </a:ext>
                    </a:extLst>
                  </p:cNvPr>
                  <p:cNvGrpSpPr/>
                  <p:nvPr/>
                </p:nvGrpSpPr>
                <p:grpSpPr>
                  <a:xfrm>
                    <a:off x="8071561" y="3068812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AF061322-1D41-437A-A14A-CC43C53354CC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DCD3A7F7-5B39-4C9D-B602-F157390068EA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4" name="Graphic 53" descr="Ribbon">
                    <a:extLst>
                      <a:ext uri="{FF2B5EF4-FFF2-40B4-BE49-F238E27FC236}">
                        <a16:creationId xmlns:a16="http://schemas.microsoft.com/office/drawing/2014/main" id="{65BBC5D1-4B7F-4143-A948-8B415E21ED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45927" y="3243178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F94BDC-24DA-4E49-BD4F-FBEDB982FA55}"/>
                    </a:ext>
                  </a:extLst>
                </p:cNvPr>
                <p:cNvSpPr txBox="1"/>
                <p:nvPr/>
              </p:nvSpPr>
              <p:spPr>
                <a:xfrm>
                  <a:off x="8746951" y="3617053"/>
                  <a:ext cx="24517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0" dirty="0">
                      <a:effectLst/>
                    </a:rPr>
                    <a:t>Continuous Learning and Adaptability</a:t>
                  </a:r>
                  <a:endParaRPr lang="en-IN" sz="1400" dirty="0"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32373E-FC1C-4D73-8DE2-68B7F316FF91}"/>
                  </a:ext>
                </a:extLst>
              </p:cNvPr>
              <p:cNvGrpSpPr/>
              <p:nvPr/>
            </p:nvGrpSpPr>
            <p:grpSpPr>
              <a:xfrm>
                <a:off x="6949626" y="1577911"/>
                <a:ext cx="3127062" cy="816733"/>
                <a:chOff x="6949626" y="1855819"/>
                <a:chExt cx="3127062" cy="81673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6651455-C227-4B44-BD97-FF958B3328F0}"/>
                    </a:ext>
                  </a:extLst>
                </p:cNvPr>
                <p:cNvGrpSpPr/>
                <p:nvPr/>
              </p:nvGrpSpPr>
              <p:grpSpPr>
                <a:xfrm>
                  <a:off x="6949626" y="1855819"/>
                  <a:ext cx="816733" cy="816733"/>
                  <a:chOff x="6949626" y="1855819"/>
                  <a:chExt cx="816733" cy="816733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F0177C1-8E65-4CC1-91D3-4AF97752966B}"/>
                      </a:ext>
                    </a:extLst>
                  </p:cNvPr>
                  <p:cNvGrpSpPr/>
                  <p:nvPr/>
                </p:nvGrpSpPr>
                <p:grpSpPr>
                  <a:xfrm>
                    <a:off x="6949626" y="1855819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234187AF-1C7A-475B-ABE1-B98700B7F455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415C53E-1014-457B-B4A2-E002D3088309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2" name="Graphic 51" descr="Trophy">
                    <a:extLst>
                      <a:ext uri="{FF2B5EF4-FFF2-40B4-BE49-F238E27FC236}">
                        <a16:creationId xmlns:a16="http://schemas.microsoft.com/office/drawing/2014/main" id="{2D74D2FB-3C4E-4F77-B63D-21F8D03630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3992" y="2030185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3B7DE3-DDD1-4524-9913-6520CC121570}"/>
                    </a:ext>
                  </a:extLst>
                </p:cNvPr>
                <p:cNvSpPr txBox="1"/>
                <p:nvPr/>
              </p:nvSpPr>
              <p:spPr>
                <a:xfrm>
                  <a:off x="7808985" y="1964103"/>
                  <a:ext cx="226770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Efficiency and Improves productivity</a:t>
                  </a:r>
                  <a:endParaRPr lang="en-IN" sz="1400" dirty="0">
                    <a:ea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5B2B4F-7336-4AA9-BB86-15EB3E264A07}"/>
                </a:ext>
              </a:extLst>
            </p:cNvPr>
            <p:cNvSpPr/>
            <p:nvPr/>
          </p:nvSpPr>
          <p:spPr>
            <a:xfrm>
              <a:off x="5434064" y="6172200"/>
              <a:ext cx="2219985" cy="3815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Shapes">
            <a:extLst>
              <a:ext uri="{FF2B5EF4-FFF2-40B4-BE49-F238E27FC236}">
                <a16:creationId xmlns:a16="http://schemas.microsoft.com/office/drawing/2014/main" id="{8E11D52B-1C99-95EA-317C-18E2D797722B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What did we Achieve? 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0CCBC1-A154-71FE-3163-21BA8821B7C8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10199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ero Color">
      <a:dk1>
        <a:srgbClr val="000000"/>
      </a:dk1>
      <a:lt1>
        <a:srgbClr val="FFFFFF"/>
      </a:lt1>
      <a:dk2>
        <a:srgbClr val="000000"/>
      </a:dk2>
      <a:lt2>
        <a:srgbClr val="FFFAED"/>
      </a:lt2>
      <a:accent1>
        <a:srgbClr val="BF1900"/>
      </a:accent1>
      <a:accent2>
        <a:srgbClr val="AC1600"/>
      </a:accent2>
      <a:accent3>
        <a:srgbClr val="CB3E4A"/>
      </a:accent3>
      <a:accent4>
        <a:srgbClr val="DC7E86"/>
      </a:accent4>
      <a:accent5>
        <a:srgbClr val="EDBEC2"/>
      </a:accent5>
      <a:accent6>
        <a:srgbClr val="EDBEC2"/>
      </a:accent6>
      <a:hlink>
        <a:srgbClr val="FEFEE8"/>
      </a:hlink>
      <a:folHlink>
        <a:srgbClr val="954F72"/>
      </a:folHlink>
    </a:clrScheme>
    <a:fontScheme name="Custom 22">
      <a:majorFont>
        <a:latin typeface="Montserrat SemiBo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just">
          <a:lnSpc>
            <a:spcPct val="150000"/>
          </a:lnSpc>
          <a:defRPr sz="14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E70DE"/>
      </a:accent5>
      <a:accent6>
        <a:srgbClr val="7143D9"/>
      </a:accent6>
      <a:hlink>
        <a:srgbClr val="FFFF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836</Words>
  <Application>Microsoft Office PowerPoint</Application>
  <PresentationFormat>Widescreen</PresentationFormat>
  <Paragraphs>134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Roboto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Annapureddy Sai kishor reddy</dc:creator>
  <cp:lastModifiedBy>Annapureddy Sai kishor reddy</cp:lastModifiedBy>
  <cp:revision>68</cp:revision>
  <dcterms:created xsi:type="dcterms:W3CDTF">2024-03-16T18:04:19Z</dcterms:created>
  <dcterms:modified xsi:type="dcterms:W3CDTF">2025-03-26T17:35:21Z</dcterms:modified>
</cp:coreProperties>
</file>