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0"/>
  </p:notesMasterIdLst>
  <p:handoutMasterIdLst>
    <p:handoutMasterId r:id="rId11"/>
  </p:handoutMasterIdLst>
  <p:sldIdLst>
    <p:sldId id="256" r:id="rId5"/>
    <p:sldId id="2147482628" r:id="rId6"/>
    <p:sldId id="2147482620" r:id="rId7"/>
    <p:sldId id="2147482623" r:id="rId8"/>
    <p:sldId id="284" r:id="rId9"/>
  </p:sldIdLst>
  <p:sldSz cx="12192000" cy="6858000"/>
  <p:notesSz cx="7086600" cy="9372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F728A71-97EC-44B7-8B77-AB8B68D038B4}">
          <p14:sldIdLst>
            <p14:sldId id="256"/>
          </p14:sldIdLst>
        </p14:section>
        <p14:section name="Problem Statement" id="{B5C40C23-F594-4FC9-AF05-2741D4D28404}">
          <p14:sldIdLst>
            <p14:sldId id="2147482628"/>
          </p14:sldIdLst>
        </p14:section>
        <p14:section name="Proposed Solution" id="{88C340C4-328A-4279-A1AA-67CD6359FF68}">
          <p14:sldIdLst>
            <p14:sldId id="2147482620"/>
          </p14:sldIdLst>
        </p14:section>
        <p14:section name="Artifacts" id="{C2D94596-BB32-4633-A0C1-2608DE1BE73E}">
          <p14:sldIdLst>
            <p14:sldId id="2147482623"/>
            <p14:sldId id="28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1FE2A3D-79CD-1994-F968-E40BA6771B86}" name="Laurente, Hannah Laurene H." initials="LHLH" userId="S::Hannahlaurene.H.Laurente@wellsfargo.com::09fcde6f-bfb6-494c-97c4-ab3144b951ce" providerId="AD"/>
  <p188:author id="{621459A5-E3E9-EDB0-BC32-2C858A307C6A}" name="Mei Wing Chan (Siegel+Gale San Francisco)" initials="MWC(SF" userId="S::mchan@siegelgale.com::7ea02a5d-30f1-4f98-921b-8e87cad3846f" providerId="AD"/>
  <p188:author id="{429D09AE-0AE6-E95D-7400-929290E5F0F1}" name="Burcat, Adrienne" initials="" userId="S::adrienne.burcat@wellsfargo.com::20c876cb-8fc9-42bf-9099-c80b998ce261" providerId="AD"/>
  <p188:author id="{FFE03AF7-398B-DF59-D07F-8E0A7987B25E}" name="AnaCristina Tamasese (Fogcutter)" initials="" userId="S::atamasese@fogcutterco.com::476074cd-3709-4f79-8dd6-b2137aa1426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chaps, Carlton" initials="" lastIdx="0" clrIdx="0"/>
  <p:cmAuthor id="2" name="Nelson, Brooke"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ADAD"/>
    <a:srgbClr val="EB691E"/>
    <a:srgbClr val="FFF0C8"/>
    <a:srgbClr val="FFFFFF"/>
    <a:srgbClr val="FFCD41"/>
    <a:srgbClr val="D73F26"/>
    <a:srgbClr val="5A469B"/>
    <a:srgbClr val="AA1E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A2FFF61B-D25C-49D6-9A28-29191314A49D}">
  <a:tblStyle styleId="{A2FFF61B-D25C-49D6-9A28-29191314A49D}" styleName="Wells Fargo Table 01">
    <a:wholeTbl>
      <a:tcTxStyle>
        <a:fontRef idx="minor"/>
        <a:schemeClr val="dk1"/>
      </a:tcTxStyle>
      <a:tcStyle>
        <a:tcBdr>
          <a:left>
            <a:ln>
              <a:noFill/>
            </a:ln>
          </a:left>
          <a:right>
            <a:ln>
              <a:noFill/>
            </a:ln>
          </a:right>
          <a:top>
            <a:ln w="6350">
              <a:solidFill>
                <a:schemeClr val="dk1"/>
              </a:solidFill>
            </a:ln>
          </a:top>
          <a:bottom>
            <a:ln w="6350">
              <a:solidFill>
                <a:schemeClr val="dk1"/>
              </a:solidFill>
            </a:ln>
          </a:bottom>
          <a:insideH>
            <a:ln w="6350">
              <a:solidFill>
                <a:schemeClr val="dk1"/>
              </a:solidFill>
            </a:ln>
          </a:insideH>
          <a:insideV>
            <a:ln>
              <a:noFill/>
            </a:ln>
          </a:insideV>
        </a:tcBdr>
        <a:fill>
          <a:noFill/>
        </a:fill>
      </a:tcStyle>
    </a:wholeTbl>
    <a:band1H>
      <a:tcStyle>
        <a:tcBdr/>
        <a:fill>
          <a:noFill/>
        </a:fill>
      </a:tcStyle>
    </a:band1H>
    <a:band2H>
      <a:tcStyle>
        <a:tcBdr/>
        <a:fill>
          <a:solidFill>
            <a:schemeClr val="lt2"/>
          </a:solidFill>
        </a:fill>
      </a:tcStyle>
    </a:band2H>
    <a:lastRow>
      <a:tcTxStyle b="on">
        <a:fontRef idx="minor"/>
        <a:schemeClr val="dk1"/>
      </a:tcTxStyle>
      <a:tcStyle>
        <a:tcBdr>
          <a:top>
            <a:ln w="19050">
              <a:solidFill>
                <a:schemeClr val="dk1"/>
              </a:solidFill>
            </a:ln>
          </a:top>
          <a:bottom>
            <a:ln>
              <a:noFill/>
            </a:ln>
          </a:bottom>
        </a:tcBdr>
        <a:fill>
          <a:noFill/>
        </a:fill>
      </a:tcStyle>
    </a:lastRow>
    <a:firstRow>
      <a:tcTxStyle>
        <a:fontRef idx="minor"/>
        <a:schemeClr val="lt1"/>
      </a:tcTxStyle>
      <a:tcStyle>
        <a:tcBdr>
          <a:top>
            <a:ln>
              <a:noFill/>
            </a:ln>
          </a:top>
          <a:bottom>
            <a:ln>
              <a:no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724" autoAdjust="0"/>
  </p:normalViewPr>
  <p:slideViewPr>
    <p:cSldViewPr snapToGrid="0">
      <p:cViewPr varScale="1">
        <p:scale>
          <a:sx n="94" d="100"/>
          <a:sy n="94" d="100"/>
        </p:scale>
        <p:origin x="1194" y="7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garampalli, Srinivasa Rao" userId="7433a5d9-82e3-4e81-a899-5ca97b8af68d" providerId="ADAL" clId="{C22B1CC1-81DC-4D61-ABCB-E15C11AA2F12}"/>
    <pc:docChg chg="undo redo custSel addSld delSld modSld addSection delSection modSection">
      <pc:chgData name="Nagarampalli, Srinivasa Rao" userId="7433a5d9-82e3-4e81-a899-5ca97b8af68d" providerId="ADAL" clId="{C22B1CC1-81DC-4D61-ABCB-E15C11AA2F12}" dt="2025-03-26T10:24:39.096" v="2490" actId="17851"/>
      <pc:docMkLst>
        <pc:docMk/>
      </pc:docMkLst>
      <pc:sldChg chg="modSp mod">
        <pc:chgData name="Nagarampalli, Srinivasa Rao" userId="7433a5d9-82e3-4e81-a899-5ca97b8af68d" providerId="ADAL" clId="{C22B1CC1-81DC-4D61-ABCB-E15C11AA2F12}" dt="2025-03-26T09:38:30.667" v="99" actId="20577"/>
        <pc:sldMkLst>
          <pc:docMk/>
          <pc:sldMk cId="4167025075" sldId="256"/>
        </pc:sldMkLst>
        <pc:spChg chg="mod">
          <ac:chgData name="Nagarampalli, Srinivasa Rao" userId="7433a5d9-82e3-4e81-a899-5ca97b8af68d" providerId="ADAL" clId="{C22B1CC1-81DC-4D61-ABCB-E15C11AA2F12}" dt="2025-03-26T09:37:33.926" v="56" actId="20577"/>
          <ac:spMkLst>
            <pc:docMk/>
            <pc:sldMk cId="4167025075" sldId="256"/>
            <ac:spMk id="2" creationId="{972DA22B-0666-1647-8A12-A6F6D00A5D21}"/>
          </ac:spMkLst>
        </pc:spChg>
        <pc:spChg chg="mod">
          <ac:chgData name="Nagarampalli, Srinivasa Rao" userId="7433a5d9-82e3-4e81-a899-5ca97b8af68d" providerId="ADAL" clId="{C22B1CC1-81DC-4D61-ABCB-E15C11AA2F12}" dt="2025-03-26T09:38:30.667" v="99" actId="20577"/>
          <ac:spMkLst>
            <pc:docMk/>
            <pc:sldMk cId="4167025075" sldId="256"/>
            <ac:spMk id="7" creationId="{E78B65EB-C98D-4048-A9B2-C88B4A957C09}"/>
          </ac:spMkLst>
        </pc:spChg>
      </pc:sldChg>
      <pc:sldChg chg="del">
        <pc:chgData name="Nagarampalli, Srinivasa Rao" userId="7433a5d9-82e3-4e81-a899-5ca97b8af68d" providerId="ADAL" clId="{C22B1CC1-81DC-4D61-ABCB-E15C11AA2F12}" dt="2025-03-26T10:24:10.720" v="2487" actId="47"/>
        <pc:sldMkLst>
          <pc:docMk/>
          <pc:sldMk cId="2428234794" sldId="2147481136"/>
        </pc:sldMkLst>
      </pc:sldChg>
      <pc:sldChg chg="del">
        <pc:chgData name="Nagarampalli, Srinivasa Rao" userId="7433a5d9-82e3-4e81-a899-5ca97b8af68d" providerId="ADAL" clId="{C22B1CC1-81DC-4D61-ABCB-E15C11AA2F12}" dt="2025-03-26T10:24:10.720" v="2487" actId="47"/>
        <pc:sldMkLst>
          <pc:docMk/>
          <pc:sldMk cId="3968694905" sldId="2147481163"/>
        </pc:sldMkLst>
      </pc:sldChg>
      <pc:sldChg chg="del">
        <pc:chgData name="Nagarampalli, Srinivasa Rao" userId="7433a5d9-82e3-4e81-a899-5ca97b8af68d" providerId="ADAL" clId="{C22B1CC1-81DC-4D61-ABCB-E15C11AA2F12}" dt="2025-03-26T10:24:10.720" v="2487" actId="47"/>
        <pc:sldMkLst>
          <pc:docMk/>
          <pc:sldMk cId="3286672574" sldId="2147482614"/>
        </pc:sldMkLst>
      </pc:sldChg>
      <pc:sldChg chg="del">
        <pc:chgData name="Nagarampalli, Srinivasa Rao" userId="7433a5d9-82e3-4e81-a899-5ca97b8af68d" providerId="ADAL" clId="{C22B1CC1-81DC-4D61-ABCB-E15C11AA2F12}" dt="2025-03-26T10:24:10.720" v="2487" actId="47"/>
        <pc:sldMkLst>
          <pc:docMk/>
          <pc:sldMk cId="477322135" sldId="2147482615"/>
        </pc:sldMkLst>
      </pc:sldChg>
      <pc:sldChg chg="modSp mod">
        <pc:chgData name="Nagarampalli, Srinivasa Rao" userId="7433a5d9-82e3-4e81-a899-5ca97b8af68d" providerId="ADAL" clId="{C22B1CC1-81DC-4D61-ABCB-E15C11AA2F12}" dt="2025-03-26T10:20:05.993" v="2342" actId="20577"/>
        <pc:sldMkLst>
          <pc:docMk/>
          <pc:sldMk cId="1647101703" sldId="2147482620"/>
        </pc:sldMkLst>
        <pc:spChg chg="mod">
          <ac:chgData name="Nagarampalli, Srinivasa Rao" userId="7433a5d9-82e3-4e81-a899-5ca97b8af68d" providerId="ADAL" clId="{C22B1CC1-81DC-4D61-ABCB-E15C11AA2F12}" dt="2025-03-26T10:20:05.993" v="2342" actId="20577"/>
          <ac:spMkLst>
            <pc:docMk/>
            <pc:sldMk cId="1647101703" sldId="2147482620"/>
            <ac:spMk id="3" creationId="{A7157CAC-0E06-7936-9FB6-31B0466A617A}"/>
          </ac:spMkLst>
        </pc:spChg>
        <pc:spChg chg="mod">
          <ac:chgData name="Nagarampalli, Srinivasa Rao" userId="7433a5d9-82e3-4e81-a899-5ca97b8af68d" providerId="ADAL" clId="{C22B1CC1-81DC-4D61-ABCB-E15C11AA2F12}" dt="2025-03-26T10:08:33.417" v="1308" actId="20577"/>
          <ac:spMkLst>
            <pc:docMk/>
            <pc:sldMk cId="1647101703" sldId="2147482620"/>
            <ac:spMk id="94" creationId="{B15B8F3E-B710-4086-BA98-73B33588AABA}"/>
          </ac:spMkLst>
        </pc:spChg>
      </pc:sldChg>
      <pc:sldChg chg="modSp mod">
        <pc:chgData name="Nagarampalli, Srinivasa Rao" userId="7433a5d9-82e3-4e81-a899-5ca97b8af68d" providerId="ADAL" clId="{C22B1CC1-81DC-4D61-ABCB-E15C11AA2F12}" dt="2025-03-26T10:23:35.876" v="2484" actId="20577"/>
        <pc:sldMkLst>
          <pc:docMk/>
          <pc:sldMk cId="2731693" sldId="2147482623"/>
        </pc:sldMkLst>
        <pc:spChg chg="mod">
          <ac:chgData name="Nagarampalli, Srinivasa Rao" userId="7433a5d9-82e3-4e81-a899-5ca97b8af68d" providerId="ADAL" clId="{C22B1CC1-81DC-4D61-ABCB-E15C11AA2F12}" dt="2025-03-26T10:23:35.876" v="2484" actId="20577"/>
          <ac:spMkLst>
            <pc:docMk/>
            <pc:sldMk cId="2731693" sldId="2147482623"/>
            <ac:spMk id="3" creationId="{A7157CAC-0E06-7936-9FB6-31B0466A617A}"/>
          </ac:spMkLst>
        </pc:spChg>
        <pc:spChg chg="mod">
          <ac:chgData name="Nagarampalli, Srinivasa Rao" userId="7433a5d9-82e3-4e81-a899-5ca97b8af68d" providerId="ADAL" clId="{C22B1CC1-81DC-4D61-ABCB-E15C11AA2F12}" dt="2025-03-26T10:20:31.799" v="2351" actId="20577"/>
          <ac:spMkLst>
            <pc:docMk/>
            <pc:sldMk cId="2731693" sldId="2147482623"/>
            <ac:spMk id="94" creationId="{B15B8F3E-B710-4086-BA98-73B33588AABA}"/>
          </ac:spMkLst>
        </pc:spChg>
      </pc:sldChg>
      <pc:sldChg chg="modSp mod">
        <pc:chgData name="Nagarampalli, Srinivasa Rao" userId="7433a5d9-82e3-4e81-a899-5ca97b8af68d" providerId="ADAL" clId="{C22B1CC1-81DC-4D61-ABCB-E15C11AA2F12}" dt="2025-03-26T10:06:40.599" v="1272" actId="20577"/>
        <pc:sldMkLst>
          <pc:docMk/>
          <pc:sldMk cId="308466526" sldId="2147482628"/>
        </pc:sldMkLst>
        <pc:spChg chg="mod">
          <ac:chgData name="Nagarampalli, Srinivasa Rao" userId="7433a5d9-82e3-4e81-a899-5ca97b8af68d" providerId="ADAL" clId="{C22B1CC1-81DC-4D61-ABCB-E15C11AA2F12}" dt="2025-03-26T10:06:40.599" v="1272" actId="20577"/>
          <ac:spMkLst>
            <pc:docMk/>
            <pc:sldMk cId="308466526" sldId="2147482628"/>
            <ac:spMk id="3" creationId="{A7157CAC-0E06-7936-9FB6-31B0466A617A}"/>
          </ac:spMkLst>
        </pc:spChg>
        <pc:spChg chg="mod">
          <ac:chgData name="Nagarampalli, Srinivasa Rao" userId="7433a5d9-82e3-4e81-a899-5ca97b8af68d" providerId="ADAL" clId="{C22B1CC1-81DC-4D61-ABCB-E15C11AA2F12}" dt="2025-03-26T09:38:51.723" v="117" actId="6549"/>
          <ac:spMkLst>
            <pc:docMk/>
            <pc:sldMk cId="308466526" sldId="2147482628"/>
            <ac:spMk id="94" creationId="{B15B8F3E-B710-4086-BA98-73B33588AABA}"/>
          </ac:spMkLst>
        </pc:spChg>
      </pc:sldChg>
      <pc:sldChg chg="del">
        <pc:chgData name="Nagarampalli, Srinivasa Rao" userId="7433a5d9-82e3-4e81-a899-5ca97b8af68d" providerId="ADAL" clId="{C22B1CC1-81DC-4D61-ABCB-E15C11AA2F12}" dt="2025-03-26T10:24:10.720" v="2487" actId="47"/>
        <pc:sldMkLst>
          <pc:docMk/>
          <pc:sldMk cId="1034687087" sldId="2147482634"/>
        </pc:sldMkLst>
      </pc:sldChg>
      <pc:sldChg chg="del">
        <pc:chgData name="Nagarampalli, Srinivasa Rao" userId="7433a5d9-82e3-4e81-a899-5ca97b8af68d" providerId="ADAL" clId="{C22B1CC1-81DC-4D61-ABCB-E15C11AA2F12}" dt="2025-03-26T10:24:10.720" v="2487" actId="47"/>
        <pc:sldMkLst>
          <pc:docMk/>
          <pc:sldMk cId="1597302547" sldId="2147482635"/>
        </pc:sldMkLst>
      </pc:sldChg>
      <pc:sldChg chg="del">
        <pc:chgData name="Nagarampalli, Srinivasa Rao" userId="7433a5d9-82e3-4e81-a899-5ca97b8af68d" providerId="ADAL" clId="{C22B1CC1-81DC-4D61-ABCB-E15C11AA2F12}" dt="2025-03-26T10:24:10.720" v="2487" actId="47"/>
        <pc:sldMkLst>
          <pc:docMk/>
          <pc:sldMk cId="3432534848" sldId="2147482639"/>
        </pc:sldMkLst>
      </pc:sldChg>
      <pc:sldChg chg="del">
        <pc:chgData name="Nagarampalli, Srinivasa Rao" userId="7433a5d9-82e3-4e81-a899-5ca97b8af68d" providerId="ADAL" clId="{C22B1CC1-81DC-4D61-ABCB-E15C11AA2F12}" dt="2025-03-26T10:24:10.720" v="2487" actId="47"/>
        <pc:sldMkLst>
          <pc:docMk/>
          <pc:sldMk cId="4161967437" sldId="2147482642"/>
        </pc:sldMkLst>
      </pc:sldChg>
      <pc:sldChg chg="del">
        <pc:chgData name="Nagarampalli, Srinivasa Rao" userId="7433a5d9-82e3-4e81-a899-5ca97b8af68d" providerId="ADAL" clId="{C22B1CC1-81DC-4D61-ABCB-E15C11AA2F12}" dt="2025-03-26T10:24:10.720" v="2487" actId="47"/>
        <pc:sldMkLst>
          <pc:docMk/>
          <pc:sldMk cId="3860652507" sldId="2147482647"/>
        </pc:sldMkLst>
      </pc:sldChg>
      <pc:sldChg chg="add del">
        <pc:chgData name="Nagarampalli, Srinivasa Rao" userId="7433a5d9-82e3-4e81-a899-5ca97b8af68d" providerId="ADAL" clId="{C22B1CC1-81DC-4D61-ABCB-E15C11AA2F12}" dt="2025-03-26T10:08:12.223" v="1284" actId="2696"/>
        <pc:sldMkLst>
          <pc:docMk/>
          <pc:sldMk cId="1792928667" sldId="2147482650"/>
        </pc:sldMkLst>
      </pc:sldChg>
      <pc:sldChg chg="del">
        <pc:chgData name="Nagarampalli, Srinivasa Rao" userId="7433a5d9-82e3-4e81-a899-5ca97b8af68d" providerId="ADAL" clId="{C22B1CC1-81DC-4D61-ABCB-E15C11AA2F12}" dt="2025-03-26T10:24:10.720" v="2487" actId="47"/>
        <pc:sldMkLst>
          <pc:docMk/>
          <pc:sldMk cId="2355878482" sldId="2147482651"/>
        </pc:sldMkLst>
      </pc:sldChg>
      <pc:sldChg chg="del">
        <pc:chgData name="Nagarampalli, Srinivasa Rao" userId="7433a5d9-82e3-4e81-a899-5ca97b8af68d" providerId="ADAL" clId="{C22B1CC1-81DC-4D61-ABCB-E15C11AA2F12}" dt="2025-03-26T10:24:10.720" v="2487" actId="47"/>
        <pc:sldMkLst>
          <pc:docMk/>
          <pc:sldMk cId="2862428124" sldId="2147482742"/>
        </pc:sldMkLst>
      </pc:sldChg>
      <pc:sldChg chg="del">
        <pc:chgData name="Nagarampalli, Srinivasa Rao" userId="7433a5d9-82e3-4e81-a899-5ca97b8af68d" providerId="ADAL" clId="{C22B1CC1-81DC-4D61-ABCB-E15C11AA2F12}" dt="2025-03-26T10:24:10.720" v="2487" actId="47"/>
        <pc:sldMkLst>
          <pc:docMk/>
          <pc:sldMk cId="1907389562" sldId="2147482743"/>
        </pc:sldMkLst>
      </pc:sldChg>
      <pc:sldChg chg="del">
        <pc:chgData name="Nagarampalli, Srinivasa Rao" userId="7433a5d9-82e3-4e81-a899-5ca97b8af68d" providerId="ADAL" clId="{C22B1CC1-81DC-4D61-ABCB-E15C11AA2F12}" dt="2025-03-26T10:24:10.720" v="2487" actId="47"/>
        <pc:sldMkLst>
          <pc:docMk/>
          <pc:sldMk cId="322777522" sldId="2147482744"/>
        </pc:sldMkLst>
      </pc:sldChg>
      <pc:sldChg chg="del">
        <pc:chgData name="Nagarampalli, Srinivasa Rao" userId="7433a5d9-82e3-4e81-a899-5ca97b8af68d" providerId="ADAL" clId="{C22B1CC1-81DC-4D61-ABCB-E15C11AA2F12}" dt="2025-03-26T10:24:10.720" v="2487" actId="47"/>
        <pc:sldMkLst>
          <pc:docMk/>
          <pc:sldMk cId="2610992865" sldId="2147482747"/>
        </pc:sldMkLst>
      </pc:sldChg>
      <pc:sldChg chg="del">
        <pc:chgData name="Nagarampalli, Srinivasa Rao" userId="7433a5d9-82e3-4e81-a899-5ca97b8af68d" providerId="ADAL" clId="{C22B1CC1-81DC-4D61-ABCB-E15C11AA2F12}" dt="2025-03-26T10:24:10.720" v="2487" actId="47"/>
        <pc:sldMkLst>
          <pc:docMk/>
          <pc:sldMk cId="1864537107" sldId="2147482751"/>
        </pc:sldMkLst>
      </pc:sldChg>
      <pc:sldChg chg="del">
        <pc:chgData name="Nagarampalli, Srinivasa Rao" userId="7433a5d9-82e3-4e81-a899-5ca97b8af68d" providerId="ADAL" clId="{C22B1CC1-81DC-4D61-ABCB-E15C11AA2F12}" dt="2025-03-26T10:24:10.720" v="2487" actId="47"/>
        <pc:sldMkLst>
          <pc:docMk/>
          <pc:sldMk cId="832033053" sldId="2147482752"/>
        </pc:sldMkLst>
      </pc:sldChg>
      <pc:sldChg chg="del">
        <pc:chgData name="Nagarampalli, Srinivasa Rao" userId="7433a5d9-82e3-4e81-a899-5ca97b8af68d" providerId="ADAL" clId="{C22B1CC1-81DC-4D61-ABCB-E15C11AA2F12}" dt="2025-03-26T10:24:10.720" v="2487" actId="47"/>
        <pc:sldMkLst>
          <pc:docMk/>
          <pc:sldMk cId="982993206" sldId="2147482753"/>
        </pc:sldMkLst>
      </pc:sldChg>
      <pc:sldChg chg="del">
        <pc:chgData name="Nagarampalli, Srinivasa Rao" userId="7433a5d9-82e3-4e81-a899-5ca97b8af68d" providerId="ADAL" clId="{C22B1CC1-81DC-4D61-ABCB-E15C11AA2F12}" dt="2025-03-26T10:24:10.720" v="2487" actId="47"/>
        <pc:sldMkLst>
          <pc:docMk/>
          <pc:sldMk cId="2535566806" sldId="2147482756"/>
        </pc:sldMkLst>
      </pc:sldChg>
      <pc:sldChg chg="del">
        <pc:chgData name="Nagarampalli, Srinivasa Rao" userId="7433a5d9-82e3-4e81-a899-5ca97b8af68d" providerId="ADAL" clId="{C22B1CC1-81DC-4D61-ABCB-E15C11AA2F12}" dt="2025-03-26T10:24:10.720" v="2487" actId="47"/>
        <pc:sldMkLst>
          <pc:docMk/>
          <pc:sldMk cId="4195997936" sldId="2147482757"/>
        </pc:sldMkLst>
      </pc:sldChg>
      <pc:sldChg chg="del">
        <pc:chgData name="Nagarampalli, Srinivasa Rao" userId="7433a5d9-82e3-4e81-a899-5ca97b8af68d" providerId="ADAL" clId="{C22B1CC1-81DC-4D61-ABCB-E15C11AA2F12}" dt="2025-03-26T10:24:10.720" v="2487" actId="47"/>
        <pc:sldMkLst>
          <pc:docMk/>
          <pc:sldMk cId="3881414892" sldId="2147482758"/>
        </pc:sldMkLst>
      </pc:sldChg>
      <pc:sldChg chg="del">
        <pc:chgData name="Nagarampalli, Srinivasa Rao" userId="7433a5d9-82e3-4e81-a899-5ca97b8af68d" providerId="ADAL" clId="{C22B1CC1-81DC-4D61-ABCB-E15C11AA2F12}" dt="2025-03-26T10:24:10.720" v="2487" actId="47"/>
        <pc:sldMkLst>
          <pc:docMk/>
          <pc:sldMk cId="4205811770" sldId="2147482759"/>
        </pc:sldMkLst>
      </pc:sldChg>
      <pc:sldChg chg="del">
        <pc:chgData name="Nagarampalli, Srinivasa Rao" userId="7433a5d9-82e3-4e81-a899-5ca97b8af68d" providerId="ADAL" clId="{C22B1CC1-81DC-4D61-ABCB-E15C11AA2F12}" dt="2025-03-26T10:24:10.720" v="2487" actId="47"/>
        <pc:sldMkLst>
          <pc:docMk/>
          <pc:sldMk cId="4227589805" sldId="2147482760"/>
        </pc:sldMkLst>
      </pc:sldChg>
      <pc:sldChg chg="del">
        <pc:chgData name="Nagarampalli, Srinivasa Rao" userId="7433a5d9-82e3-4e81-a899-5ca97b8af68d" providerId="ADAL" clId="{C22B1CC1-81DC-4D61-ABCB-E15C11AA2F12}" dt="2025-03-26T10:24:10.720" v="2487" actId="47"/>
        <pc:sldMkLst>
          <pc:docMk/>
          <pc:sldMk cId="987094187" sldId="2147482761"/>
        </pc:sldMkLst>
      </pc:sldChg>
      <pc:sldChg chg="del">
        <pc:chgData name="Nagarampalli, Srinivasa Rao" userId="7433a5d9-82e3-4e81-a899-5ca97b8af68d" providerId="ADAL" clId="{C22B1CC1-81DC-4D61-ABCB-E15C11AA2F12}" dt="2025-03-26T10:24:10.720" v="2487" actId="47"/>
        <pc:sldMkLst>
          <pc:docMk/>
          <pc:sldMk cId="3380695423" sldId="2147482762"/>
        </pc:sldMkLst>
      </pc:sldChg>
      <pc:sldChg chg="del">
        <pc:chgData name="Nagarampalli, Srinivasa Rao" userId="7433a5d9-82e3-4e81-a899-5ca97b8af68d" providerId="ADAL" clId="{C22B1CC1-81DC-4D61-ABCB-E15C11AA2F12}" dt="2025-03-26T10:24:10.720" v="2487" actId="47"/>
        <pc:sldMkLst>
          <pc:docMk/>
          <pc:sldMk cId="932566901" sldId="2147482764"/>
        </pc:sldMkLst>
      </pc:sldChg>
      <pc:sldChg chg="del">
        <pc:chgData name="Nagarampalli, Srinivasa Rao" userId="7433a5d9-82e3-4e81-a899-5ca97b8af68d" providerId="ADAL" clId="{C22B1CC1-81DC-4D61-ABCB-E15C11AA2F12}" dt="2025-03-26T10:24:29.484" v="2489" actId="2696"/>
        <pc:sldMkLst>
          <pc:docMk/>
          <pc:sldMk cId="280389366" sldId="2147482765"/>
        </pc:sldMkLst>
      </pc:sldChg>
      <pc:sldMasterChg chg="delSldLayout">
        <pc:chgData name="Nagarampalli, Srinivasa Rao" userId="7433a5d9-82e3-4e81-a899-5ca97b8af68d" providerId="ADAL" clId="{C22B1CC1-81DC-4D61-ABCB-E15C11AA2F12}" dt="2025-03-26T10:24:10.720" v="2487" actId="47"/>
        <pc:sldMasterMkLst>
          <pc:docMk/>
          <pc:sldMasterMk cId="1599396375" sldId="2147483648"/>
        </pc:sldMasterMkLst>
        <pc:sldLayoutChg chg="del">
          <pc:chgData name="Nagarampalli, Srinivasa Rao" userId="7433a5d9-82e3-4e81-a899-5ca97b8af68d" providerId="ADAL" clId="{C22B1CC1-81DC-4D61-ABCB-E15C11AA2F12}" dt="2025-03-26T10:24:10.720" v="2487" actId="47"/>
          <pc:sldLayoutMkLst>
            <pc:docMk/>
            <pc:sldMasterMk cId="1599396375" sldId="2147483648"/>
            <pc:sldLayoutMk cId="1328217167" sldId="2147483694"/>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0E776E-58AC-EA47-948C-28ACB05C000F}"/>
              </a:ext>
            </a:extLst>
          </p:cNvPr>
          <p:cNvSpPr>
            <a:spLocks noGrp="1"/>
          </p:cNvSpPr>
          <p:nvPr>
            <p:ph type="hdr" sz="quarter"/>
          </p:nvPr>
        </p:nvSpPr>
        <p:spPr>
          <a:xfrm>
            <a:off x="0" y="0"/>
            <a:ext cx="3070860" cy="470258"/>
          </a:xfrm>
          <a:prstGeom prst="rect">
            <a:avLst/>
          </a:prstGeom>
        </p:spPr>
        <p:txBody>
          <a:bodyPr vert="horz" lIns="94046" tIns="47023" rIns="94046" bIns="47023" rtlCol="0"/>
          <a:lstStyle>
            <a:lvl1pPr algn="l">
              <a:defRPr sz="1200"/>
            </a:lvl1pPr>
          </a:lstStyle>
          <a:p>
            <a:endParaRPr lang="en-US"/>
          </a:p>
        </p:txBody>
      </p:sp>
      <p:sp>
        <p:nvSpPr>
          <p:cNvPr id="3" name="Date Placeholder 2">
            <a:extLst>
              <a:ext uri="{FF2B5EF4-FFF2-40B4-BE49-F238E27FC236}">
                <a16:creationId xmlns:a16="http://schemas.microsoft.com/office/drawing/2014/main" id="{8CE183DC-5BD7-FB40-BCC8-4D283B2BAAFE}"/>
              </a:ext>
            </a:extLst>
          </p:cNvPr>
          <p:cNvSpPr>
            <a:spLocks noGrp="1"/>
          </p:cNvSpPr>
          <p:nvPr>
            <p:ph type="dt" sz="quarter" idx="1"/>
          </p:nvPr>
        </p:nvSpPr>
        <p:spPr>
          <a:xfrm>
            <a:off x="4014100" y="0"/>
            <a:ext cx="3070860" cy="470258"/>
          </a:xfrm>
          <a:prstGeom prst="rect">
            <a:avLst/>
          </a:prstGeom>
        </p:spPr>
        <p:txBody>
          <a:bodyPr vert="horz" lIns="94046" tIns="47023" rIns="94046" bIns="47023" rtlCol="0"/>
          <a:lstStyle>
            <a:lvl1pPr algn="r">
              <a:defRPr sz="1200"/>
            </a:lvl1pPr>
          </a:lstStyle>
          <a:p>
            <a:fld id="{12BB04F4-C842-4944-BB52-25F717F249E0}" type="datetimeFigureOut">
              <a:rPr lang="en-US" smtClean="0"/>
              <a:t>3/26/2025</a:t>
            </a:fld>
            <a:endParaRPr lang="en-US"/>
          </a:p>
        </p:txBody>
      </p:sp>
      <p:sp>
        <p:nvSpPr>
          <p:cNvPr id="4" name="Footer Placeholder 3">
            <a:extLst>
              <a:ext uri="{FF2B5EF4-FFF2-40B4-BE49-F238E27FC236}">
                <a16:creationId xmlns:a16="http://schemas.microsoft.com/office/drawing/2014/main" id="{9B6CC68A-51A6-A942-94B5-D9C64A8DAA06}"/>
              </a:ext>
            </a:extLst>
          </p:cNvPr>
          <p:cNvSpPr>
            <a:spLocks noGrp="1"/>
          </p:cNvSpPr>
          <p:nvPr>
            <p:ph type="ftr" sz="quarter" idx="2"/>
          </p:nvPr>
        </p:nvSpPr>
        <p:spPr>
          <a:xfrm>
            <a:off x="0" y="8902344"/>
            <a:ext cx="3070860" cy="470257"/>
          </a:xfrm>
          <a:prstGeom prst="rect">
            <a:avLst/>
          </a:prstGeom>
        </p:spPr>
        <p:txBody>
          <a:bodyPr vert="horz" lIns="94046" tIns="47023" rIns="94046" bIns="47023"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AE6CB8E-A16E-3C45-8DCF-0C93D263409C}"/>
              </a:ext>
            </a:extLst>
          </p:cNvPr>
          <p:cNvSpPr>
            <a:spLocks noGrp="1"/>
          </p:cNvSpPr>
          <p:nvPr>
            <p:ph type="sldNum" sz="quarter" idx="3"/>
          </p:nvPr>
        </p:nvSpPr>
        <p:spPr>
          <a:xfrm>
            <a:off x="4014100" y="8902344"/>
            <a:ext cx="3070860" cy="470257"/>
          </a:xfrm>
          <a:prstGeom prst="rect">
            <a:avLst/>
          </a:prstGeom>
        </p:spPr>
        <p:txBody>
          <a:bodyPr vert="horz" lIns="94046" tIns="47023" rIns="94046" bIns="47023" rtlCol="0" anchor="b"/>
          <a:lstStyle>
            <a:lvl1pPr algn="r">
              <a:defRPr sz="1200"/>
            </a:lvl1pPr>
          </a:lstStyle>
          <a:p>
            <a:fld id="{6044EF68-7CC1-1340-B300-DF14A44D033B}" type="slidenum">
              <a:rPr lang="en-US" smtClean="0"/>
              <a:t>‹#›</a:t>
            </a:fld>
            <a:endParaRPr lang="en-US"/>
          </a:p>
        </p:txBody>
      </p:sp>
    </p:spTree>
    <p:extLst>
      <p:ext uri="{BB962C8B-B14F-4D97-AF65-F5344CB8AC3E}">
        <p14:creationId xmlns:p14="http://schemas.microsoft.com/office/powerpoint/2010/main" val="36928132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0860" cy="470258"/>
          </a:xfrm>
          <a:prstGeom prst="rect">
            <a:avLst/>
          </a:prstGeom>
        </p:spPr>
        <p:txBody>
          <a:bodyPr vert="horz" lIns="94046" tIns="47023" rIns="94046" bIns="47023" rtlCol="0"/>
          <a:lstStyle>
            <a:lvl1pPr algn="l">
              <a:defRPr sz="1200"/>
            </a:lvl1pPr>
          </a:lstStyle>
          <a:p>
            <a:endParaRPr lang="en-US"/>
          </a:p>
        </p:txBody>
      </p:sp>
      <p:sp>
        <p:nvSpPr>
          <p:cNvPr id="3" name="Date Placeholder 2"/>
          <p:cNvSpPr>
            <a:spLocks noGrp="1"/>
          </p:cNvSpPr>
          <p:nvPr>
            <p:ph type="dt" idx="1"/>
          </p:nvPr>
        </p:nvSpPr>
        <p:spPr>
          <a:xfrm>
            <a:off x="4014100" y="0"/>
            <a:ext cx="3070860" cy="470258"/>
          </a:xfrm>
          <a:prstGeom prst="rect">
            <a:avLst/>
          </a:prstGeom>
        </p:spPr>
        <p:txBody>
          <a:bodyPr vert="horz" lIns="94046" tIns="47023" rIns="94046" bIns="47023" rtlCol="0"/>
          <a:lstStyle>
            <a:lvl1pPr algn="r">
              <a:defRPr sz="1200"/>
            </a:lvl1pPr>
          </a:lstStyle>
          <a:p>
            <a:fld id="{67CC35CE-8C34-6944-B9CA-59AB7C150D91}" type="datetimeFigureOut">
              <a:rPr lang="en-US" smtClean="0"/>
              <a:t>3/26/2025</a:t>
            </a:fld>
            <a:endParaRPr lang="en-US"/>
          </a:p>
        </p:txBody>
      </p:sp>
      <p:sp>
        <p:nvSpPr>
          <p:cNvPr id="4" name="Slide Image Placeholder 3"/>
          <p:cNvSpPr>
            <a:spLocks noGrp="1" noRot="1" noChangeAspect="1"/>
          </p:cNvSpPr>
          <p:nvPr>
            <p:ph type="sldImg" idx="2"/>
          </p:nvPr>
        </p:nvSpPr>
        <p:spPr>
          <a:xfrm>
            <a:off x="730250" y="1171575"/>
            <a:ext cx="5626100" cy="3163888"/>
          </a:xfrm>
          <a:prstGeom prst="rect">
            <a:avLst/>
          </a:prstGeom>
          <a:noFill/>
          <a:ln w="12700">
            <a:solidFill>
              <a:prstClr val="black"/>
            </a:solidFill>
          </a:ln>
        </p:spPr>
        <p:txBody>
          <a:bodyPr vert="horz" lIns="94046" tIns="47023" rIns="94046" bIns="47023" rtlCol="0" anchor="ctr"/>
          <a:lstStyle/>
          <a:p>
            <a:endParaRPr lang="en-US"/>
          </a:p>
        </p:txBody>
      </p:sp>
      <p:sp>
        <p:nvSpPr>
          <p:cNvPr id="5" name="Notes Placeholder 4"/>
          <p:cNvSpPr>
            <a:spLocks noGrp="1"/>
          </p:cNvSpPr>
          <p:nvPr>
            <p:ph type="body" sz="quarter" idx="3"/>
          </p:nvPr>
        </p:nvSpPr>
        <p:spPr>
          <a:xfrm>
            <a:off x="708660" y="4510564"/>
            <a:ext cx="5669280" cy="3690461"/>
          </a:xfrm>
          <a:prstGeom prst="rect">
            <a:avLst/>
          </a:prstGeom>
        </p:spPr>
        <p:txBody>
          <a:bodyPr vert="horz" lIns="0" tIns="0" rIns="0" bIns="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902344"/>
            <a:ext cx="3070860" cy="470257"/>
          </a:xfrm>
          <a:prstGeom prst="rect">
            <a:avLst/>
          </a:prstGeom>
        </p:spPr>
        <p:txBody>
          <a:bodyPr vert="horz" lIns="94046" tIns="47023" rIns="94046" bIns="47023" rtlCol="0" anchor="b"/>
          <a:lstStyle>
            <a:lvl1pPr algn="l">
              <a:defRPr sz="1200"/>
            </a:lvl1pPr>
          </a:lstStyle>
          <a:p>
            <a:endParaRPr lang="en-US"/>
          </a:p>
        </p:txBody>
      </p:sp>
      <p:sp>
        <p:nvSpPr>
          <p:cNvPr id="7" name="Slide Number Placeholder 6"/>
          <p:cNvSpPr>
            <a:spLocks noGrp="1"/>
          </p:cNvSpPr>
          <p:nvPr>
            <p:ph type="sldNum" sz="quarter" idx="5"/>
          </p:nvPr>
        </p:nvSpPr>
        <p:spPr>
          <a:xfrm>
            <a:off x="4014100" y="8902344"/>
            <a:ext cx="3070860" cy="470257"/>
          </a:xfrm>
          <a:prstGeom prst="rect">
            <a:avLst/>
          </a:prstGeom>
        </p:spPr>
        <p:txBody>
          <a:bodyPr vert="horz" lIns="94046" tIns="47023" rIns="94046" bIns="47023" rtlCol="0" anchor="b"/>
          <a:lstStyle>
            <a:lvl1pPr algn="r">
              <a:defRPr sz="1200"/>
            </a:lvl1pPr>
          </a:lstStyle>
          <a:p>
            <a:fld id="{A38FE8C6-40C5-3A47-B40B-BF6D66835AAD}" type="slidenum">
              <a:rPr lang="en-US" smtClean="0"/>
              <a:t>‹#›</a:t>
            </a:fld>
            <a:endParaRPr lang="en-US"/>
          </a:p>
        </p:txBody>
      </p:sp>
    </p:spTree>
    <p:extLst>
      <p:ext uri="{BB962C8B-B14F-4D97-AF65-F5344CB8AC3E}">
        <p14:creationId xmlns:p14="http://schemas.microsoft.com/office/powerpoint/2010/main" val="3634172678"/>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buFont typeface="Wells Fargo Sans" panose="020B0503020203020204" pitchFamily="34" charset="0"/>
      <a:buChar char="•"/>
      <a:defRPr sz="1200" kern="1200">
        <a:solidFill>
          <a:schemeClr val="tx1"/>
        </a:solidFill>
        <a:latin typeface="+mn-lt"/>
        <a:ea typeface="+mn-ea"/>
        <a:cs typeface="+mn-cs"/>
      </a:defRPr>
    </a:lvl1pPr>
    <a:lvl2pPr marL="628650" indent="-171450" algn="l" defTabSz="914400" rtl="0" eaLnBrk="1" latinLnBrk="0" hangingPunct="1">
      <a:buFont typeface="Wells Fargo Sans" panose="020B0503020203020204" pitchFamily="34" charset="0"/>
      <a:buChar char="–"/>
      <a:defRPr sz="1200" kern="1200">
        <a:solidFill>
          <a:schemeClr val="tx1"/>
        </a:solidFill>
        <a:latin typeface="+mn-lt"/>
        <a:ea typeface="+mn-ea"/>
        <a:cs typeface="+mn-cs"/>
      </a:defRPr>
    </a:lvl2pPr>
    <a:lvl3pPr marL="1085850" indent="-171450" algn="l" defTabSz="914400" rtl="0" eaLnBrk="1" latinLnBrk="0" hangingPunct="1">
      <a:buFont typeface="Wells Fargo Sans" panose="020B0503020203020204" pitchFamily="34" charset="0"/>
      <a:buChar char="–"/>
      <a:defRPr sz="1200" kern="1200">
        <a:solidFill>
          <a:schemeClr val="tx1"/>
        </a:solidFill>
        <a:latin typeface="+mn-lt"/>
        <a:ea typeface="+mn-ea"/>
        <a:cs typeface="+mn-cs"/>
      </a:defRPr>
    </a:lvl3pPr>
    <a:lvl4pPr marL="1543050" indent="-171450" algn="l" defTabSz="914400" rtl="0" eaLnBrk="1" latinLnBrk="0" hangingPunct="1">
      <a:buFont typeface="Wells Fargo Sans" panose="020B0503020203020204" pitchFamily="34" charset="0"/>
      <a:buChar char="–"/>
      <a:defRPr sz="1200" kern="1200">
        <a:solidFill>
          <a:schemeClr val="tx1"/>
        </a:solidFill>
        <a:latin typeface="+mn-lt"/>
        <a:ea typeface="+mn-ea"/>
        <a:cs typeface="+mn-cs"/>
      </a:defRPr>
    </a:lvl4pPr>
    <a:lvl5pPr marL="2000250" indent="-171450" algn="l" defTabSz="914400" rtl="0" eaLnBrk="1" latinLnBrk="0" hangingPunct="1">
      <a:buFont typeface="Wells Fargo Sans" panose="020B0503020203020204" pitchFamily="34" charset="0"/>
      <a:buChar char="–"/>
      <a:defRPr sz="1200" kern="1200">
        <a:solidFill>
          <a:schemeClr val="tx1"/>
        </a:solidFill>
        <a:latin typeface="+mn-lt"/>
        <a:ea typeface="+mn-ea"/>
        <a:cs typeface="+mn-cs"/>
      </a:defRPr>
    </a:lvl5pPr>
    <a:lvl6pPr marL="2457450" indent="-171450" algn="l" defTabSz="914400" rtl="0" eaLnBrk="1" latinLnBrk="0" hangingPunct="1">
      <a:buFont typeface="Wells Fargo Sans" panose="020B0503020203020204" pitchFamily="34" charset="0"/>
      <a:buChar char="–"/>
      <a:defRPr sz="1200" kern="1200">
        <a:solidFill>
          <a:schemeClr val="tx1"/>
        </a:solidFill>
        <a:latin typeface="+mn-lt"/>
        <a:ea typeface="+mn-ea"/>
        <a:cs typeface="+mn-cs"/>
      </a:defRPr>
    </a:lvl6pPr>
    <a:lvl7pPr marL="2914650" indent="-171450" algn="l" defTabSz="914400" rtl="0" eaLnBrk="1" latinLnBrk="0" hangingPunct="1">
      <a:buFont typeface="Wells Fargo Sans" panose="020B0503020203020204" pitchFamily="34" charset="0"/>
      <a:buChar char="–"/>
      <a:defRPr sz="1200" kern="1200">
        <a:solidFill>
          <a:schemeClr val="tx1"/>
        </a:solidFill>
        <a:latin typeface="+mn-lt"/>
        <a:ea typeface="+mn-ea"/>
        <a:cs typeface="+mn-cs"/>
      </a:defRPr>
    </a:lvl7pPr>
    <a:lvl8pPr marL="3371850" indent="-171450" algn="l" defTabSz="914400" rtl="0" eaLnBrk="1" latinLnBrk="0" hangingPunct="1">
      <a:buFont typeface="Wells Fargo Sans" panose="020B0503020203020204" pitchFamily="34" charset="0"/>
      <a:buChar char="–"/>
      <a:defRPr sz="1200" kern="1200">
        <a:solidFill>
          <a:schemeClr val="tx1"/>
        </a:solidFill>
        <a:latin typeface="+mn-lt"/>
        <a:ea typeface="+mn-ea"/>
        <a:cs typeface="+mn-cs"/>
      </a:defRPr>
    </a:lvl8pPr>
    <a:lvl9pPr marL="3829050" indent="-171450" algn="l" defTabSz="914400" rtl="0" eaLnBrk="1" latinLnBrk="0" hangingPunct="1">
      <a:buFont typeface="Wells Fargo Sans" panose="020B0503020203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hop.wf.com/playbook-deliver" TargetMode="External"/><Relationship Id="rId3" Type="http://schemas.openxmlformats.org/officeDocument/2006/relationships/hyperlink" Target="http://hop.wf.com/product" TargetMode="External"/><Relationship Id="rId7" Type="http://schemas.openxmlformats.org/officeDocument/2006/relationships/hyperlink" Target="http://hop.wf.com/playbook-discover"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hop.wf.com/playbook-define" TargetMode="External"/><Relationship Id="rId5" Type="http://schemas.openxmlformats.org/officeDocument/2006/relationships/hyperlink" Target="http://hop.wf.com/agile-engineering" TargetMode="External"/><Relationship Id="rId4" Type="http://schemas.openxmlformats.org/officeDocument/2006/relationships/hyperlink" Target="http://hop.wf.com/agile-framework" TargetMode="External"/><Relationship Id="rId9" Type="http://schemas.openxmlformats.org/officeDocument/2006/relationships/hyperlink" Target="http://hop.wf.com/playbook-reflect"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38FE8C6-40C5-3A47-B40B-BF6D66835AAD}" type="slidenum">
              <a:rPr lang="en-US" smtClean="0"/>
              <a:t>1</a:t>
            </a:fld>
            <a:endParaRPr lang="en-US"/>
          </a:p>
        </p:txBody>
      </p:sp>
    </p:spTree>
    <p:extLst>
      <p:ext uri="{BB962C8B-B14F-4D97-AF65-F5344CB8AC3E}">
        <p14:creationId xmlns:p14="http://schemas.microsoft.com/office/powerpoint/2010/main" val="46709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29E0F4-5E56-48D6-8370-22BD1FBB7DA2}" type="slidenum">
              <a:rPr lang="en-US" smtClean="0"/>
              <a:t>2</a:t>
            </a:fld>
            <a:endParaRPr lang="en-US"/>
          </a:p>
        </p:txBody>
      </p:sp>
    </p:spTree>
    <p:extLst>
      <p:ext uri="{BB962C8B-B14F-4D97-AF65-F5344CB8AC3E}">
        <p14:creationId xmlns:p14="http://schemas.microsoft.com/office/powerpoint/2010/main" val="2501610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100"/>
              </a:spcAft>
              <a:defRPr/>
            </a:pPr>
            <a:r>
              <a:rPr lang="en-US" b="0" i="0" dirty="0">
                <a:solidFill>
                  <a:srgbClr val="141414"/>
                </a:solidFill>
                <a:effectLst/>
                <a:latin typeface="+mj-lt"/>
              </a:rPr>
              <a:t>​​​​​​​​​​​​</a:t>
            </a:r>
            <a:r>
              <a:rPr lang="en-US" sz="1200" b="0" i="0" dirty="0">
                <a:solidFill>
                  <a:srgbClr val="141414"/>
                </a:solidFill>
                <a:effectLst/>
                <a:latin typeface="+mj-lt"/>
              </a:rPr>
              <a:t>As Wells Fargo shifts towards being a </a:t>
            </a:r>
            <a:r>
              <a:rPr lang="en-US" sz="1200" b="0" i="0" u="sng" dirty="0">
                <a:solidFill>
                  <a:srgbClr val="5A469B"/>
                </a:solidFill>
                <a:effectLst/>
                <a:latin typeface="+mj-lt"/>
                <a:hlinkClick r:id="rId3"/>
              </a:rPr>
              <a:t>Product​</a:t>
            </a:r>
            <a:r>
              <a:rPr lang="en-US" sz="1200" b="0" i="0" dirty="0">
                <a:solidFill>
                  <a:srgbClr val="141414"/>
                </a:solidFill>
                <a:effectLst/>
                <a:latin typeface="+mj-lt"/>
              </a:rPr>
              <a:t>, </a:t>
            </a:r>
            <a:r>
              <a:rPr lang="en-US" sz="1200" b="0" i="0" u="sng" dirty="0">
                <a:solidFill>
                  <a:srgbClr val="5A469B"/>
                </a:solidFill>
                <a:effectLst/>
                <a:latin typeface="+mj-lt"/>
                <a:hlinkClick r:id="rId4"/>
              </a:rPr>
              <a:t>Agile​</a:t>
            </a:r>
            <a:r>
              <a:rPr lang="en-US" sz="1200" b="0" i="0" dirty="0">
                <a:solidFill>
                  <a:srgbClr val="141414"/>
                </a:solidFill>
                <a:effectLst/>
                <a:latin typeface="+mj-lt"/>
              </a:rPr>
              <a:t>, and </a:t>
            </a:r>
            <a:r>
              <a:rPr lang="en-US" sz="1200" b="0" i="0" u="sng" dirty="0">
                <a:solidFill>
                  <a:srgbClr val="5A469B"/>
                </a:solidFill>
                <a:effectLst/>
                <a:latin typeface="+mj-lt"/>
                <a:hlinkClick r:id="rId5"/>
              </a:rPr>
              <a:t>Modern Engineering​</a:t>
            </a:r>
            <a:r>
              <a:rPr lang="en-US" sz="1200" b="0" i="0" dirty="0">
                <a:solidFill>
                  <a:srgbClr val="141414"/>
                </a:solidFill>
                <a:effectLst/>
                <a:latin typeface="+mj-lt"/>
              </a:rPr>
              <a:t> organization, we start to put the customer at the center of everything we do. </a:t>
            </a:r>
          </a:p>
          <a:p>
            <a:pPr>
              <a:spcAft>
                <a:spcPts val="100"/>
              </a:spcAft>
              <a:defRPr/>
            </a:pPr>
            <a:r>
              <a:rPr lang="en-US" sz="1200" b="0" i="0" dirty="0">
                <a:solidFill>
                  <a:srgbClr val="141414"/>
                </a:solidFill>
                <a:effectLst/>
                <a:latin typeface="+mj-lt"/>
              </a:rPr>
              <a:t>Needs and Wants change constantly and the  product will stay focused on improving the experience to meet and exceed the expectations.</a:t>
            </a:r>
          </a:p>
          <a:p>
            <a:pPr>
              <a:spcAft>
                <a:spcPts val="100"/>
              </a:spcAft>
              <a:defRPr/>
            </a:pPr>
            <a:endParaRPr lang="en-US" b="0" i="0" dirty="0">
              <a:solidFill>
                <a:srgbClr val="141414"/>
              </a:solidFill>
              <a:effectLst/>
              <a:latin typeface="+mj-lt"/>
            </a:endParaRPr>
          </a:p>
          <a:p>
            <a:pPr marL="0" indent="0">
              <a:spcAft>
                <a:spcPts val="100"/>
              </a:spcAft>
              <a:buNone/>
              <a:defRPr/>
            </a:pPr>
            <a:r>
              <a:rPr lang="en-US" sz="1200" b="1" dirty="0">
                <a:solidFill>
                  <a:srgbClr val="463782"/>
                </a:solidFill>
                <a:latin typeface="+mj-lt"/>
              </a:rPr>
              <a:t>What do we want to know about our customers?</a:t>
            </a:r>
          </a:p>
          <a:p>
            <a:pPr algn="l"/>
            <a:r>
              <a:rPr lang="en-US" sz="1200" b="0" i="0" dirty="0" err="1">
                <a:solidFill>
                  <a:srgbClr val="141414"/>
                </a:solidFill>
                <a:effectLst/>
                <a:latin typeface="+mj-lt"/>
              </a:rPr>
              <a:t>Tthe</a:t>
            </a:r>
            <a:r>
              <a:rPr lang="en-US" sz="1200" b="0" i="0" dirty="0">
                <a:solidFill>
                  <a:srgbClr val="141414"/>
                </a:solidFill>
                <a:effectLst/>
                <a:latin typeface="+mj-lt"/>
              </a:rPr>
              <a:t> more we know about our customer, the better we can </a:t>
            </a:r>
            <a:r>
              <a:rPr lang="en-US" sz="1200" b="0" i="0" u="sng" dirty="0">
                <a:solidFill>
                  <a:srgbClr val="5A469B"/>
                </a:solidFill>
                <a:effectLst/>
                <a:latin typeface="+mj-lt"/>
                <a:hlinkClick r:id="rId6"/>
              </a:rPr>
              <a:t>define</a:t>
            </a:r>
            <a:r>
              <a:rPr lang="en-US" sz="1200" b="0" i="0" dirty="0">
                <a:solidFill>
                  <a:srgbClr val="141414"/>
                </a:solidFill>
                <a:effectLst/>
                <a:latin typeface="+mj-lt"/>
              </a:rPr>
              <a:t>, </a:t>
            </a:r>
            <a:r>
              <a:rPr lang="en-US" sz="1200" b="0" i="0" u="sng" dirty="0">
                <a:solidFill>
                  <a:srgbClr val="5A469B"/>
                </a:solidFill>
                <a:effectLst/>
                <a:latin typeface="+mj-lt"/>
                <a:hlinkClick r:id="rId7"/>
              </a:rPr>
              <a:t>discover</a:t>
            </a:r>
            <a:r>
              <a:rPr lang="en-US" sz="1200" b="0" i="0" dirty="0">
                <a:solidFill>
                  <a:srgbClr val="141414"/>
                </a:solidFill>
                <a:effectLst/>
                <a:latin typeface="+mj-lt"/>
              </a:rPr>
              <a:t>, </a:t>
            </a:r>
            <a:r>
              <a:rPr lang="en-US" sz="1200" b="0" i="0" u="sng" dirty="0">
                <a:solidFill>
                  <a:srgbClr val="5A469B"/>
                </a:solidFill>
                <a:effectLst/>
                <a:latin typeface="+mj-lt"/>
                <a:hlinkClick r:id="rId8"/>
              </a:rPr>
              <a:t>deliver</a:t>
            </a:r>
            <a:r>
              <a:rPr lang="en-US" sz="1200" b="0" i="0" dirty="0">
                <a:solidFill>
                  <a:srgbClr val="141414"/>
                </a:solidFill>
                <a:effectLst/>
                <a:latin typeface="+mj-lt"/>
              </a:rPr>
              <a:t>, and </a:t>
            </a:r>
            <a:r>
              <a:rPr lang="en-US" sz="1200" b="0" i="0" u="sng" dirty="0">
                <a:solidFill>
                  <a:srgbClr val="5A469B"/>
                </a:solidFill>
                <a:effectLst/>
                <a:latin typeface="+mj-lt"/>
                <a:hlinkClick r:id="rId9"/>
              </a:rPr>
              <a:t>reflect​</a:t>
            </a:r>
            <a:r>
              <a:rPr lang="en-US" sz="1200" b="0" i="0" dirty="0">
                <a:solidFill>
                  <a:srgbClr val="141414"/>
                </a:solidFill>
                <a:effectLst/>
                <a:latin typeface="+mj-lt"/>
              </a:rPr>
              <a:t> our product offerings. So we ask questions…  </a:t>
            </a:r>
          </a:p>
          <a:p>
            <a:pPr marL="285750" indent="-285750" algn="l">
              <a:buFont typeface="Arial" panose="020B0604020202020204" pitchFamily="34" charset="0"/>
              <a:buChar char="•"/>
            </a:pPr>
            <a:r>
              <a:rPr lang="en-US" sz="1200" b="0" i="0" dirty="0">
                <a:solidFill>
                  <a:srgbClr val="141414"/>
                </a:solidFill>
                <a:effectLst/>
                <a:latin typeface="+mj-lt"/>
              </a:rPr>
              <a:t>Who are they? </a:t>
            </a:r>
          </a:p>
          <a:p>
            <a:pPr marL="285750" indent="-285750" algn="l">
              <a:buFont typeface="Arial" panose="020B0604020202020204" pitchFamily="34" charset="0"/>
              <a:buChar char="•"/>
            </a:pPr>
            <a:r>
              <a:rPr lang="en-US" sz="1200" b="0" i="0" dirty="0">
                <a:solidFill>
                  <a:srgbClr val="141414"/>
                </a:solidFill>
                <a:effectLst/>
                <a:latin typeface="+mj-lt"/>
              </a:rPr>
              <a:t>What problem(s) do they have?</a:t>
            </a:r>
          </a:p>
          <a:p>
            <a:pPr marL="285750" indent="-285750" algn="l">
              <a:buFont typeface="Arial" panose="020B0604020202020204" pitchFamily="34" charset="0"/>
              <a:buChar char="•"/>
            </a:pPr>
            <a:r>
              <a:rPr lang="en-US" sz="1200" b="0" i="0" dirty="0">
                <a:solidFill>
                  <a:srgbClr val="141414"/>
                </a:solidFill>
                <a:effectLst/>
                <a:latin typeface="+mj-lt"/>
              </a:rPr>
              <a:t>How does our product help, or not help solve problems?</a:t>
            </a:r>
          </a:p>
          <a:p>
            <a:pPr marL="0" indent="0" algn="l">
              <a:buNone/>
            </a:pPr>
            <a:r>
              <a:rPr lang="en-US" sz="1400" b="0" i="0" dirty="0">
                <a:solidFill>
                  <a:srgbClr val="141414"/>
                </a:solidFill>
                <a:effectLst/>
                <a:latin typeface="+mj-lt"/>
              </a:rPr>
              <a:t> </a:t>
            </a:r>
          </a:p>
          <a:p>
            <a:pPr algn="l"/>
            <a:r>
              <a:rPr lang="en-US" sz="1200" b="1" dirty="0">
                <a:solidFill>
                  <a:srgbClr val="463782"/>
                </a:solidFill>
                <a:latin typeface="+mj-lt"/>
              </a:rPr>
              <a:t>What is the difference between customers and users?</a:t>
            </a:r>
          </a:p>
          <a:p>
            <a:pPr algn="l"/>
            <a:r>
              <a:rPr lang="en-US" sz="1200" dirty="0">
                <a:solidFill>
                  <a:srgbClr val="141414"/>
                </a:solidFill>
                <a:latin typeface="+mj-lt"/>
              </a:rPr>
              <a:t>A user uses the product, while a customer chooses the product. Sometimes they are the same, but not always and they are not when it comes to CTR. </a:t>
            </a:r>
          </a:p>
          <a:p>
            <a:pPr algn="l"/>
            <a:r>
              <a:rPr lang="en-US" sz="1200" dirty="0">
                <a:solidFill>
                  <a:srgbClr val="141414"/>
                </a:solidFill>
                <a:latin typeface="+mj-lt"/>
              </a:rPr>
              <a:t>A great example of how they are different is if the product is a children's toy, then the user is a child, while the customer is the parent of the child. </a:t>
            </a:r>
          </a:p>
          <a:p>
            <a:pPr algn="l"/>
            <a:r>
              <a:rPr lang="en-US" sz="1200" dirty="0">
                <a:solidFill>
                  <a:srgbClr val="141414"/>
                </a:solidFill>
                <a:latin typeface="+mj-lt"/>
              </a:rPr>
              <a:t>We care about both the customers and users of the product.  </a:t>
            </a:r>
          </a:p>
          <a:p>
            <a:endParaRPr lang="en-US" dirty="0"/>
          </a:p>
        </p:txBody>
      </p:sp>
      <p:sp>
        <p:nvSpPr>
          <p:cNvPr id="4" name="Slide Number Placeholder 3"/>
          <p:cNvSpPr>
            <a:spLocks noGrp="1"/>
          </p:cNvSpPr>
          <p:nvPr>
            <p:ph type="sldNum" sz="quarter" idx="5"/>
          </p:nvPr>
        </p:nvSpPr>
        <p:spPr/>
        <p:txBody>
          <a:bodyPr/>
          <a:lstStyle/>
          <a:p>
            <a:fld id="{8229E0F4-5E56-48D6-8370-22BD1FBB7DA2}" type="slidenum">
              <a:rPr lang="en-US" smtClean="0"/>
              <a:t>3</a:t>
            </a:fld>
            <a:endParaRPr lang="en-US"/>
          </a:p>
        </p:txBody>
      </p:sp>
    </p:spTree>
    <p:extLst>
      <p:ext uri="{BB962C8B-B14F-4D97-AF65-F5344CB8AC3E}">
        <p14:creationId xmlns:p14="http://schemas.microsoft.com/office/powerpoint/2010/main" val="155574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29E0F4-5E56-48D6-8370-22BD1FBB7DA2}" type="slidenum">
              <a:rPr lang="en-US" smtClean="0"/>
              <a:t>4</a:t>
            </a:fld>
            <a:endParaRPr lang="en-US"/>
          </a:p>
        </p:txBody>
      </p:sp>
    </p:spTree>
    <p:extLst>
      <p:ext uri="{BB962C8B-B14F-4D97-AF65-F5344CB8AC3E}">
        <p14:creationId xmlns:p14="http://schemas.microsoft.com/office/powerpoint/2010/main" val="35995543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Wells Fargo" descr="Wells Fargo">
            <a:extLst>
              <a:ext uri="{FF2B5EF4-FFF2-40B4-BE49-F238E27FC236}">
                <a16:creationId xmlns:a16="http://schemas.microsoft.com/office/drawing/2014/main" id="{967B39BB-CE83-594E-A5D5-2233EAE08016}"/>
              </a:ext>
            </a:extLst>
          </p:cNvPr>
          <p:cNvPicPr>
            <a:picLocks noChangeAspect="1"/>
          </p:cNvPicPr>
          <p:nvPr userDrawn="1"/>
        </p:nvPicPr>
        <p:blipFill>
          <a:blip r:embed="rId2"/>
          <a:stretch>
            <a:fillRect/>
          </a:stretch>
        </p:blipFill>
        <p:spPr>
          <a:xfrm>
            <a:off x="457200" y="457200"/>
            <a:ext cx="1033271" cy="1033271"/>
          </a:xfrm>
          <a:prstGeom prst="rect">
            <a:avLst/>
          </a:prstGeom>
        </p:spPr>
      </p:pic>
      <p:sp>
        <p:nvSpPr>
          <p:cNvPr id="2" name="Title">
            <a:extLst>
              <a:ext uri="{FF2B5EF4-FFF2-40B4-BE49-F238E27FC236}">
                <a16:creationId xmlns:a16="http://schemas.microsoft.com/office/drawing/2014/main" id="{5BF1F789-5F18-4A39-AD7A-F27D50655E13}"/>
              </a:ext>
            </a:extLst>
          </p:cNvPr>
          <p:cNvSpPr>
            <a:spLocks noGrp="1"/>
          </p:cNvSpPr>
          <p:nvPr>
            <p:ph type="ctrTitle" hasCustomPrompt="1"/>
          </p:nvPr>
        </p:nvSpPr>
        <p:spPr>
          <a:xfrm>
            <a:off x="457200" y="2971800"/>
            <a:ext cx="8321040" cy="1554459"/>
          </a:xfrm>
        </p:spPr>
        <p:txBody>
          <a:bodyPr anchor="t" anchorCtr="0"/>
          <a:lstStyle>
            <a:lvl1pPr algn="l">
              <a:defRPr sz="3600">
                <a:solidFill>
                  <a:schemeClr val="tx1"/>
                </a:solidFill>
              </a:defRPr>
            </a:lvl1pPr>
          </a:lstStyle>
          <a:p>
            <a:r>
              <a:rPr lang="en-US"/>
              <a:t>[Presentation title, </a:t>
            </a:r>
            <a:br>
              <a:rPr lang="en-US"/>
            </a:br>
            <a:r>
              <a:rPr lang="en-US"/>
              <a:t>three lines max]</a:t>
            </a:r>
          </a:p>
        </p:txBody>
      </p:sp>
      <p:cxnSp>
        <p:nvCxnSpPr>
          <p:cNvPr id="10" name="Line">
            <a:extLst>
              <a:ext uri="{FF2B5EF4-FFF2-40B4-BE49-F238E27FC236}">
                <a16:creationId xmlns:a16="http://schemas.microsoft.com/office/drawing/2014/main" id="{26A76A1E-D9BB-3D47-BDB3-0A2EB2F6A22E}"/>
              </a:ext>
            </a:extLst>
          </p:cNvPr>
          <p:cNvCxnSpPr>
            <a:cxnSpLocks/>
          </p:cNvCxnSpPr>
          <p:nvPr userDrawn="1"/>
        </p:nvCxnSpPr>
        <p:spPr bwMode="hidden">
          <a:xfrm>
            <a:off x="457200" y="4709160"/>
            <a:ext cx="1719072" cy="0"/>
          </a:xfrm>
          <a:prstGeom prst="line">
            <a:avLst/>
          </a:prstGeom>
          <a:ln w="25400" cap="flat">
            <a:solidFill>
              <a:srgbClr val="FFD100"/>
            </a:solidFill>
          </a:ln>
        </p:spPr>
        <p:style>
          <a:lnRef idx="1">
            <a:schemeClr val="accent1"/>
          </a:lnRef>
          <a:fillRef idx="0">
            <a:schemeClr val="accent1"/>
          </a:fillRef>
          <a:effectRef idx="0">
            <a:schemeClr val="dk1"/>
          </a:effectRef>
          <a:fontRef idx="minor">
            <a:schemeClr val="lt1"/>
          </a:fontRef>
        </p:style>
      </p:cxnSp>
      <p:sp>
        <p:nvSpPr>
          <p:cNvPr id="3" name="Subtitle">
            <a:extLst>
              <a:ext uri="{FF2B5EF4-FFF2-40B4-BE49-F238E27FC236}">
                <a16:creationId xmlns:a16="http://schemas.microsoft.com/office/drawing/2014/main" id="{DCD36CB7-C5B7-427E-B007-04E7C37DC940}"/>
              </a:ext>
            </a:extLst>
          </p:cNvPr>
          <p:cNvSpPr>
            <a:spLocks noGrp="1"/>
          </p:cNvSpPr>
          <p:nvPr>
            <p:ph type="subTitle" idx="1" hasCustomPrompt="1"/>
          </p:nvPr>
        </p:nvSpPr>
        <p:spPr>
          <a:xfrm>
            <a:off x="457200" y="4937759"/>
            <a:ext cx="5943600" cy="918055"/>
          </a:xfrm>
        </p:spPr>
        <p:txBody>
          <a:bodyPr>
            <a:noAutofit/>
          </a:bodyPr>
          <a:lstStyle>
            <a:lvl1pPr marL="0" marR="0" indent="0" algn="l" defTabSz="914400" rtl="0" eaLnBrk="1" fontAlgn="auto" latinLnBrk="0" hangingPunct="1">
              <a:lnSpc>
                <a:spcPct val="100000"/>
              </a:lnSpc>
              <a:spcBef>
                <a:spcPts val="0"/>
              </a:spcBef>
              <a:spcAft>
                <a:spcPts val="0"/>
              </a:spcAft>
              <a:buClrTx/>
              <a:buSzTx/>
              <a:buFont typeface="Wells Fargo Sans" panose="020B0503020203020204" pitchFamily="34" charset="0"/>
              <a:buNone/>
              <a:tabLst/>
              <a:defRPr sz="1400"/>
            </a:lvl1pPr>
            <a:lvl2pPr marL="0" indent="0" algn="l">
              <a:spcBef>
                <a:spcPts val="0"/>
              </a:spcBef>
              <a:spcAft>
                <a:spcPts val="0"/>
              </a:spcAft>
              <a:buNone/>
              <a:defRPr sz="1400"/>
            </a:lvl2pPr>
            <a:lvl3pPr marL="0" indent="0" algn="l">
              <a:spcBef>
                <a:spcPts val="0"/>
              </a:spcBef>
              <a:spcAft>
                <a:spcPts val="0"/>
              </a:spcAft>
              <a:buNone/>
              <a:defRPr sz="1400"/>
            </a:lvl3pPr>
            <a:lvl4pPr marL="0" indent="0" algn="l">
              <a:spcBef>
                <a:spcPts val="0"/>
              </a:spcBef>
              <a:spcAft>
                <a:spcPts val="0"/>
              </a:spcAft>
              <a:buNone/>
              <a:defRPr sz="1400"/>
            </a:lvl4pPr>
            <a:lvl5pPr marL="0" indent="0" algn="l">
              <a:spcBef>
                <a:spcPts val="0"/>
              </a:spcBef>
              <a:spcAft>
                <a:spcPts val="0"/>
              </a:spcAft>
              <a:buNone/>
              <a:defRPr sz="1400"/>
            </a:lvl5pPr>
            <a:lvl6pPr marL="0" indent="0" algn="l">
              <a:spcBef>
                <a:spcPts val="0"/>
              </a:spcBef>
              <a:spcAft>
                <a:spcPts val="0"/>
              </a:spcAft>
              <a:buNone/>
              <a:defRPr sz="1400"/>
            </a:lvl6pPr>
            <a:lvl7pPr marL="0" indent="0" algn="l">
              <a:spcBef>
                <a:spcPts val="0"/>
              </a:spcBef>
              <a:spcAft>
                <a:spcPts val="0"/>
              </a:spcAft>
              <a:buNone/>
              <a:defRPr sz="1400"/>
            </a:lvl7pPr>
            <a:lvl8pPr marL="0" indent="0" algn="l">
              <a:spcBef>
                <a:spcPts val="0"/>
              </a:spcBef>
              <a:spcAft>
                <a:spcPts val="0"/>
              </a:spcAft>
              <a:buNone/>
              <a:defRPr sz="1400"/>
            </a:lvl8pPr>
            <a:lvl9pPr marL="0" indent="0" algn="l">
              <a:spcBef>
                <a:spcPts val="0"/>
              </a:spcBef>
              <a:spcAft>
                <a:spcPts val="0"/>
              </a:spcAft>
              <a:buNone/>
              <a:defRPr sz="1400"/>
            </a:lvl9pPr>
          </a:lstStyle>
          <a:p>
            <a:pPr marL="0" marR="0" lvl="0" indent="0" algn="l" defTabSz="914400" rtl="0" eaLnBrk="1" fontAlgn="auto" latinLnBrk="0" hangingPunct="1">
              <a:lnSpc>
                <a:spcPct val="100000"/>
              </a:lnSpc>
              <a:spcBef>
                <a:spcPts val="0"/>
              </a:spcBef>
              <a:spcAft>
                <a:spcPts val="0"/>
              </a:spcAft>
              <a:buClrTx/>
              <a:buSzTx/>
              <a:buFont typeface="Wells Fargo Sans" panose="020B0503020203020204" pitchFamily="34" charset="0"/>
              <a:buNone/>
              <a:tabLst/>
              <a:defRPr/>
            </a:pPr>
            <a:r>
              <a:rPr lang="en-US"/>
              <a:t>[Month XX, 20XX]</a:t>
            </a:r>
            <a:br>
              <a:rPr lang="en-US"/>
            </a:br>
            <a:r>
              <a:rPr lang="en-US"/>
              <a:t>[Presenter information]</a:t>
            </a:r>
            <a:br>
              <a:rPr lang="en-US"/>
            </a:br>
            <a:r>
              <a:rPr lang="en-US"/>
              <a:t>[Presenter information optional line 2]</a:t>
            </a:r>
            <a:br>
              <a:rPr lang="en-US"/>
            </a:br>
            <a:r>
              <a:rPr lang="en-US"/>
              <a:t>[Presenter information optional line 3]</a:t>
            </a:r>
          </a:p>
        </p:txBody>
      </p:sp>
    </p:spTree>
    <p:extLst>
      <p:ext uri="{BB962C8B-B14F-4D97-AF65-F5344CB8AC3E}">
        <p14:creationId xmlns:p14="http://schemas.microsoft.com/office/powerpoint/2010/main" val="831143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16" name="Title">
            <a:extLst>
              <a:ext uri="{FF2B5EF4-FFF2-40B4-BE49-F238E27FC236}">
                <a16:creationId xmlns:a16="http://schemas.microsoft.com/office/drawing/2014/main" id="{0FEC781B-6995-FC4B-8081-5377A71B27B1}"/>
              </a:ext>
            </a:extLst>
          </p:cNvPr>
          <p:cNvSpPr>
            <a:spLocks noGrp="1"/>
          </p:cNvSpPr>
          <p:nvPr>
            <p:ph type="title" hasCustomPrompt="1"/>
          </p:nvPr>
        </p:nvSpPr>
        <p:spPr/>
        <p:txBody>
          <a:bodyPr/>
          <a:lstStyle>
            <a:lvl1pPr>
              <a:defRPr/>
            </a:lvl1pPr>
          </a:lstStyle>
          <a:p>
            <a:r>
              <a:rPr lang="en-US"/>
              <a:t>[Slide title]</a:t>
            </a:r>
          </a:p>
        </p:txBody>
      </p:sp>
      <p:sp>
        <p:nvSpPr>
          <p:cNvPr id="3" name="Content Placeholder 1">
            <a:extLst>
              <a:ext uri="{FF2B5EF4-FFF2-40B4-BE49-F238E27FC236}">
                <a16:creationId xmlns:a16="http://schemas.microsoft.com/office/drawing/2014/main" id="{18C91035-5E9C-427C-BB14-3C95EF5EA9C7}"/>
              </a:ext>
            </a:extLst>
          </p:cNvPr>
          <p:cNvSpPr>
            <a:spLocks noGrp="1"/>
          </p:cNvSpPr>
          <p:nvPr>
            <p:ph sz="half" idx="1"/>
          </p:nvPr>
        </p:nvSpPr>
        <p:spPr>
          <a:xfrm>
            <a:off x="457199" y="1600200"/>
            <a:ext cx="7366001" cy="457200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a:extLst>
              <a:ext uri="{FF2B5EF4-FFF2-40B4-BE49-F238E27FC236}">
                <a16:creationId xmlns:a16="http://schemas.microsoft.com/office/drawing/2014/main" id="{086D2EDA-1064-496E-9F5C-3A8317F76DD7}"/>
              </a:ext>
            </a:extLst>
          </p:cNvPr>
          <p:cNvSpPr>
            <a:spLocks noGrp="1"/>
          </p:cNvSpPr>
          <p:nvPr>
            <p:ph sz="half" idx="2"/>
          </p:nvPr>
        </p:nvSpPr>
        <p:spPr>
          <a:xfrm>
            <a:off x="8277224" y="1600200"/>
            <a:ext cx="3457575" cy="457200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a:extLst>
              <a:ext uri="{FF2B5EF4-FFF2-40B4-BE49-F238E27FC236}">
                <a16:creationId xmlns:a16="http://schemas.microsoft.com/office/drawing/2014/main" id="{34BDA51D-739A-6147-AE33-B80AD50465EA}"/>
              </a:ext>
            </a:extLst>
          </p:cNvPr>
          <p:cNvSpPr>
            <a:spLocks noGrp="1"/>
          </p:cNvSpPr>
          <p:nvPr>
            <p:ph type="sldNum" sz="quarter" idx="10"/>
          </p:nvPr>
        </p:nvSpPr>
        <p:spPr/>
        <p:txBody>
          <a:bodyPr/>
          <a:lstStyle/>
          <a:p>
            <a:fld id="{000F85C7-EC28-5C4D-9577-C5634B07539F}" type="slidenum">
              <a:rPr lang="en-US" smtClean="0"/>
              <a:pPr/>
              <a:t>‹#›</a:t>
            </a:fld>
            <a:endParaRPr lang="en-US"/>
          </a:p>
        </p:txBody>
      </p:sp>
    </p:spTree>
    <p:extLst>
      <p:ext uri="{BB962C8B-B14F-4D97-AF65-F5344CB8AC3E}">
        <p14:creationId xmlns:p14="http://schemas.microsoft.com/office/powerpoint/2010/main" val="3486744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x Chart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C0E22618-D046-4A43-A145-B5CC229DCC9E}"/>
              </a:ext>
            </a:extLst>
          </p:cNvPr>
          <p:cNvSpPr>
            <a:spLocks noGrp="1"/>
          </p:cNvSpPr>
          <p:nvPr>
            <p:ph type="title" hasCustomPrompt="1"/>
          </p:nvPr>
        </p:nvSpPr>
        <p:spPr/>
        <p:txBody>
          <a:bodyPr/>
          <a:lstStyle/>
          <a:p>
            <a:r>
              <a:rPr lang="en-US"/>
              <a:t>[Slide title]</a:t>
            </a:r>
          </a:p>
        </p:txBody>
      </p:sp>
      <p:sp>
        <p:nvSpPr>
          <p:cNvPr id="5" name="Chart Placeholder 1">
            <a:extLst>
              <a:ext uri="{FF2B5EF4-FFF2-40B4-BE49-F238E27FC236}">
                <a16:creationId xmlns:a16="http://schemas.microsoft.com/office/drawing/2014/main" id="{1739FB7C-9269-7342-8648-01158E245B2B}"/>
              </a:ext>
            </a:extLst>
          </p:cNvPr>
          <p:cNvSpPr>
            <a:spLocks noGrp="1"/>
          </p:cNvSpPr>
          <p:nvPr>
            <p:ph type="chart" sz="quarter" idx="11"/>
          </p:nvPr>
        </p:nvSpPr>
        <p:spPr>
          <a:xfrm>
            <a:off x="457200" y="1600200"/>
            <a:ext cx="3454400" cy="2057400"/>
          </a:xfrm>
        </p:spPr>
        <p:txBody>
          <a:bodyPr anchor="ctr" anchorCtr="0">
            <a:normAutofit/>
          </a:bodyPr>
          <a:lstStyle>
            <a:lvl1pPr marL="0" indent="0" algn="ctr">
              <a:buFontTx/>
              <a:buNone/>
              <a:defRPr sz="1200"/>
            </a:lvl1pPr>
          </a:lstStyle>
          <a:p>
            <a:r>
              <a:rPr lang="en-US"/>
              <a:t>Click icon to add chart</a:t>
            </a:r>
          </a:p>
        </p:txBody>
      </p:sp>
      <p:sp>
        <p:nvSpPr>
          <p:cNvPr id="6" name="Chart Placeholder 2">
            <a:extLst>
              <a:ext uri="{FF2B5EF4-FFF2-40B4-BE49-F238E27FC236}">
                <a16:creationId xmlns:a16="http://schemas.microsoft.com/office/drawing/2014/main" id="{A9A5DDBF-F036-D247-8214-85BE84E1C4F7}"/>
              </a:ext>
            </a:extLst>
          </p:cNvPr>
          <p:cNvSpPr>
            <a:spLocks noGrp="1"/>
          </p:cNvSpPr>
          <p:nvPr>
            <p:ph type="chart" sz="quarter" idx="12"/>
          </p:nvPr>
        </p:nvSpPr>
        <p:spPr>
          <a:xfrm>
            <a:off x="4367213" y="1600200"/>
            <a:ext cx="3454400" cy="2057400"/>
          </a:xfrm>
        </p:spPr>
        <p:txBody>
          <a:bodyPr anchor="ctr" anchorCtr="0">
            <a:normAutofit/>
          </a:bodyPr>
          <a:lstStyle>
            <a:lvl1pPr marL="0" indent="0" algn="ctr">
              <a:buFontTx/>
              <a:buNone/>
              <a:defRPr sz="1200"/>
            </a:lvl1pPr>
          </a:lstStyle>
          <a:p>
            <a:r>
              <a:rPr lang="en-US"/>
              <a:t>Click icon to add chart</a:t>
            </a:r>
          </a:p>
        </p:txBody>
      </p:sp>
      <p:sp>
        <p:nvSpPr>
          <p:cNvPr id="7" name="Chart Placeholder 3">
            <a:extLst>
              <a:ext uri="{FF2B5EF4-FFF2-40B4-BE49-F238E27FC236}">
                <a16:creationId xmlns:a16="http://schemas.microsoft.com/office/drawing/2014/main" id="{67E53449-679B-CC46-BF8F-F1C105ECD917}"/>
              </a:ext>
            </a:extLst>
          </p:cNvPr>
          <p:cNvSpPr>
            <a:spLocks noGrp="1"/>
          </p:cNvSpPr>
          <p:nvPr>
            <p:ph type="chart" sz="quarter" idx="13"/>
          </p:nvPr>
        </p:nvSpPr>
        <p:spPr>
          <a:xfrm>
            <a:off x="8277225" y="1600200"/>
            <a:ext cx="3454400" cy="2057400"/>
          </a:xfrm>
        </p:spPr>
        <p:txBody>
          <a:bodyPr anchor="ctr" anchorCtr="0">
            <a:normAutofit/>
          </a:bodyPr>
          <a:lstStyle>
            <a:lvl1pPr marL="0" indent="0" algn="ctr">
              <a:buFontTx/>
              <a:buNone/>
              <a:defRPr sz="1200"/>
            </a:lvl1pPr>
          </a:lstStyle>
          <a:p>
            <a:r>
              <a:rPr lang="en-US"/>
              <a:t>Click icon to add chart</a:t>
            </a:r>
          </a:p>
        </p:txBody>
      </p:sp>
      <p:sp>
        <p:nvSpPr>
          <p:cNvPr id="8" name="Chart Placeholder 4">
            <a:extLst>
              <a:ext uri="{FF2B5EF4-FFF2-40B4-BE49-F238E27FC236}">
                <a16:creationId xmlns:a16="http://schemas.microsoft.com/office/drawing/2014/main" id="{964DD178-5836-D24D-9CF5-2E0FDE4934E6}"/>
              </a:ext>
            </a:extLst>
          </p:cNvPr>
          <p:cNvSpPr>
            <a:spLocks noGrp="1"/>
          </p:cNvSpPr>
          <p:nvPr>
            <p:ph type="chart" sz="quarter" idx="14"/>
          </p:nvPr>
        </p:nvSpPr>
        <p:spPr>
          <a:xfrm>
            <a:off x="457200" y="4114800"/>
            <a:ext cx="3454400" cy="2057400"/>
          </a:xfrm>
        </p:spPr>
        <p:txBody>
          <a:bodyPr anchor="ctr" anchorCtr="0">
            <a:normAutofit/>
          </a:bodyPr>
          <a:lstStyle>
            <a:lvl1pPr marL="0" indent="0" algn="ctr">
              <a:buFontTx/>
              <a:buNone/>
              <a:defRPr sz="1200"/>
            </a:lvl1pPr>
          </a:lstStyle>
          <a:p>
            <a:r>
              <a:rPr lang="en-US"/>
              <a:t>Click icon to add chart</a:t>
            </a:r>
          </a:p>
        </p:txBody>
      </p:sp>
      <p:sp>
        <p:nvSpPr>
          <p:cNvPr id="9" name="Chart Placeholder 5">
            <a:extLst>
              <a:ext uri="{FF2B5EF4-FFF2-40B4-BE49-F238E27FC236}">
                <a16:creationId xmlns:a16="http://schemas.microsoft.com/office/drawing/2014/main" id="{CB0AE243-8D47-2941-B6AB-7A7BFCBEE1B2}"/>
              </a:ext>
            </a:extLst>
          </p:cNvPr>
          <p:cNvSpPr>
            <a:spLocks noGrp="1"/>
          </p:cNvSpPr>
          <p:nvPr>
            <p:ph type="chart" sz="quarter" idx="15"/>
          </p:nvPr>
        </p:nvSpPr>
        <p:spPr>
          <a:xfrm>
            <a:off x="4367213" y="4114800"/>
            <a:ext cx="3454400" cy="2057400"/>
          </a:xfrm>
        </p:spPr>
        <p:txBody>
          <a:bodyPr anchor="ctr" anchorCtr="0">
            <a:normAutofit/>
          </a:bodyPr>
          <a:lstStyle>
            <a:lvl1pPr marL="0" indent="0" algn="ctr">
              <a:buFontTx/>
              <a:buNone/>
              <a:defRPr sz="1200"/>
            </a:lvl1pPr>
          </a:lstStyle>
          <a:p>
            <a:r>
              <a:rPr lang="en-US"/>
              <a:t>Click icon to add chart</a:t>
            </a:r>
          </a:p>
        </p:txBody>
      </p:sp>
      <p:sp>
        <p:nvSpPr>
          <p:cNvPr id="10" name="Chart Placeholder 6">
            <a:extLst>
              <a:ext uri="{FF2B5EF4-FFF2-40B4-BE49-F238E27FC236}">
                <a16:creationId xmlns:a16="http://schemas.microsoft.com/office/drawing/2014/main" id="{C99EE39F-D270-8347-9E90-33ACBAEA0719}"/>
              </a:ext>
            </a:extLst>
          </p:cNvPr>
          <p:cNvSpPr>
            <a:spLocks noGrp="1"/>
          </p:cNvSpPr>
          <p:nvPr>
            <p:ph type="chart" sz="quarter" idx="16"/>
          </p:nvPr>
        </p:nvSpPr>
        <p:spPr>
          <a:xfrm>
            <a:off x="8277225" y="4114800"/>
            <a:ext cx="3454400" cy="2057400"/>
          </a:xfrm>
        </p:spPr>
        <p:txBody>
          <a:bodyPr anchor="ctr" anchorCtr="0">
            <a:normAutofit/>
          </a:bodyPr>
          <a:lstStyle>
            <a:lvl1pPr marL="0" indent="0" algn="ctr">
              <a:buFontTx/>
              <a:buNone/>
              <a:defRPr sz="1200"/>
            </a:lvl1pPr>
          </a:lstStyle>
          <a:p>
            <a:r>
              <a:rPr lang="en-US"/>
              <a:t>Click icon to add chart</a:t>
            </a:r>
          </a:p>
        </p:txBody>
      </p:sp>
      <p:sp>
        <p:nvSpPr>
          <p:cNvPr id="3" name="Slide Number">
            <a:extLst>
              <a:ext uri="{FF2B5EF4-FFF2-40B4-BE49-F238E27FC236}">
                <a16:creationId xmlns:a16="http://schemas.microsoft.com/office/drawing/2014/main" id="{99DBD1E6-5A74-274B-8433-97A77208CD68}"/>
              </a:ext>
            </a:extLst>
          </p:cNvPr>
          <p:cNvSpPr>
            <a:spLocks noGrp="1"/>
          </p:cNvSpPr>
          <p:nvPr>
            <p:ph type="sldNum" sz="quarter" idx="10"/>
          </p:nvPr>
        </p:nvSpPr>
        <p:spPr/>
        <p:txBody>
          <a:bodyPr/>
          <a:lstStyle/>
          <a:p>
            <a:fld id="{000F85C7-EC28-5C4D-9577-C5634B07539F}" type="slidenum">
              <a:rPr lang="en-US" smtClean="0"/>
              <a:pPr/>
              <a:t>‹#›</a:t>
            </a:fld>
            <a:endParaRPr lang="en-US"/>
          </a:p>
        </p:txBody>
      </p:sp>
    </p:spTree>
    <p:extLst>
      <p:ext uri="{BB962C8B-B14F-4D97-AF65-F5344CB8AC3E}">
        <p14:creationId xmlns:p14="http://schemas.microsoft.com/office/powerpoint/2010/main" val="161802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D71E28"/>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B978441-1A14-8771-F60C-DE5C03993B4D}"/>
              </a:ext>
            </a:extLst>
          </p:cNvPr>
          <p:cNvSpPr>
            <a:spLocks noGrp="1"/>
          </p:cNvSpPr>
          <p:nvPr>
            <p:ph type="title" hasCustomPrompt="1"/>
          </p:nvPr>
        </p:nvSpPr>
        <p:spPr>
          <a:xfrm>
            <a:off x="457200" y="457200"/>
            <a:ext cx="7366000" cy="914400"/>
          </a:xfrm>
        </p:spPr>
        <p:txBody>
          <a:bodyPr/>
          <a:lstStyle>
            <a:lvl1pPr>
              <a:defRPr sz="4400"/>
            </a:lvl1pPr>
          </a:lstStyle>
          <a:p>
            <a:r>
              <a:rPr lang="en-US"/>
              <a:t>[Section header title or quote]</a:t>
            </a:r>
          </a:p>
        </p:txBody>
      </p:sp>
      <p:sp>
        <p:nvSpPr>
          <p:cNvPr id="3" name="Text Placeholder 1">
            <a:extLst>
              <a:ext uri="{FF2B5EF4-FFF2-40B4-BE49-F238E27FC236}">
                <a16:creationId xmlns:a16="http://schemas.microsoft.com/office/drawing/2014/main" id="{DDE4F266-744F-102E-2742-0D3DF29EE580}"/>
              </a:ext>
            </a:extLst>
          </p:cNvPr>
          <p:cNvSpPr>
            <a:spLocks noGrp="1"/>
          </p:cNvSpPr>
          <p:nvPr>
            <p:ph type="body" idx="1" hasCustomPrompt="1"/>
          </p:nvPr>
        </p:nvSpPr>
        <p:spPr>
          <a:xfrm>
            <a:off x="457200" y="1642187"/>
            <a:ext cx="7366000" cy="4572000"/>
          </a:xfrm>
        </p:spPr>
        <p:txBody>
          <a:bodyPr/>
          <a:lstStyle>
            <a:lvl1pPr marL="0" indent="0">
              <a:lnSpc>
                <a:spcPct val="90000"/>
              </a:lnSpc>
              <a:spcBef>
                <a:spcPts val="0"/>
              </a:spcBef>
              <a:buNone/>
              <a:defRPr sz="4400">
                <a:solidFill>
                  <a:schemeClr val="tx1"/>
                </a:solidFill>
                <a:latin typeface="+mj-lt"/>
              </a:defRPr>
            </a:lvl1pPr>
            <a:lvl2pPr marL="0" indent="0">
              <a:spcBef>
                <a:spcPts val="1200"/>
              </a:spcBef>
              <a:buNone/>
              <a:defRPr sz="1800">
                <a:solidFill>
                  <a:schemeClr val="tx1"/>
                </a:solidFill>
              </a:defRPr>
            </a:lvl2pPr>
            <a:lvl3pPr marL="228600" indent="-228600">
              <a:spcBef>
                <a:spcPts val="1200"/>
              </a:spcBef>
              <a:buFont typeface="Wells Fargo Sans" panose="020B0503020203020204" pitchFamily="34" charset="0"/>
              <a:buChar char="•"/>
              <a:defRPr sz="1800">
                <a:solidFill>
                  <a:schemeClr val="tx1"/>
                </a:solidFill>
              </a:defRPr>
            </a:lvl3pPr>
            <a:lvl4pPr marL="457200" indent="-228600">
              <a:spcBef>
                <a:spcPts val="300"/>
              </a:spcBef>
              <a:buFont typeface="Wells Fargo Sans" panose="020B0503020203020204" pitchFamily="34" charset="0"/>
              <a:buChar char="–"/>
              <a:defRPr sz="1800">
                <a:solidFill>
                  <a:schemeClr val="tx1"/>
                </a:solidFill>
              </a:defRPr>
            </a:lvl4pPr>
            <a:lvl5pPr marL="685800" indent="-228600">
              <a:spcBef>
                <a:spcPts val="300"/>
              </a:spcBef>
              <a:buFont typeface="Wells Fargo Sans" panose="020B0503020203020204" pitchFamily="34" charset="0"/>
              <a:buChar char="–"/>
              <a:defRPr sz="1800">
                <a:solidFill>
                  <a:schemeClr val="tx1"/>
                </a:solidFill>
              </a:defRPr>
            </a:lvl5pPr>
            <a:lvl6pPr marL="914400" indent="-228600">
              <a:spcBef>
                <a:spcPts val="300"/>
              </a:spcBef>
              <a:buFont typeface="Wells Fargo Sans" panose="020B0503020203020204" pitchFamily="34" charset="0"/>
              <a:buChar char="–"/>
              <a:defRPr sz="1800">
                <a:solidFill>
                  <a:schemeClr val="tx1"/>
                </a:solidFill>
              </a:defRPr>
            </a:lvl6pPr>
            <a:lvl7pPr marL="1143000" indent="-228600">
              <a:spcBef>
                <a:spcPts val="300"/>
              </a:spcBef>
              <a:buFont typeface="Wells Fargo Sans" panose="020B0503020203020204" pitchFamily="34" charset="0"/>
              <a:buChar char="–"/>
              <a:defRPr sz="1800">
                <a:solidFill>
                  <a:schemeClr val="tx1"/>
                </a:solidFill>
              </a:defRPr>
            </a:lvl7pPr>
            <a:lvl8pPr marL="1371600" indent="-228600">
              <a:spcBef>
                <a:spcPts val="300"/>
              </a:spcBef>
              <a:buFont typeface="Wells Fargo Sans" panose="020B0503020203020204" pitchFamily="34" charset="0"/>
              <a:buChar char="–"/>
              <a:defRPr sz="1800">
                <a:solidFill>
                  <a:schemeClr val="tx1"/>
                </a:solidFill>
              </a:defRPr>
            </a:lvl8pPr>
            <a:lvl9pPr marL="1600200" indent="-228600">
              <a:spcBef>
                <a:spcPts val="300"/>
              </a:spcBef>
              <a:buFont typeface="Wells Fargo Sans" panose="020B0503020203020204" pitchFamily="34" charset="0"/>
              <a:buChar char="–"/>
              <a:defRPr sz="1800">
                <a:solidFill>
                  <a:schemeClr val="tx1"/>
                </a:solidFill>
              </a:defRPr>
            </a:lvl9pPr>
          </a:lstStyle>
          <a:p>
            <a:pPr lvl="1"/>
            <a:r>
              <a:rPr lang="en-US"/>
              <a:t>Additional information, if needed</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Slide Number">
            <a:extLst>
              <a:ext uri="{FF2B5EF4-FFF2-40B4-BE49-F238E27FC236}">
                <a16:creationId xmlns:a16="http://schemas.microsoft.com/office/drawing/2014/main" id="{17EF2A7E-ED94-E540-9CF4-B56F980A38D7}"/>
              </a:ext>
            </a:extLst>
          </p:cNvPr>
          <p:cNvSpPr>
            <a:spLocks noGrp="1"/>
          </p:cNvSpPr>
          <p:nvPr>
            <p:ph type="sldNum" sz="quarter" idx="10"/>
          </p:nvPr>
        </p:nvSpPr>
        <p:spPr/>
        <p:txBody>
          <a:bodyPr/>
          <a:lstStyle>
            <a:lvl1pPr>
              <a:defRPr sz="1000"/>
            </a:lvl1pPr>
          </a:lstStyle>
          <a:p>
            <a:fld id="{000F85C7-EC28-5C4D-9577-C5634B07539F}" type="slidenum">
              <a:rPr lang="en-US" smtClean="0"/>
              <a:pPr/>
              <a:t>‹#›</a:t>
            </a:fld>
            <a:endParaRPr lang="en-US"/>
          </a:p>
        </p:txBody>
      </p:sp>
    </p:spTree>
    <p:extLst>
      <p:ext uri="{BB962C8B-B14F-4D97-AF65-F5344CB8AC3E}">
        <p14:creationId xmlns:p14="http://schemas.microsoft.com/office/powerpoint/2010/main" val="1560499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 Orange">
    <p:bg>
      <p:bgPr>
        <a:solidFill>
          <a:srgbClr val="EB691E"/>
        </a:solidFill>
        <a:effectLst/>
      </p:bgPr>
    </p:bg>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8C24CB98-80F8-1F3E-E3F5-EE7EE26298AA}"/>
              </a:ext>
            </a:extLst>
          </p:cNvPr>
          <p:cNvSpPr>
            <a:spLocks noGrp="1"/>
          </p:cNvSpPr>
          <p:nvPr>
            <p:ph type="title" hasCustomPrompt="1"/>
          </p:nvPr>
        </p:nvSpPr>
        <p:spPr>
          <a:xfrm>
            <a:off x="457200" y="457200"/>
            <a:ext cx="7366000" cy="914400"/>
          </a:xfrm>
        </p:spPr>
        <p:txBody>
          <a:bodyPr/>
          <a:lstStyle>
            <a:lvl1pPr>
              <a:defRPr sz="4400">
                <a:solidFill>
                  <a:schemeClr val="tx1"/>
                </a:solidFill>
              </a:defRPr>
            </a:lvl1pPr>
          </a:lstStyle>
          <a:p>
            <a:r>
              <a:rPr lang="en-US"/>
              <a:t>[Section header title or quote]</a:t>
            </a:r>
          </a:p>
        </p:txBody>
      </p:sp>
      <p:sp>
        <p:nvSpPr>
          <p:cNvPr id="5" name="Text Placeholder 1">
            <a:extLst>
              <a:ext uri="{FF2B5EF4-FFF2-40B4-BE49-F238E27FC236}">
                <a16:creationId xmlns:a16="http://schemas.microsoft.com/office/drawing/2014/main" id="{33D3B5F9-3452-038D-CDC5-D50988788472}"/>
              </a:ext>
            </a:extLst>
          </p:cNvPr>
          <p:cNvSpPr>
            <a:spLocks noGrp="1"/>
          </p:cNvSpPr>
          <p:nvPr>
            <p:ph type="body" idx="1" hasCustomPrompt="1"/>
          </p:nvPr>
        </p:nvSpPr>
        <p:spPr>
          <a:xfrm>
            <a:off x="457200" y="1642187"/>
            <a:ext cx="7366000" cy="4572000"/>
          </a:xfrm>
        </p:spPr>
        <p:txBody>
          <a:bodyPr/>
          <a:lstStyle>
            <a:lvl1pPr marL="0" indent="0">
              <a:lnSpc>
                <a:spcPct val="90000"/>
              </a:lnSpc>
              <a:spcBef>
                <a:spcPts val="0"/>
              </a:spcBef>
              <a:buNone/>
              <a:defRPr sz="4400">
                <a:solidFill>
                  <a:schemeClr val="tx1"/>
                </a:solidFill>
                <a:latin typeface="+mj-lt"/>
              </a:defRPr>
            </a:lvl1pPr>
            <a:lvl2pPr marL="0" indent="0">
              <a:spcBef>
                <a:spcPts val="1200"/>
              </a:spcBef>
              <a:buNone/>
              <a:defRPr sz="1800">
                <a:solidFill>
                  <a:schemeClr val="tx1"/>
                </a:solidFill>
              </a:defRPr>
            </a:lvl2pPr>
            <a:lvl3pPr marL="228600" indent="-228600">
              <a:spcBef>
                <a:spcPts val="1200"/>
              </a:spcBef>
              <a:buFont typeface="Wells Fargo Sans" panose="020B0503020203020204" pitchFamily="34" charset="0"/>
              <a:buChar char="•"/>
              <a:defRPr sz="1800">
                <a:solidFill>
                  <a:schemeClr val="tx1"/>
                </a:solidFill>
              </a:defRPr>
            </a:lvl3pPr>
            <a:lvl4pPr marL="457200" indent="-228600">
              <a:spcBef>
                <a:spcPts val="300"/>
              </a:spcBef>
              <a:buFont typeface="Wells Fargo Sans" panose="020B0503020203020204" pitchFamily="34" charset="0"/>
              <a:buChar char="–"/>
              <a:defRPr sz="1800">
                <a:solidFill>
                  <a:schemeClr val="tx1"/>
                </a:solidFill>
              </a:defRPr>
            </a:lvl4pPr>
            <a:lvl5pPr marL="685800" indent="-228600">
              <a:spcBef>
                <a:spcPts val="300"/>
              </a:spcBef>
              <a:buFont typeface="Wells Fargo Sans" panose="020B0503020203020204" pitchFamily="34" charset="0"/>
              <a:buChar char="–"/>
              <a:defRPr sz="1800">
                <a:solidFill>
                  <a:schemeClr val="tx1"/>
                </a:solidFill>
              </a:defRPr>
            </a:lvl5pPr>
            <a:lvl6pPr marL="914400" indent="-228600">
              <a:spcBef>
                <a:spcPts val="300"/>
              </a:spcBef>
              <a:buFont typeface="Wells Fargo Sans" panose="020B0503020203020204" pitchFamily="34" charset="0"/>
              <a:buChar char="–"/>
              <a:defRPr sz="1800">
                <a:solidFill>
                  <a:schemeClr val="tx1"/>
                </a:solidFill>
              </a:defRPr>
            </a:lvl6pPr>
            <a:lvl7pPr marL="1143000" indent="-228600">
              <a:spcBef>
                <a:spcPts val="300"/>
              </a:spcBef>
              <a:buFont typeface="Wells Fargo Sans" panose="020B0503020203020204" pitchFamily="34" charset="0"/>
              <a:buChar char="–"/>
              <a:defRPr sz="1800">
                <a:solidFill>
                  <a:schemeClr val="tx1"/>
                </a:solidFill>
              </a:defRPr>
            </a:lvl7pPr>
            <a:lvl8pPr marL="1371600" indent="-228600">
              <a:spcBef>
                <a:spcPts val="300"/>
              </a:spcBef>
              <a:buFont typeface="Wells Fargo Sans" panose="020B0503020203020204" pitchFamily="34" charset="0"/>
              <a:buChar char="–"/>
              <a:defRPr sz="1800">
                <a:solidFill>
                  <a:schemeClr val="tx1"/>
                </a:solidFill>
              </a:defRPr>
            </a:lvl8pPr>
            <a:lvl9pPr marL="1600200" indent="-228600">
              <a:spcBef>
                <a:spcPts val="300"/>
              </a:spcBef>
              <a:buFont typeface="Wells Fargo Sans" panose="020B0503020203020204" pitchFamily="34" charset="0"/>
              <a:buChar char="–"/>
              <a:defRPr sz="1800">
                <a:solidFill>
                  <a:schemeClr val="tx1"/>
                </a:solidFill>
              </a:defRPr>
            </a:lvl9pPr>
          </a:lstStyle>
          <a:p>
            <a:pPr lvl="1"/>
            <a:r>
              <a:rPr lang="en-US"/>
              <a:t>Additional information, if needed</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Slide Number">
            <a:extLst>
              <a:ext uri="{FF2B5EF4-FFF2-40B4-BE49-F238E27FC236}">
                <a16:creationId xmlns:a16="http://schemas.microsoft.com/office/drawing/2014/main" id="{4E969CF6-897C-2A47-AFD1-3CED01FF01E5}"/>
              </a:ext>
            </a:extLst>
          </p:cNvPr>
          <p:cNvSpPr>
            <a:spLocks noGrp="1"/>
          </p:cNvSpPr>
          <p:nvPr>
            <p:ph type="sldNum" sz="quarter" idx="10"/>
          </p:nvPr>
        </p:nvSpPr>
        <p:spPr/>
        <p:txBody>
          <a:bodyPr/>
          <a:lstStyle>
            <a:lvl1pPr>
              <a:defRPr sz="1000"/>
            </a:lvl1pPr>
          </a:lstStyle>
          <a:p>
            <a:fld id="{000F85C7-EC28-5C4D-9577-C5634B07539F}" type="slidenum">
              <a:rPr lang="en-US" smtClean="0"/>
              <a:pPr/>
              <a:t>‹#›</a:t>
            </a:fld>
            <a:endParaRPr lang="en-US"/>
          </a:p>
        </p:txBody>
      </p:sp>
    </p:spTree>
    <p:extLst>
      <p:ext uri="{BB962C8B-B14F-4D97-AF65-F5344CB8AC3E}">
        <p14:creationId xmlns:p14="http://schemas.microsoft.com/office/powerpoint/2010/main" val="21327073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 Light Orange">
    <p:bg>
      <p:bgPr>
        <a:solidFill>
          <a:srgbClr val="FF9657"/>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572269C-DB1B-526D-6B61-D0747909ED04}"/>
              </a:ext>
            </a:extLst>
          </p:cNvPr>
          <p:cNvSpPr>
            <a:spLocks noGrp="1"/>
          </p:cNvSpPr>
          <p:nvPr>
            <p:ph type="title" hasCustomPrompt="1"/>
          </p:nvPr>
        </p:nvSpPr>
        <p:spPr>
          <a:xfrm>
            <a:off x="457200" y="457200"/>
            <a:ext cx="7366000" cy="914400"/>
          </a:xfrm>
        </p:spPr>
        <p:txBody>
          <a:bodyPr/>
          <a:lstStyle>
            <a:lvl1pPr>
              <a:defRPr sz="4400">
                <a:solidFill>
                  <a:schemeClr val="tx1"/>
                </a:solidFill>
              </a:defRPr>
            </a:lvl1pPr>
          </a:lstStyle>
          <a:p>
            <a:r>
              <a:rPr lang="en-US"/>
              <a:t>[Section header title or quote]</a:t>
            </a:r>
          </a:p>
        </p:txBody>
      </p:sp>
      <p:sp>
        <p:nvSpPr>
          <p:cNvPr id="6" name="Text Placeholder 1">
            <a:extLst>
              <a:ext uri="{FF2B5EF4-FFF2-40B4-BE49-F238E27FC236}">
                <a16:creationId xmlns:a16="http://schemas.microsoft.com/office/drawing/2014/main" id="{18F627A7-1615-B033-4364-E3A61EB975A2}"/>
              </a:ext>
            </a:extLst>
          </p:cNvPr>
          <p:cNvSpPr>
            <a:spLocks noGrp="1"/>
          </p:cNvSpPr>
          <p:nvPr>
            <p:ph type="body" idx="1" hasCustomPrompt="1"/>
          </p:nvPr>
        </p:nvSpPr>
        <p:spPr>
          <a:xfrm>
            <a:off x="457200" y="1642187"/>
            <a:ext cx="7366000" cy="4572000"/>
          </a:xfrm>
        </p:spPr>
        <p:txBody>
          <a:bodyPr/>
          <a:lstStyle>
            <a:lvl1pPr marL="0" indent="0">
              <a:lnSpc>
                <a:spcPct val="90000"/>
              </a:lnSpc>
              <a:spcBef>
                <a:spcPts val="0"/>
              </a:spcBef>
              <a:buNone/>
              <a:defRPr sz="4400">
                <a:solidFill>
                  <a:schemeClr val="tx1"/>
                </a:solidFill>
                <a:latin typeface="+mj-lt"/>
              </a:defRPr>
            </a:lvl1pPr>
            <a:lvl2pPr marL="0" indent="0">
              <a:spcBef>
                <a:spcPts val="1200"/>
              </a:spcBef>
              <a:buNone/>
              <a:defRPr sz="1800">
                <a:solidFill>
                  <a:schemeClr val="tx1"/>
                </a:solidFill>
              </a:defRPr>
            </a:lvl2pPr>
            <a:lvl3pPr marL="228600" indent="-228600">
              <a:spcBef>
                <a:spcPts val="1200"/>
              </a:spcBef>
              <a:buFont typeface="Wells Fargo Sans" panose="020B0503020203020204" pitchFamily="34" charset="0"/>
              <a:buChar char="•"/>
              <a:defRPr sz="1800">
                <a:solidFill>
                  <a:schemeClr val="tx1"/>
                </a:solidFill>
              </a:defRPr>
            </a:lvl3pPr>
            <a:lvl4pPr marL="457200" indent="-228600">
              <a:spcBef>
                <a:spcPts val="300"/>
              </a:spcBef>
              <a:buFont typeface="Wells Fargo Sans" panose="020B0503020203020204" pitchFamily="34" charset="0"/>
              <a:buChar char="–"/>
              <a:defRPr sz="1800">
                <a:solidFill>
                  <a:schemeClr val="tx1"/>
                </a:solidFill>
              </a:defRPr>
            </a:lvl4pPr>
            <a:lvl5pPr marL="685800" indent="-228600">
              <a:spcBef>
                <a:spcPts val="300"/>
              </a:spcBef>
              <a:buFont typeface="Wells Fargo Sans" panose="020B0503020203020204" pitchFamily="34" charset="0"/>
              <a:buChar char="–"/>
              <a:defRPr sz="1800">
                <a:solidFill>
                  <a:schemeClr val="tx1"/>
                </a:solidFill>
              </a:defRPr>
            </a:lvl5pPr>
            <a:lvl6pPr marL="914400" indent="-228600">
              <a:spcBef>
                <a:spcPts val="300"/>
              </a:spcBef>
              <a:buFont typeface="Wells Fargo Sans" panose="020B0503020203020204" pitchFamily="34" charset="0"/>
              <a:buChar char="–"/>
              <a:defRPr sz="1800">
                <a:solidFill>
                  <a:schemeClr val="tx1"/>
                </a:solidFill>
              </a:defRPr>
            </a:lvl6pPr>
            <a:lvl7pPr marL="1143000" indent="-228600">
              <a:spcBef>
                <a:spcPts val="300"/>
              </a:spcBef>
              <a:buFont typeface="Wells Fargo Sans" panose="020B0503020203020204" pitchFamily="34" charset="0"/>
              <a:buChar char="–"/>
              <a:defRPr sz="1800">
                <a:solidFill>
                  <a:schemeClr val="tx1"/>
                </a:solidFill>
              </a:defRPr>
            </a:lvl7pPr>
            <a:lvl8pPr marL="1371600" indent="-228600">
              <a:spcBef>
                <a:spcPts val="300"/>
              </a:spcBef>
              <a:buFont typeface="Wells Fargo Sans" panose="020B0503020203020204" pitchFamily="34" charset="0"/>
              <a:buChar char="–"/>
              <a:defRPr sz="1800">
                <a:solidFill>
                  <a:schemeClr val="tx1"/>
                </a:solidFill>
              </a:defRPr>
            </a:lvl8pPr>
            <a:lvl9pPr marL="1600200" indent="-228600">
              <a:spcBef>
                <a:spcPts val="300"/>
              </a:spcBef>
              <a:buFont typeface="Wells Fargo Sans" panose="020B0503020203020204" pitchFamily="34" charset="0"/>
              <a:buChar char="–"/>
              <a:defRPr sz="1800">
                <a:solidFill>
                  <a:schemeClr val="tx1"/>
                </a:solidFill>
              </a:defRPr>
            </a:lvl9pPr>
          </a:lstStyle>
          <a:p>
            <a:pPr lvl="1"/>
            <a:r>
              <a:rPr lang="en-US"/>
              <a:t>Additional information, if needed</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Slide Number">
            <a:extLst>
              <a:ext uri="{FF2B5EF4-FFF2-40B4-BE49-F238E27FC236}">
                <a16:creationId xmlns:a16="http://schemas.microsoft.com/office/drawing/2014/main" id="{7A37D924-28E5-5843-9BA3-6C88EE563D26}"/>
              </a:ext>
            </a:extLst>
          </p:cNvPr>
          <p:cNvSpPr>
            <a:spLocks noGrp="1"/>
          </p:cNvSpPr>
          <p:nvPr>
            <p:ph type="sldNum" sz="quarter" idx="10"/>
          </p:nvPr>
        </p:nvSpPr>
        <p:spPr/>
        <p:txBody>
          <a:bodyPr/>
          <a:lstStyle>
            <a:lvl1pPr>
              <a:defRPr sz="1000"/>
            </a:lvl1pPr>
          </a:lstStyle>
          <a:p>
            <a:fld id="{000F85C7-EC28-5C4D-9577-C5634B07539F}" type="slidenum">
              <a:rPr lang="en-US" smtClean="0"/>
              <a:pPr/>
              <a:t>‹#›</a:t>
            </a:fld>
            <a:endParaRPr lang="en-US"/>
          </a:p>
        </p:txBody>
      </p:sp>
    </p:spTree>
    <p:extLst>
      <p:ext uri="{BB962C8B-B14F-4D97-AF65-F5344CB8AC3E}">
        <p14:creationId xmlns:p14="http://schemas.microsoft.com/office/powerpoint/2010/main" val="8692900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 White">
    <p:bg>
      <p:bgRef idx="1001">
        <a:schemeClr val="bg1"/>
      </p:bgRef>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2F16111-A43D-7DAD-DEC3-118327EC40FA}"/>
              </a:ext>
            </a:extLst>
          </p:cNvPr>
          <p:cNvSpPr>
            <a:spLocks noGrp="1"/>
          </p:cNvSpPr>
          <p:nvPr>
            <p:ph type="title" hasCustomPrompt="1"/>
          </p:nvPr>
        </p:nvSpPr>
        <p:spPr>
          <a:xfrm>
            <a:off x="457200" y="457200"/>
            <a:ext cx="7366000" cy="914400"/>
          </a:xfrm>
        </p:spPr>
        <p:txBody>
          <a:bodyPr/>
          <a:lstStyle>
            <a:lvl1pPr>
              <a:defRPr sz="4400">
                <a:solidFill>
                  <a:srgbClr val="D71E28"/>
                </a:solidFill>
              </a:defRPr>
            </a:lvl1pPr>
          </a:lstStyle>
          <a:p>
            <a:r>
              <a:rPr lang="en-US"/>
              <a:t>[Section header title or quote]</a:t>
            </a:r>
          </a:p>
        </p:txBody>
      </p:sp>
      <p:sp>
        <p:nvSpPr>
          <p:cNvPr id="6" name="Text Placeholder 1">
            <a:extLst>
              <a:ext uri="{FF2B5EF4-FFF2-40B4-BE49-F238E27FC236}">
                <a16:creationId xmlns:a16="http://schemas.microsoft.com/office/drawing/2014/main" id="{2F745C37-0C8A-8CA0-C66C-4112EFEC04A5}"/>
              </a:ext>
            </a:extLst>
          </p:cNvPr>
          <p:cNvSpPr>
            <a:spLocks noGrp="1"/>
          </p:cNvSpPr>
          <p:nvPr>
            <p:ph type="body" idx="1" hasCustomPrompt="1"/>
          </p:nvPr>
        </p:nvSpPr>
        <p:spPr>
          <a:xfrm>
            <a:off x="457200" y="1642187"/>
            <a:ext cx="7366000" cy="4572000"/>
          </a:xfrm>
        </p:spPr>
        <p:txBody>
          <a:bodyPr/>
          <a:lstStyle>
            <a:lvl1pPr marL="0" indent="0">
              <a:lnSpc>
                <a:spcPct val="90000"/>
              </a:lnSpc>
              <a:spcBef>
                <a:spcPts val="0"/>
              </a:spcBef>
              <a:buNone/>
              <a:defRPr sz="4400">
                <a:solidFill>
                  <a:schemeClr val="tx1"/>
                </a:solidFill>
                <a:latin typeface="+mj-lt"/>
              </a:defRPr>
            </a:lvl1pPr>
            <a:lvl2pPr marL="0" indent="0">
              <a:spcBef>
                <a:spcPts val="1200"/>
              </a:spcBef>
              <a:buNone/>
              <a:defRPr sz="1800">
                <a:solidFill>
                  <a:schemeClr val="tx1"/>
                </a:solidFill>
              </a:defRPr>
            </a:lvl2pPr>
            <a:lvl3pPr marL="228600" indent="-228600">
              <a:spcBef>
                <a:spcPts val="1200"/>
              </a:spcBef>
              <a:buFont typeface="Wells Fargo Sans" panose="020B0503020203020204" pitchFamily="34" charset="0"/>
              <a:buChar char="•"/>
              <a:defRPr sz="1800">
                <a:solidFill>
                  <a:schemeClr val="tx1"/>
                </a:solidFill>
              </a:defRPr>
            </a:lvl3pPr>
            <a:lvl4pPr marL="457200" indent="-228600">
              <a:spcBef>
                <a:spcPts val="300"/>
              </a:spcBef>
              <a:buFont typeface="Wells Fargo Sans" panose="020B0503020203020204" pitchFamily="34" charset="0"/>
              <a:buChar char="–"/>
              <a:defRPr sz="1800">
                <a:solidFill>
                  <a:schemeClr val="tx1"/>
                </a:solidFill>
              </a:defRPr>
            </a:lvl4pPr>
            <a:lvl5pPr marL="685800" indent="-228600">
              <a:spcBef>
                <a:spcPts val="300"/>
              </a:spcBef>
              <a:buFont typeface="Wells Fargo Sans" panose="020B0503020203020204" pitchFamily="34" charset="0"/>
              <a:buChar char="–"/>
              <a:defRPr sz="1800">
                <a:solidFill>
                  <a:schemeClr val="tx1"/>
                </a:solidFill>
              </a:defRPr>
            </a:lvl5pPr>
            <a:lvl6pPr marL="914400" indent="-228600">
              <a:spcBef>
                <a:spcPts val="300"/>
              </a:spcBef>
              <a:buFont typeface="Wells Fargo Sans" panose="020B0503020203020204" pitchFamily="34" charset="0"/>
              <a:buChar char="–"/>
              <a:defRPr sz="1800">
                <a:solidFill>
                  <a:schemeClr val="tx1"/>
                </a:solidFill>
              </a:defRPr>
            </a:lvl6pPr>
            <a:lvl7pPr marL="1143000" indent="-228600">
              <a:spcBef>
                <a:spcPts val="300"/>
              </a:spcBef>
              <a:buFont typeface="Wells Fargo Sans" panose="020B0503020203020204" pitchFamily="34" charset="0"/>
              <a:buChar char="–"/>
              <a:defRPr sz="1800">
                <a:solidFill>
                  <a:schemeClr val="tx1"/>
                </a:solidFill>
              </a:defRPr>
            </a:lvl7pPr>
            <a:lvl8pPr marL="1371600" indent="-228600">
              <a:spcBef>
                <a:spcPts val="300"/>
              </a:spcBef>
              <a:buFont typeface="Wells Fargo Sans" panose="020B0503020203020204" pitchFamily="34" charset="0"/>
              <a:buChar char="–"/>
              <a:defRPr sz="1800">
                <a:solidFill>
                  <a:schemeClr val="tx1"/>
                </a:solidFill>
              </a:defRPr>
            </a:lvl8pPr>
            <a:lvl9pPr marL="1600200" indent="-228600">
              <a:spcBef>
                <a:spcPts val="300"/>
              </a:spcBef>
              <a:buFont typeface="Wells Fargo Sans" panose="020B0503020203020204" pitchFamily="34" charset="0"/>
              <a:buChar char="–"/>
              <a:defRPr sz="1800">
                <a:solidFill>
                  <a:schemeClr val="tx1"/>
                </a:solidFill>
              </a:defRPr>
            </a:lvl9pPr>
          </a:lstStyle>
          <a:p>
            <a:pPr lvl="1"/>
            <a:r>
              <a:rPr lang="en-US"/>
              <a:t>Additional information, if needed</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Slide Number">
            <a:extLst>
              <a:ext uri="{FF2B5EF4-FFF2-40B4-BE49-F238E27FC236}">
                <a16:creationId xmlns:a16="http://schemas.microsoft.com/office/drawing/2014/main" id="{56A6D6C7-DEED-604E-9F87-29E1838E56B3}"/>
              </a:ext>
            </a:extLst>
          </p:cNvPr>
          <p:cNvSpPr>
            <a:spLocks noGrp="1"/>
          </p:cNvSpPr>
          <p:nvPr>
            <p:ph type="sldNum" sz="quarter" idx="10"/>
          </p:nvPr>
        </p:nvSpPr>
        <p:spPr/>
        <p:txBody>
          <a:bodyPr/>
          <a:lstStyle>
            <a:lvl1pPr>
              <a:defRPr sz="1000"/>
            </a:lvl1pPr>
          </a:lstStyle>
          <a:p>
            <a:fld id="{000F85C7-EC28-5C4D-9577-C5634B07539F}" type="slidenum">
              <a:rPr lang="en-US" smtClean="0"/>
              <a:pPr/>
              <a:t>‹#›</a:t>
            </a:fld>
            <a:endParaRPr lang="en-US"/>
          </a:p>
        </p:txBody>
      </p:sp>
    </p:spTree>
    <p:extLst>
      <p:ext uri="{BB962C8B-B14F-4D97-AF65-F5344CB8AC3E}">
        <p14:creationId xmlns:p14="http://schemas.microsoft.com/office/powerpoint/2010/main" val="26892270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Photo">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ECD4D62C-8EA9-44FC-83B2-701A7A41EF41}"/>
              </a:ext>
            </a:extLst>
          </p:cNvPr>
          <p:cNvSpPr>
            <a:spLocks noGrp="1"/>
          </p:cNvSpPr>
          <p:nvPr>
            <p:ph type="title" hasCustomPrompt="1"/>
          </p:nvPr>
        </p:nvSpPr>
        <p:spPr>
          <a:xfrm>
            <a:off x="457200" y="457200"/>
            <a:ext cx="7366001" cy="914400"/>
          </a:xfrm>
        </p:spPr>
        <p:txBody>
          <a:bodyPr/>
          <a:lstStyle/>
          <a:p>
            <a:r>
              <a:rPr lang="en-US"/>
              <a:t>[Slide title]</a:t>
            </a:r>
          </a:p>
        </p:txBody>
      </p:sp>
      <p:sp>
        <p:nvSpPr>
          <p:cNvPr id="8" name="Content Placeholder 1">
            <a:extLst>
              <a:ext uri="{FF2B5EF4-FFF2-40B4-BE49-F238E27FC236}">
                <a16:creationId xmlns:a16="http://schemas.microsoft.com/office/drawing/2014/main" id="{3E076051-AE4B-CF44-AB12-A6CC31DC24E8}"/>
              </a:ext>
            </a:extLst>
          </p:cNvPr>
          <p:cNvSpPr>
            <a:spLocks noGrp="1"/>
          </p:cNvSpPr>
          <p:nvPr>
            <p:ph sz="quarter" idx="11"/>
          </p:nvPr>
        </p:nvSpPr>
        <p:spPr>
          <a:xfrm>
            <a:off x="457201" y="1600200"/>
            <a:ext cx="7366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5">
            <a:extLst>
              <a:ext uri="{FF2B5EF4-FFF2-40B4-BE49-F238E27FC236}">
                <a16:creationId xmlns:a16="http://schemas.microsoft.com/office/drawing/2014/main" id="{32868F16-0382-729B-551B-B09687D1AABE}"/>
              </a:ext>
            </a:extLst>
          </p:cNvPr>
          <p:cNvSpPr>
            <a:spLocks noGrp="1"/>
          </p:cNvSpPr>
          <p:nvPr>
            <p:ph sz="quarter" idx="13" hasCustomPrompt="1"/>
          </p:nvPr>
        </p:nvSpPr>
        <p:spPr>
          <a:xfrm>
            <a:off x="8277225" y="-6350"/>
            <a:ext cx="3914775" cy="6864350"/>
          </a:xfrm>
          <a:solidFill>
            <a:srgbClr val="F4F0ED"/>
          </a:solidFill>
        </p:spPr>
        <p:txBody>
          <a:bodyPr/>
          <a:lstStyle>
            <a:lvl1pPr marL="0" indent="0">
              <a:buNone/>
              <a:defRPr/>
            </a:lvl1pPr>
          </a:lstStyle>
          <a:p>
            <a:pPr lvl="0"/>
            <a:r>
              <a:rPr lang="en-US"/>
              <a:t>Insert an image here</a:t>
            </a:r>
          </a:p>
        </p:txBody>
      </p:sp>
      <p:sp>
        <p:nvSpPr>
          <p:cNvPr id="3" name="Slide Number">
            <a:extLst>
              <a:ext uri="{FF2B5EF4-FFF2-40B4-BE49-F238E27FC236}">
                <a16:creationId xmlns:a16="http://schemas.microsoft.com/office/drawing/2014/main" id="{7042F1D1-52E8-5643-866B-0EB322CE1B03}"/>
              </a:ext>
            </a:extLst>
          </p:cNvPr>
          <p:cNvSpPr>
            <a:spLocks noGrp="1"/>
          </p:cNvSpPr>
          <p:nvPr>
            <p:ph type="sldNum" sz="quarter" idx="12"/>
          </p:nvPr>
        </p:nvSpPr>
        <p:spPr/>
        <p:txBody>
          <a:bodyPr/>
          <a:lstStyle>
            <a:lvl1pPr>
              <a:defRPr sz="1000"/>
            </a:lvl1pPr>
          </a:lstStyle>
          <a:p>
            <a:fld id="{000F85C7-EC28-5C4D-9577-C5634B07539F}" type="slidenum">
              <a:rPr lang="en-US" smtClean="0"/>
              <a:pPr/>
              <a:t>‹#›</a:t>
            </a:fld>
            <a:endParaRPr lang="en-US"/>
          </a:p>
        </p:txBody>
      </p:sp>
    </p:spTree>
    <p:extLst>
      <p:ext uri="{BB962C8B-B14F-4D97-AF65-F5344CB8AC3E}">
        <p14:creationId xmlns:p14="http://schemas.microsoft.com/office/powerpoint/2010/main" val="228204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One Photo and Captio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ECD4D62C-8EA9-44FC-83B2-701A7A41EF41}"/>
              </a:ext>
            </a:extLst>
          </p:cNvPr>
          <p:cNvSpPr>
            <a:spLocks noGrp="1"/>
          </p:cNvSpPr>
          <p:nvPr>
            <p:ph type="title" hasCustomPrompt="1"/>
          </p:nvPr>
        </p:nvSpPr>
        <p:spPr/>
        <p:txBody>
          <a:bodyPr/>
          <a:lstStyle/>
          <a:p>
            <a:r>
              <a:rPr lang="en-US"/>
              <a:t>[Slide title]</a:t>
            </a:r>
          </a:p>
        </p:txBody>
      </p:sp>
      <p:sp>
        <p:nvSpPr>
          <p:cNvPr id="6" name="Text Placeholder 1">
            <a:extLst>
              <a:ext uri="{FF2B5EF4-FFF2-40B4-BE49-F238E27FC236}">
                <a16:creationId xmlns:a16="http://schemas.microsoft.com/office/drawing/2014/main" id="{80D26346-61C4-6C44-B93D-0EBC0C5CAE3D}"/>
              </a:ext>
            </a:extLst>
          </p:cNvPr>
          <p:cNvSpPr>
            <a:spLocks noGrp="1"/>
          </p:cNvSpPr>
          <p:nvPr>
            <p:ph type="body" sz="quarter" idx="11" hasCustomPrompt="1"/>
          </p:nvPr>
        </p:nvSpPr>
        <p:spPr>
          <a:xfrm>
            <a:off x="457199" y="1600200"/>
            <a:ext cx="9550401" cy="411480"/>
          </a:xfrm>
        </p:spPr>
        <p:txBody>
          <a:bodyPr anchor="b" anchorCtr="0">
            <a:noAutofit/>
          </a:bodyPr>
          <a:lstStyle>
            <a:lvl1pPr marL="0" indent="0">
              <a:spcBef>
                <a:spcPts val="0"/>
              </a:spcBef>
              <a:buNone/>
              <a:defRPr sz="1200"/>
            </a:lvl1pPr>
            <a:lvl2pPr marL="0" indent="0">
              <a:spcBef>
                <a:spcPts val="0"/>
              </a:spcBef>
              <a:buNone/>
              <a:defRPr sz="1200"/>
            </a:lvl2pPr>
            <a:lvl3pPr marL="0" indent="0">
              <a:spcBef>
                <a:spcPts val="0"/>
              </a:spcBef>
              <a:buNone/>
              <a:defRPr sz="1200"/>
            </a:lvl3pPr>
            <a:lvl4pPr marL="0" indent="0">
              <a:spcBef>
                <a:spcPts val="0"/>
              </a:spcBef>
              <a:buNone/>
              <a:defRPr sz="1200"/>
            </a:lvl4pPr>
            <a:lvl5pPr marL="0" indent="0">
              <a:spcBef>
                <a:spcPts val="0"/>
              </a:spcBef>
              <a:buNone/>
              <a:defRPr sz="1200"/>
            </a:lvl5pPr>
            <a:lvl6pPr marL="0" indent="0">
              <a:spcBef>
                <a:spcPts val="0"/>
              </a:spcBef>
              <a:buNone/>
              <a:defRPr sz="1200"/>
            </a:lvl6pPr>
            <a:lvl7pPr marL="0" indent="0">
              <a:spcBef>
                <a:spcPts val="0"/>
              </a:spcBef>
              <a:buNone/>
              <a:defRPr sz="1200"/>
            </a:lvl7pPr>
            <a:lvl8pPr marL="0" indent="0">
              <a:spcBef>
                <a:spcPts val="0"/>
              </a:spcBef>
              <a:buNone/>
              <a:defRPr sz="1200"/>
            </a:lvl8pPr>
            <a:lvl9pPr marL="0" indent="0">
              <a:spcBef>
                <a:spcPts val="0"/>
              </a:spcBef>
              <a:buNone/>
              <a:defRPr sz="1200"/>
            </a:lvl9pPr>
          </a:lstStyle>
          <a:p>
            <a:pPr lvl="0"/>
            <a:r>
              <a:rPr lang="en-US"/>
              <a:t>[Optional photo caption]</a:t>
            </a:r>
          </a:p>
        </p:txBody>
      </p:sp>
      <p:sp>
        <p:nvSpPr>
          <p:cNvPr id="5" name="Content Placeholder 8" descr="Upload or paste an image here">
            <a:extLst>
              <a:ext uri="{FF2B5EF4-FFF2-40B4-BE49-F238E27FC236}">
                <a16:creationId xmlns:a16="http://schemas.microsoft.com/office/drawing/2014/main" id="{158890DA-EE94-49A2-698E-E2392FAF6E19}"/>
              </a:ext>
            </a:extLst>
          </p:cNvPr>
          <p:cNvSpPr>
            <a:spLocks noGrp="1"/>
          </p:cNvSpPr>
          <p:nvPr>
            <p:ph sz="quarter" idx="13" hasCustomPrompt="1"/>
          </p:nvPr>
        </p:nvSpPr>
        <p:spPr>
          <a:xfrm>
            <a:off x="0" y="2103438"/>
            <a:ext cx="12192000" cy="4754562"/>
          </a:xfrm>
          <a:solidFill>
            <a:srgbClr val="F4F0ED"/>
          </a:solidFill>
        </p:spPr>
        <p:txBody>
          <a:bodyPr/>
          <a:lstStyle>
            <a:lvl1pPr marL="0" indent="0">
              <a:buNone/>
              <a:defRPr/>
            </a:lvl1pPr>
          </a:lstStyle>
          <a:p>
            <a:pPr lvl="0"/>
            <a:r>
              <a:rPr lang="en-US"/>
              <a:t>Insert an image here</a:t>
            </a:r>
          </a:p>
        </p:txBody>
      </p:sp>
      <p:sp>
        <p:nvSpPr>
          <p:cNvPr id="3" name="Slide Number">
            <a:extLst>
              <a:ext uri="{FF2B5EF4-FFF2-40B4-BE49-F238E27FC236}">
                <a16:creationId xmlns:a16="http://schemas.microsoft.com/office/drawing/2014/main" id="{6C7E36A9-B84B-7E40-9E84-C82B263BF8F4}"/>
              </a:ext>
            </a:extLst>
          </p:cNvPr>
          <p:cNvSpPr>
            <a:spLocks noGrp="1"/>
          </p:cNvSpPr>
          <p:nvPr>
            <p:ph type="sldNum" sz="quarter" idx="12"/>
          </p:nvPr>
        </p:nvSpPr>
        <p:spPr/>
        <p:txBody>
          <a:bodyPr/>
          <a:lstStyle>
            <a:lvl1pPr>
              <a:defRPr sz="1000"/>
            </a:lvl1pPr>
          </a:lstStyle>
          <a:p>
            <a:fld id="{000F85C7-EC28-5C4D-9577-C5634B07539F}" type="slidenum">
              <a:rPr lang="en-US" smtClean="0"/>
              <a:pPr/>
              <a:t>‹#›</a:t>
            </a:fld>
            <a:endParaRPr lang="en-US"/>
          </a:p>
        </p:txBody>
      </p:sp>
    </p:spTree>
    <p:extLst>
      <p:ext uri="{BB962C8B-B14F-4D97-AF65-F5344CB8AC3E}">
        <p14:creationId xmlns:p14="http://schemas.microsoft.com/office/powerpoint/2010/main" val="577215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wo Photos and Caption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ECD4D62C-8EA9-44FC-83B2-701A7A41EF41}"/>
              </a:ext>
            </a:extLst>
          </p:cNvPr>
          <p:cNvSpPr>
            <a:spLocks noGrp="1"/>
          </p:cNvSpPr>
          <p:nvPr>
            <p:ph type="title" hasCustomPrompt="1"/>
          </p:nvPr>
        </p:nvSpPr>
        <p:spPr/>
        <p:txBody>
          <a:bodyPr/>
          <a:lstStyle/>
          <a:p>
            <a:r>
              <a:rPr lang="en-US"/>
              <a:t>[Slide title]</a:t>
            </a:r>
          </a:p>
        </p:txBody>
      </p:sp>
      <p:sp>
        <p:nvSpPr>
          <p:cNvPr id="6" name="Text Placeholder 1">
            <a:extLst>
              <a:ext uri="{FF2B5EF4-FFF2-40B4-BE49-F238E27FC236}">
                <a16:creationId xmlns:a16="http://schemas.microsoft.com/office/drawing/2014/main" id="{80D26346-61C4-6C44-B93D-0EBC0C5CAE3D}"/>
              </a:ext>
            </a:extLst>
          </p:cNvPr>
          <p:cNvSpPr>
            <a:spLocks noGrp="1"/>
          </p:cNvSpPr>
          <p:nvPr>
            <p:ph type="body" sz="quarter" idx="11" hasCustomPrompt="1"/>
          </p:nvPr>
        </p:nvSpPr>
        <p:spPr>
          <a:xfrm>
            <a:off x="457199" y="1600200"/>
            <a:ext cx="7366001" cy="411480"/>
          </a:xfrm>
        </p:spPr>
        <p:txBody>
          <a:bodyPr anchor="b" anchorCtr="0">
            <a:noAutofit/>
          </a:bodyPr>
          <a:lstStyle>
            <a:lvl1pPr marL="0" indent="0">
              <a:spcBef>
                <a:spcPts val="0"/>
              </a:spcBef>
              <a:buNone/>
              <a:defRPr sz="1200"/>
            </a:lvl1pPr>
            <a:lvl2pPr marL="0" indent="0">
              <a:spcBef>
                <a:spcPts val="0"/>
              </a:spcBef>
              <a:buNone/>
              <a:defRPr sz="1200"/>
            </a:lvl2pPr>
            <a:lvl3pPr marL="0" indent="0">
              <a:spcBef>
                <a:spcPts val="0"/>
              </a:spcBef>
              <a:buNone/>
              <a:defRPr sz="1200"/>
            </a:lvl3pPr>
            <a:lvl4pPr marL="0" indent="0">
              <a:spcBef>
                <a:spcPts val="0"/>
              </a:spcBef>
              <a:buNone/>
              <a:defRPr sz="1200"/>
            </a:lvl4pPr>
            <a:lvl5pPr marL="0" indent="0">
              <a:spcBef>
                <a:spcPts val="0"/>
              </a:spcBef>
              <a:buNone/>
              <a:defRPr sz="1200"/>
            </a:lvl5pPr>
            <a:lvl6pPr marL="0" indent="0">
              <a:spcBef>
                <a:spcPts val="0"/>
              </a:spcBef>
              <a:buNone/>
              <a:defRPr sz="1200"/>
            </a:lvl6pPr>
            <a:lvl7pPr marL="0" indent="0">
              <a:spcBef>
                <a:spcPts val="0"/>
              </a:spcBef>
              <a:buNone/>
              <a:defRPr sz="1200"/>
            </a:lvl7pPr>
            <a:lvl8pPr marL="0" indent="0">
              <a:spcBef>
                <a:spcPts val="0"/>
              </a:spcBef>
              <a:buNone/>
              <a:defRPr sz="1200"/>
            </a:lvl8pPr>
            <a:lvl9pPr marL="0" indent="0">
              <a:spcBef>
                <a:spcPts val="0"/>
              </a:spcBef>
              <a:buNone/>
              <a:defRPr sz="1200"/>
            </a:lvl9pPr>
          </a:lstStyle>
          <a:p>
            <a:pPr lvl="0"/>
            <a:r>
              <a:rPr lang="en-US"/>
              <a:t>[Optional photo caption]</a:t>
            </a:r>
          </a:p>
        </p:txBody>
      </p:sp>
      <p:sp>
        <p:nvSpPr>
          <p:cNvPr id="8" name="Content Placeholder 10">
            <a:extLst>
              <a:ext uri="{FF2B5EF4-FFF2-40B4-BE49-F238E27FC236}">
                <a16:creationId xmlns:a16="http://schemas.microsoft.com/office/drawing/2014/main" id="{37B4CCE4-B917-8A72-E0D9-21CEB2696C84}"/>
              </a:ext>
            </a:extLst>
          </p:cNvPr>
          <p:cNvSpPr>
            <a:spLocks noGrp="1"/>
          </p:cNvSpPr>
          <p:nvPr>
            <p:ph sz="quarter" idx="16" hasCustomPrompt="1"/>
          </p:nvPr>
        </p:nvSpPr>
        <p:spPr>
          <a:xfrm>
            <a:off x="0" y="2103120"/>
            <a:ext cx="8277225" cy="4754562"/>
          </a:xfrm>
          <a:solidFill>
            <a:srgbClr val="F4F0ED"/>
          </a:solidFill>
        </p:spPr>
        <p:txBody>
          <a:bodyPr/>
          <a:lstStyle>
            <a:lvl1pPr marL="0" indent="0">
              <a:buNone/>
              <a:defRPr/>
            </a:lvl1pPr>
          </a:lstStyle>
          <a:p>
            <a:pPr lvl="0"/>
            <a:r>
              <a:rPr lang="en-US"/>
              <a:t>Insert an image here</a:t>
            </a:r>
          </a:p>
        </p:txBody>
      </p:sp>
      <p:sp>
        <p:nvSpPr>
          <p:cNvPr id="7" name="Text Placeholder 2">
            <a:extLst>
              <a:ext uri="{FF2B5EF4-FFF2-40B4-BE49-F238E27FC236}">
                <a16:creationId xmlns:a16="http://schemas.microsoft.com/office/drawing/2014/main" id="{044CA248-D2A9-BE4C-8A71-862CADED0244}"/>
              </a:ext>
            </a:extLst>
          </p:cNvPr>
          <p:cNvSpPr>
            <a:spLocks noGrp="1"/>
          </p:cNvSpPr>
          <p:nvPr>
            <p:ph type="body" sz="quarter" idx="13" hasCustomPrompt="1"/>
          </p:nvPr>
        </p:nvSpPr>
        <p:spPr>
          <a:xfrm>
            <a:off x="8277225" y="1600200"/>
            <a:ext cx="3457575" cy="411480"/>
          </a:xfrm>
        </p:spPr>
        <p:txBody>
          <a:bodyPr anchor="b" anchorCtr="0">
            <a:noAutofit/>
          </a:bodyPr>
          <a:lstStyle>
            <a:lvl1pPr marL="0" indent="0">
              <a:spcBef>
                <a:spcPts val="0"/>
              </a:spcBef>
              <a:buNone/>
              <a:defRPr sz="1200"/>
            </a:lvl1pPr>
            <a:lvl2pPr marL="0" indent="0">
              <a:spcBef>
                <a:spcPts val="0"/>
              </a:spcBef>
              <a:buNone/>
              <a:defRPr sz="1200"/>
            </a:lvl2pPr>
            <a:lvl3pPr marL="0" indent="0">
              <a:spcBef>
                <a:spcPts val="0"/>
              </a:spcBef>
              <a:buNone/>
              <a:defRPr sz="1200"/>
            </a:lvl3pPr>
            <a:lvl4pPr marL="0" indent="0">
              <a:spcBef>
                <a:spcPts val="0"/>
              </a:spcBef>
              <a:buNone/>
              <a:defRPr sz="1200"/>
            </a:lvl4pPr>
            <a:lvl5pPr marL="0" indent="0">
              <a:spcBef>
                <a:spcPts val="0"/>
              </a:spcBef>
              <a:buNone/>
              <a:defRPr sz="1200"/>
            </a:lvl5pPr>
            <a:lvl6pPr marL="0" indent="0">
              <a:spcBef>
                <a:spcPts val="0"/>
              </a:spcBef>
              <a:buNone/>
              <a:defRPr sz="1200"/>
            </a:lvl6pPr>
            <a:lvl7pPr marL="0" indent="0">
              <a:spcBef>
                <a:spcPts val="0"/>
              </a:spcBef>
              <a:buNone/>
              <a:defRPr sz="1200"/>
            </a:lvl7pPr>
            <a:lvl8pPr marL="0" indent="0">
              <a:spcBef>
                <a:spcPts val="0"/>
              </a:spcBef>
              <a:buNone/>
              <a:defRPr sz="1200"/>
            </a:lvl8pPr>
            <a:lvl9pPr marL="0" indent="0">
              <a:spcBef>
                <a:spcPts val="0"/>
              </a:spcBef>
              <a:buNone/>
              <a:defRPr sz="1200"/>
            </a:lvl9pPr>
          </a:lstStyle>
          <a:p>
            <a:pPr lvl="0"/>
            <a:r>
              <a:rPr lang="en-US"/>
              <a:t>[Optional photo caption]</a:t>
            </a:r>
          </a:p>
        </p:txBody>
      </p:sp>
      <p:sp>
        <p:nvSpPr>
          <p:cNvPr id="9" name="Content Placeholder 8">
            <a:extLst>
              <a:ext uri="{FF2B5EF4-FFF2-40B4-BE49-F238E27FC236}">
                <a16:creationId xmlns:a16="http://schemas.microsoft.com/office/drawing/2014/main" id="{A62ED1E8-8B2E-2571-7E17-FA9BBA5BE426}"/>
              </a:ext>
            </a:extLst>
          </p:cNvPr>
          <p:cNvSpPr>
            <a:spLocks noGrp="1"/>
          </p:cNvSpPr>
          <p:nvPr>
            <p:ph sz="quarter" idx="15" hasCustomPrompt="1"/>
          </p:nvPr>
        </p:nvSpPr>
        <p:spPr>
          <a:xfrm>
            <a:off x="8277225" y="2103120"/>
            <a:ext cx="3914775" cy="4754562"/>
          </a:xfrm>
          <a:solidFill>
            <a:srgbClr val="B5ADAD"/>
          </a:solidFill>
        </p:spPr>
        <p:txBody>
          <a:bodyPr/>
          <a:lstStyle>
            <a:lvl1pPr marL="0" indent="0">
              <a:buNone/>
              <a:defRPr/>
            </a:lvl1pPr>
          </a:lstStyle>
          <a:p>
            <a:pPr lvl="0"/>
            <a:r>
              <a:rPr lang="en-US"/>
              <a:t>Insert an image here</a:t>
            </a:r>
          </a:p>
        </p:txBody>
      </p:sp>
      <p:sp>
        <p:nvSpPr>
          <p:cNvPr id="3" name="Slide Number">
            <a:extLst>
              <a:ext uri="{FF2B5EF4-FFF2-40B4-BE49-F238E27FC236}">
                <a16:creationId xmlns:a16="http://schemas.microsoft.com/office/drawing/2014/main" id="{55695995-E9EC-9741-9AB6-FA7A10F35496}"/>
              </a:ext>
            </a:extLst>
          </p:cNvPr>
          <p:cNvSpPr>
            <a:spLocks noGrp="1"/>
          </p:cNvSpPr>
          <p:nvPr>
            <p:ph type="sldNum" sz="quarter" idx="14"/>
          </p:nvPr>
        </p:nvSpPr>
        <p:spPr/>
        <p:txBody>
          <a:bodyPr/>
          <a:lstStyle/>
          <a:p>
            <a:fld id="{000F85C7-EC28-5C4D-9577-C5634B07539F}" type="slidenum">
              <a:rPr lang="en-US" smtClean="0"/>
              <a:pPr/>
              <a:t>‹#›</a:t>
            </a:fld>
            <a:endParaRPr lang="en-US"/>
          </a:p>
        </p:txBody>
      </p:sp>
    </p:spTree>
    <p:extLst>
      <p:ext uri="{BB962C8B-B14F-4D97-AF65-F5344CB8AC3E}">
        <p14:creationId xmlns:p14="http://schemas.microsoft.com/office/powerpoint/2010/main" val="2134861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ECD4D62C-8EA9-44FC-83B2-701A7A41EF41}"/>
              </a:ext>
            </a:extLst>
          </p:cNvPr>
          <p:cNvSpPr>
            <a:spLocks noGrp="1"/>
          </p:cNvSpPr>
          <p:nvPr>
            <p:ph type="title" hasCustomPrompt="1"/>
          </p:nvPr>
        </p:nvSpPr>
        <p:spPr/>
        <p:txBody>
          <a:bodyPr/>
          <a:lstStyle/>
          <a:p>
            <a:r>
              <a:rPr lang="en-US"/>
              <a:t>[Slide title]</a:t>
            </a:r>
          </a:p>
        </p:txBody>
      </p:sp>
      <p:sp>
        <p:nvSpPr>
          <p:cNvPr id="3" name="Slide Number">
            <a:extLst>
              <a:ext uri="{FF2B5EF4-FFF2-40B4-BE49-F238E27FC236}">
                <a16:creationId xmlns:a16="http://schemas.microsoft.com/office/drawing/2014/main" id="{6E475588-47DB-0041-A49C-8F0EF8600652}"/>
              </a:ext>
            </a:extLst>
          </p:cNvPr>
          <p:cNvSpPr>
            <a:spLocks noGrp="1"/>
          </p:cNvSpPr>
          <p:nvPr>
            <p:ph type="sldNum" sz="quarter" idx="10"/>
          </p:nvPr>
        </p:nvSpPr>
        <p:spPr/>
        <p:txBody>
          <a:bodyPr/>
          <a:lstStyle/>
          <a:p>
            <a:fld id="{000F85C7-EC28-5C4D-9577-C5634B07539F}" type="slidenum">
              <a:rPr lang="en-US" smtClean="0"/>
              <a:pPr/>
              <a:t>‹#›</a:t>
            </a:fld>
            <a:endParaRPr lang="en-US"/>
          </a:p>
        </p:txBody>
      </p:sp>
    </p:spTree>
    <p:extLst>
      <p:ext uri="{BB962C8B-B14F-4D97-AF65-F5344CB8AC3E}">
        <p14:creationId xmlns:p14="http://schemas.microsoft.com/office/powerpoint/2010/main" val="265587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Photo">
    <p:spTree>
      <p:nvGrpSpPr>
        <p:cNvPr id="1" name=""/>
        <p:cNvGrpSpPr/>
        <p:nvPr/>
      </p:nvGrpSpPr>
      <p:grpSpPr>
        <a:xfrm>
          <a:off x="0" y="0"/>
          <a:ext cx="0" cy="0"/>
          <a:chOff x="0" y="0"/>
          <a:chExt cx="0" cy="0"/>
        </a:xfrm>
      </p:grpSpPr>
      <p:pic>
        <p:nvPicPr>
          <p:cNvPr id="7" name="Wells Fargo" descr="Wells Fargo">
            <a:extLst>
              <a:ext uri="{FF2B5EF4-FFF2-40B4-BE49-F238E27FC236}">
                <a16:creationId xmlns:a16="http://schemas.microsoft.com/office/drawing/2014/main" id="{967B39BB-CE83-594E-A5D5-2233EAE08016}"/>
              </a:ext>
            </a:extLst>
          </p:cNvPr>
          <p:cNvPicPr>
            <a:picLocks noChangeAspect="1"/>
          </p:cNvPicPr>
          <p:nvPr userDrawn="1"/>
        </p:nvPicPr>
        <p:blipFill>
          <a:blip r:embed="rId2"/>
          <a:stretch>
            <a:fillRect/>
          </a:stretch>
        </p:blipFill>
        <p:spPr>
          <a:xfrm>
            <a:off x="457200" y="457200"/>
            <a:ext cx="1033271" cy="1033271"/>
          </a:xfrm>
          <a:prstGeom prst="rect">
            <a:avLst/>
          </a:prstGeom>
        </p:spPr>
      </p:pic>
      <p:sp>
        <p:nvSpPr>
          <p:cNvPr id="2" name="Title">
            <a:extLst>
              <a:ext uri="{FF2B5EF4-FFF2-40B4-BE49-F238E27FC236}">
                <a16:creationId xmlns:a16="http://schemas.microsoft.com/office/drawing/2014/main" id="{5BF1F789-5F18-4A39-AD7A-F27D50655E13}"/>
              </a:ext>
            </a:extLst>
          </p:cNvPr>
          <p:cNvSpPr>
            <a:spLocks noGrp="1"/>
          </p:cNvSpPr>
          <p:nvPr>
            <p:ph type="ctrTitle" hasCustomPrompt="1"/>
          </p:nvPr>
        </p:nvSpPr>
        <p:spPr>
          <a:xfrm>
            <a:off x="457200" y="2971800"/>
            <a:ext cx="5943600" cy="1554459"/>
          </a:xfrm>
        </p:spPr>
        <p:txBody>
          <a:bodyPr anchor="t" anchorCtr="0"/>
          <a:lstStyle>
            <a:lvl1pPr algn="l">
              <a:defRPr sz="3600">
                <a:solidFill>
                  <a:schemeClr val="tx1"/>
                </a:solidFill>
              </a:defRPr>
            </a:lvl1pPr>
          </a:lstStyle>
          <a:p>
            <a:r>
              <a:rPr lang="en-US"/>
              <a:t>[Presentation title, </a:t>
            </a:r>
            <a:br>
              <a:rPr lang="en-US"/>
            </a:br>
            <a:r>
              <a:rPr lang="en-US"/>
              <a:t>three lines max]</a:t>
            </a:r>
          </a:p>
        </p:txBody>
      </p:sp>
      <p:cxnSp>
        <p:nvCxnSpPr>
          <p:cNvPr id="10" name="Line">
            <a:extLst>
              <a:ext uri="{FF2B5EF4-FFF2-40B4-BE49-F238E27FC236}">
                <a16:creationId xmlns:a16="http://schemas.microsoft.com/office/drawing/2014/main" id="{26A76A1E-D9BB-3D47-BDB3-0A2EB2F6A22E}"/>
              </a:ext>
            </a:extLst>
          </p:cNvPr>
          <p:cNvCxnSpPr>
            <a:cxnSpLocks/>
          </p:cNvCxnSpPr>
          <p:nvPr userDrawn="1"/>
        </p:nvCxnSpPr>
        <p:spPr bwMode="hidden">
          <a:xfrm>
            <a:off x="457200" y="4709160"/>
            <a:ext cx="1719072" cy="0"/>
          </a:xfrm>
          <a:prstGeom prst="line">
            <a:avLst/>
          </a:prstGeom>
          <a:ln w="25400" cap="flat">
            <a:solidFill>
              <a:srgbClr val="FFD100"/>
            </a:solidFill>
          </a:ln>
        </p:spPr>
        <p:style>
          <a:lnRef idx="1">
            <a:schemeClr val="accent1"/>
          </a:lnRef>
          <a:fillRef idx="0">
            <a:schemeClr val="accent1"/>
          </a:fillRef>
          <a:effectRef idx="0">
            <a:schemeClr val="dk1"/>
          </a:effectRef>
          <a:fontRef idx="minor">
            <a:schemeClr val="lt1"/>
          </a:fontRef>
        </p:style>
      </p:cxnSp>
      <p:sp>
        <p:nvSpPr>
          <p:cNvPr id="3" name="Subtitle">
            <a:extLst>
              <a:ext uri="{FF2B5EF4-FFF2-40B4-BE49-F238E27FC236}">
                <a16:creationId xmlns:a16="http://schemas.microsoft.com/office/drawing/2014/main" id="{DCD36CB7-C5B7-427E-B007-04E7C37DC940}"/>
              </a:ext>
            </a:extLst>
          </p:cNvPr>
          <p:cNvSpPr>
            <a:spLocks noGrp="1"/>
          </p:cNvSpPr>
          <p:nvPr>
            <p:ph type="subTitle" idx="1" hasCustomPrompt="1"/>
          </p:nvPr>
        </p:nvSpPr>
        <p:spPr>
          <a:xfrm>
            <a:off x="457199" y="4937759"/>
            <a:ext cx="5943599" cy="918055"/>
          </a:xfrm>
        </p:spPr>
        <p:txBody>
          <a:bodyPr>
            <a:noAutofit/>
          </a:bodyPr>
          <a:lstStyle>
            <a:lvl1pPr marL="0" marR="0" indent="0" algn="l" defTabSz="914400" rtl="0" eaLnBrk="1" fontAlgn="auto" latinLnBrk="0" hangingPunct="1">
              <a:lnSpc>
                <a:spcPct val="100000"/>
              </a:lnSpc>
              <a:spcBef>
                <a:spcPts val="0"/>
              </a:spcBef>
              <a:spcAft>
                <a:spcPts val="0"/>
              </a:spcAft>
              <a:buClrTx/>
              <a:buSzTx/>
              <a:buFont typeface="Wells Fargo Sans" panose="020B0503020203020204" pitchFamily="34" charset="0"/>
              <a:buNone/>
              <a:tabLst/>
              <a:defRPr sz="1400"/>
            </a:lvl1pPr>
            <a:lvl2pPr marL="0" indent="0" algn="l">
              <a:spcBef>
                <a:spcPts val="0"/>
              </a:spcBef>
              <a:spcAft>
                <a:spcPts val="0"/>
              </a:spcAft>
              <a:buNone/>
              <a:defRPr sz="1400"/>
            </a:lvl2pPr>
            <a:lvl3pPr marL="0" indent="0" algn="l">
              <a:spcBef>
                <a:spcPts val="0"/>
              </a:spcBef>
              <a:spcAft>
                <a:spcPts val="0"/>
              </a:spcAft>
              <a:buNone/>
              <a:defRPr sz="1400"/>
            </a:lvl3pPr>
            <a:lvl4pPr marL="0" indent="0" algn="l">
              <a:spcBef>
                <a:spcPts val="0"/>
              </a:spcBef>
              <a:spcAft>
                <a:spcPts val="0"/>
              </a:spcAft>
              <a:buNone/>
              <a:defRPr sz="1400"/>
            </a:lvl4pPr>
            <a:lvl5pPr marL="0" indent="0" algn="l">
              <a:spcBef>
                <a:spcPts val="0"/>
              </a:spcBef>
              <a:spcAft>
                <a:spcPts val="0"/>
              </a:spcAft>
              <a:buNone/>
              <a:defRPr sz="1400"/>
            </a:lvl5pPr>
            <a:lvl6pPr marL="0" indent="0" algn="l">
              <a:spcBef>
                <a:spcPts val="0"/>
              </a:spcBef>
              <a:spcAft>
                <a:spcPts val="0"/>
              </a:spcAft>
              <a:buNone/>
              <a:defRPr sz="1400"/>
            </a:lvl6pPr>
            <a:lvl7pPr marL="0" indent="0" algn="l">
              <a:spcBef>
                <a:spcPts val="0"/>
              </a:spcBef>
              <a:spcAft>
                <a:spcPts val="0"/>
              </a:spcAft>
              <a:buNone/>
              <a:defRPr sz="1400"/>
            </a:lvl7pPr>
            <a:lvl8pPr marL="0" indent="0" algn="l">
              <a:spcBef>
                <a:spcPts val="0"/>
              </a:spcBef>
              <a:spcAft>
                <a:spcPts val="0"/>
              </a:spcAft>
              <a:buNone/>
              <a:defRPr sz="1400"/>
            </a:lvl8pPr>
            <a:lvl9pPr marL="0" indent="0" algn="l">
              <a:spcBef>
                <a:spcPts val="0"/>
              </a:spcBef>
              <a:spcAft>
                <a:spcPts val="0"/>
              </a:spcAft>
              <a:buNone/>
              <a:defRPr sz="1400"/>
            </a:lvl9pPr>
          </a:lstStyle>
          <a:p>
            <a:r>
              <a:rPr lang="en-US"/>
              <a:t>[Month XX, 20XX]</a:t>
            </a:r>
            <a:br>
              <a:rPr lang="en-US"/>
            </a:br>
            <a:r>
              <a:rPr lang="en-US"/>
              <a:t>[Presenter information]</a:t>
            </a:r>
            <a:br>
              <a:rPr lang="en-US"/>
            </a:br>
            <a:r>
              <a:rPr lang="en-US"/>
              <a:t>[Presenter information optional line 2]</a:t>
            </a:r>
            <a:br>
              <a:rPr lang="en-US"/>
            </a:br>
            <a:r>
              <a:rPr lang="en-US"/>
              <a:t>[Presenter information optional line 3]</a:t>
            </a:r>
          </a:p>
        </p:txBody>
      </p:sp>
      <p:sp>
        <p:nvSpPr>
          <p:cNvPr id="4" name="Content Placeholder 5" descr="Upload or paste an image here">
            <a:extLst>
              <a:ext uri="{FF2B5EF4-FFF2-40B4-BE49-F238E27FC236}">
                <a16:creationId xmlns:a16="http://schemas.microsoft.com/office/drawing/2014/main" id="{44319C45-F188-616B-C264-D659AF2DA915}"/>
              </a:ext>
            </a:extLst>
          </p:cNvPr>
          <p:cNvSpPr>
            <a:spLocks noGrp="1"/>
          </p:cNvSpPr>
          <p:nvPr>
            <p:ph sz="quarter" idx="11" hasCustomPrompt="1"/>
          </p:nvPr>
        </p:nvSpPr>
        <p:spPr>
          <a:xfrm>
            <a:off x="6842760" y="2189244"/>
            <a:ext cx="4892040" cy="3520440"/>
          </a:xfrm>
          <a:solidFill>
            <a:srgbClr val="F4F0ED"/>
          </a:solidFill>
        </p:spPr>
        <p:txBody>
          <a:bodyPr/>
          <a:lstStyle>
            <a:lvl1pPr marL="0" indent="0">
              <a:buNone/>
              <a:defRPr/>
            </a:lvl1pPr>
          </a:lstStyle>
          <a:p>
            <a:pPr lvl="0"/>
            <a:r>
              <a:rPr lang="en-US"/>
              <a:t>Insert an image here</a:t>
            </a:r>
          </a:p>
        </p:txBody>
      </p:sp>
    </p:spTree>
    <p:extLst>
      <p:ext uri="{BB962C8B-B14F-4D97-AF65-F5344CB8AC3E}">
        <p14:creationId xmlns:p14="http://schemas.microsoft.com/office/powerpoint/2010/main" val="323492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B6901BF-4BF3-611E-94F0-1833F2534787}"/>
              </a:ext>
            </a:extLst>
          </p:cNvPr>
          <p:cNvSpPr>
            <a:spLocks noGrp="1"/>
          </p:cNvSpPr>
          <p:nvPr>
            <p:ph type="sldNum" sz="quarter" idx="10"/>
          </p:nvPr>
        </p:nvSpPr>
        <p:spPr/>
        <p:txBody>
          <a:bodyPr/>
          <a:lstStyle/>
          <a:p>
            <a:fld id="{000F85C7-EC28-5C4D-9577-C5634B07539F}" type="slidenum">
              <a:rPr lang="en-US" smtClean="0"/>
              <a:pPr/>
              <a:t>‹#›</a:t>
            </a:fld>
            <a:endParaRPr lang="en-US"/>
          </a:p>
        </p:txBody>
      </p:sp>
    </p:spTree>
    <p:extLst>
      <p:ext uri="{BB962C8B-B14F-4D97-AF65-F5344CB8AC3E}">
        <p14:creationId xmlns:p14="http://schemas.microsoft.com/office/powerpoint/2010/main" val="43608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AF146-9394-B6BF-3269-7ED198AB1D2C}"/>
              </a:ext>
            </a:extLst>
          </p:cNvPr>
          <p:cNvSpPr>
            <a:spLocks noGrp="1"/>
          </p:cNvSpPr>
          <p:nvPr>
            <p:ph type="title" hasCustomPrompt="1"/>
          </p:nvPr>
        </p:nvSpPr>
        <p:spPr>
          <a:xfrm>
            <a:off x="457200" y="1713723"/>
            <a:ext cx="11277600" cy="1600199"/>
          </a:xfrm>
        </p:spPr>
        <p:txBody>
          <a:bodyPr anchor="b"/>
          <a:lstStyle>
            <a:lvl1pPr>
              <a:defRPr sz="3600">
                <a:solidFill>
                  <a:schemeClr val="tx1"/>
                </a:solidFill>
              </a:defRPr>
            </a:lvl1pPr>
          </a:lstStyle>
          <a:p>
            <a:r>
              <a:rPr lang="en-US" sz="3200"/>
              <a:t>Thank you</a:t>
            </a:r>
          </a:p>
        </p:txBody>
      </p:sp>
      <p:sp>
        <p:nvSpPr>
          <p:cNvPr id="8" name="Text Placeholder 1">
            <a:extLst>
              <a:ext uri="{FF2B5EF4-FFF2-40B4-BE49-F238E27FC236}">
                <a16:creationId xmlns:a16="http://schemas.microsoft.com/office/drawing/2014/main" id="{D580231D-7943-F647-B67D-262940DDDB85}"/>
              </a:ext>
            </a:extLst>
          </p:cNvPr>
          <p:cNvSpPr>
            <a:spLocks noGrp="1"/>
          </p:cNvSpPr>
          <p:nvPr>
            <p:ph type="body" sz="quarter" idx="10" hasCustomPrompt="1"/>
          </p:nvPr>
        </p:nvSpPr>
        <p:spPr>
          <a:xfrm>
            <a:off x="457200" y="4341845"/>
            <a:ext cx="3454400" cy="1830355"/>
          </a:xfrm>
        </p:spPr>
        <p:txBody>
          <a:bodyPr anchor="b" anchorCtr="0">
            <a:noAutofit/>
          </a:bodyPr>
          <a:lstStyle>
            <a:lvl1pPr marL="0" indent="0">
              <a:spcBef>
                <a:spcPts val="0"/>
              </a:spcBef>
              <a:buFontTx/>
              <a:buNone/>
              <a:defRPr sz="1800"/>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[Optional contact information]</a:t>
            </a:r>
          </a:p>
        </p:txBody>
      </p:sp>
    </p:spTree>
    <p:extLst>
      <p:ext uri="{BB962C8B-B14F-4D97-AF65-F5344CB8AC3E}">
        <p14:creationId xmlns:p14="http://schemas.microsoft.com/office/powerpoint/2010/main" val="2338217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One Column">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9D9BA87F-F94E-2547-8D0D-4850B271767F}"/>
              </a:ext>
            </a:extLst>
          </p:cNvPr>
          <p:cNvSpPr>
            <a:spLocks noGrp="1"/>
          </p:cNvSpPr>
          <p:nvPr>
            <p:ph type="title" hasCustomPrompt="1"/>
          </p:nvPr>
        </p:nvSpPr>
        <p:spPr/>
        <p:txBody>
          <a:bodyPr/>
          <a:lstStyle>
            <a:lvl1pPr>
              <a:defRPr/>
            </a:lvl1pPr>
          </a:lstStyle>
          <a:p>
            <a:r>
              <a:rPr lang="en-US"/>
              <a:t>[Slide title]</a:t>
            </a:r>
          </a:p>
        </p:txBody>
      </p:sp>
      <p:cxnSp>
        <p:nvCxnSpPr>
          <p:cNvPr id="4" name="Line">
            <a:extLst>
              <a:ext uri="{FF2B5EF4-FFF2-40B4-BE49-F238E27FC236}">
                <a16:creationId xmlns:a16="http://schemas.microsoft.com/office/drawing/2014/main" id="{4D348C42-76C9-E94C-BD38-85471A87E30C}"/>
              </a:ext>
            </a:extLst>
          </p:cNvPr>
          <p:cNvCxnSpPr>
            <a:cxnSpLocks/>
          </p:cNvCxnSpPr>
          <p:nvPr userDrawn="1"/>
        </p:nvCxnSpPr>
        <p:spPr bwMode="hidden">
          <a:xfrm>
            <a:off x="457200" y="1600200"/>
            <a:ext cx="5410200" cy="0"/>
          </a:xfrm>
          <a:prstGeom prst="line">
            <a:avLst/>
          </a:prstGeom>
          <a:ln w="19050" cap="flat">
            <a:solidFill>
              <a:srgbClr val="FFD100"/>
            </a:solidFill>
          </a:ln>
        </p:spPr>
        <p:style>
          <a:lnRef idx="1">
            <a:schemeClr val="accent1"/>
          </a:lnRef>
          <a:fillRef idx="0">
            <a:schemeClr val="accent1"/>
          </a:fillRef>
          <a:effectRef idx="0">
            <a:schemeClr val="dk1"/>
          </a:effectRef>
          <a:fontRef idx="minor">
            <a:schemeClr val="lt1"/>
          </a:fontRef>
        </p:style>
      </p:cxnSp>
      <p:sp>
        <p:nvSpPr>
          <p:cNvPr id="3" name="Content Placeholder 1">
            <a:extLst>
              <a:ext uri="{FF2B5EF4-FFF2-40B4-BE49-F238E27FC236}">
                <a16:creationId xmlns:a16="http://schemas.microsoft.com/office/drawing/2014/main" id="{5ACDF6B2-62B8-404E-8D30-594804419392}"/>
              </a:ext>
            </a:extLst>
          </p:cNvPr>
          <p:cNvSpPr>
            <a:spLocks noGrp="1"/>
          </p:cNvSpPr>
          <p:nvPr>
            <p:ph idx="1"/>
          </p:nvPr>
        </p:nvSpPr>
        <p:spPr>
          <a:xfrm>
            <a:off x="457201" y="1828800"/>
            <a:ext cx="5410200" cy="4340224"/>
          </a:xfrm>
        </p:spPr>
        <p:txBody>
          <a:bodyPr numCol="1"/>
          <a:lstStyle>
            <a:lvl1pPr marL="228600" indent="-228600">
              <a:buFont typeface="Wells Fargo Sans" panose="020B0503020203020204" pitchFamily="34" charset="0"/>
              <a:buChar char="•"/>
              <a:tabLst>
                <a:tab pos="5365750" algn="r"/>
              </a:tabLst>
              <a:defRPr/>
            </a:lvl1pPr>
            <a:lvl2pPr marL="457200" indent="-228600">
              <a:tabLst>
                <a:tab pos="5365750" algn="r"/>
              </a:tabLst>
              <a:defRPr/>
            </a:lvl2pPr>
            <a:lvl3pPr marL="685800" indent="-228600">
              <a:tabLst>
                <a:tab pos="5365750" algn="r"/>
              </a:tabLst>
              <a:defRPr/>
            </a:lvl3pPr>
            <a:lvl4pPr marL="914400" indent="-228600">
              <a:tabLst>
                <a:tab pos="5365750" algn="r"/>
              </a:tabLst>
              <a:defRPr/>
            </a:lvl4pPr>
            <a:lvl5pPr marL="1143000" indent="-228600">
              <a:tabLst>
                <a:tab pos="5365750" algn="r"/>
              </a:tabLst>
              <a:defRPr/>
            </a:lvl5pPr>
            <a:lvl6pPr marL="1371600" indent="-228600">
              <a:tabLst>
                <a:tab pos="5365750" algn="r"/>
              </a:tabLst>
              <a:defRPr/>
            </a:lvl6pPr>
            <a:lvl7pPr marL="1600200" indent="-228600">
              <a:tabLst>
                <a:tab pos="5365750" algn="r"/>
              </a:tabLst>
              <a:defRPr/>
            </a:lvl7pPr>
            <a:lvl8pPr marL="1828800" indent="-228600">
              <a:tabLst>
                <a:tab pos="5365750" algn="r"/>
              </a:tabLst>
              <a:defRPr/>
            </a:lvl8pPr>
            <a:lvl9pPr marL="2057400" indent="-228600">
              <a:tabLst>
                <a:tab pos="5365750"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a:extLst>
              <a:ext uri="{FF2B5EF4-FFF2-40B4-BE49-F238E27FC236}">
                <a16:creationId xmlns:a16="http://schemas.microsoft.com/office/drawing/2014/main" id="{F7941C5E-69DA-4A4E-99CB-9F761C379188}"/>
              </a:ext>
            </a:extLst>
          </p:cNvPr>
          <p:cNvSpPr>
            <a:spLocks noGrp="1"/>
          </p:cNvSpPr>
          <p:nvPr>
            <p:ph type="sldNum" sz="quarter" idx="10"/>
          </p:nvPr>
        </p:nvSpPr>
        <p:spPr/>
        <p:txBody>
          <a:bodyPr/>
          <a:lstStyle/>
          <a:p>
            <a:fld id="{000F85C7-EC28-5C4D-9577-C5634B07539F}" type="slidenum">
              <a:rPr lang="en-US" smtClean="0"/>
              <a:pPr/>
              <a:t>‹#›</a:t>
            </a:fld>
            <a:endParaRPr lang="en-US"/>
          </a:p>
        </p:txBody>
      </p:sp>
    </p:spTree>
    <p:extLst>
      <p:ext uri="{BB962C8B-B14F-4D97-AF65-F5344CB8AC3E}">
        <p14:creationId xmlns:p14="http://schemas.microsoft.com/office/powerpoint/2010/main" val="329105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Two Columns">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9D9BA87F-F94E-2547-8D0D-4850B271767F}"/>
              </a:ext>
            </a:extLst>
          </p:cNvPr>
          <p:cNvSpPr>
            <a:spLocks noGrp="1"/>
          </p:cNvSpPr>
          <p:nvPr>
            <p:ph type="title" hasCustomPrompt="1"/>
          </p:nvPr>
        </p:nvSpPr>
        <p:spPr/>
        <p:txBody>
          <a:bodyPr/>
          <a:lstStyle>
            <a:lvl1pPr>
              <a:defRPr/>
            </a:lvl1pPr>
          </a:lstStyle>
          <a:p>
            <a:r>
              <a:rPr lang="en-US"/>
              <a:t>[Slide title]</a:t>
            </a:r>
          </a:p>
        </p:txBody>
      </p:sp>
      <p:cxnSp>
        <p:nvCxnSpPr>
          <p:cNvPr id="4" name="Line">
            <a:extLst>
              <a:ext uri="{FF2B5EF4-FFF2-40B4-BE49-F238E27FC236}">
                <a16:creationId xmlns:a16="http://schemas.microsoft.com/office/drawing/2014/main" id="{4D348C42-76C9-E94C-BD38-85471A87E30C}"/>
              </a:ext>
            </a:extLst>
          </p:cNvPr>
          <p:cNvCxnSpPr>
            <a:cxnSpLocks/>
          </p:cNvCxnSpPr>
          <p:nvPr userDrawn="1"/>
        </p:nvCxnSpPr>
        <p:spPr bwMode="hidden">
          <a:xfrm>
            <a:off x="457200" y="1600200"/>
            <a:ext cx="5410200" cy="0"/>
          </a:xfrm>
          <a:prstGeom prst="line">
            <a:avLst/>
          </a:prstGeom>
          <a:ln w="19050" cap="flat">
            <a:solidFill>
              <a:srgbClr val="FFD100"/>
            </a:solidFill>
          </a:ln>
        </p:spPr>
        <p:style>
          <a:lnRef idx="1">
            <a:schemeClr val="accent1"/>
          </a:lnRef>
          <a:fillRef idx="0">
            <a:schemeClr val="accent1"/>
          </a:fillRef>
          <a:effectRef idx="0">
            <a:schemeClr val="dk1"/>
          </a:effectRef>
          <a:fontRef idx="minor">
            <a:schemeClr val="lt1"/>
          </a:fontRef>
        </p:style>
      </p:cxnSp>
      <p:cxnSp>
        <p:nvCxnSpPr>
          <p:cNvPr id="9" name="Line">
            <a:extLst>
              <a:ext uri="{FF2B5EF4-FFF2-40B4-BE49-F238E27FC236}">
                <a16:creationId xmlns:a16="http://schemas.microsoft.com/office/drawing/2014/main" id="{827E2BA7-0F08-6A47-9026-1A567427BC27}"/>
              </a:ext>
            </a:extLst>
          </p:cNvPr>
          <p:cNvCxnSpPr>
            <a:cxnSpLocks/>
          </p:cNvCxnSpPr>
          <p:nvPr userDrawn="1"/>
        </p:nvCxnSpPr>
        <p:spPr bwMode="hidden">
          <a:xfrm>
            <a:off x="6324600" y="1600200"/>
            <a:ext cx="5410200" cy="0"/>
          </a:xfrm>
          <a:prstGeom prst="line">
            <a:avLst/>
          </a:prstGeom>
          <a:ln w="19050" cap="flat">
            <a:solidFill>
              <a:srgbClr val="FFD100"/>
            </a:solidFill>
          </a:ln>
        </p:spPr>
        <p:style>
          <a:lnRef idx="1">
            <a:schemeClr val="accent1"/>
          </a:lnRef>
          <a:fillRef idx="0">
            <a:schemeClr val="accent1"/>
          </a:fillRef>
          <a:effectRef idx="0">
            <a:schemeClr val="dk1"/>
          </a:effectRef>
          <a:fontRef idx="minor">
            <a:schemeClr val="lt1"/>
          </a:fontRef>
        </p:style>
      </p:cxnSp>
      <p:sp>
        <p:nvSpPr>
          <p:cNvPr id="3" name="Content Placeholder 1">
            <a:extLst>
              <a:ext uri="{FF2B5EF4-FFF2-40B4-BE49-F238E27FC236}">
                <a16:creationId xmlns:a16="http://schemas.microsoft.com/office/drawing/2014/main" id="{5ACDF6B2-62B8-404E-8D30-594804419392}"/>
              </a:ext>
            </a:extLst>
          </p:cNvPr>
          <p:cNvSpPr>
            <a:spLocks noGrp="1"/>
          </p:cNvSpPr>
          <p:nvPr>
            <p:ph idx="1"/>
          </p:nvPr>
        </p:nvSpPr>
        <p:spPr>
          <a:xfrm>
            <a:off x="457200" y="1828802"/>
            <a:ext cx="11277600" cy="4340224"/>
          </a:xfrm>
        </p:spPr>
        <p:txBody>
          <a:bodyPr numCol="2"/>
          <a:lstStyle>
            <a:lvl1pPr marL="228600" indent="-228600">
              <a:buFont typeface="Wells Fargo Sans" panose="020B0503020203020204" pitchFamily="34" charset="0"/>
              <a:buChar char="•"/>
              <a:tabLst>
                <a:tab pos="5365750" algn="r"/>
              </a:tabLst>
              <a:defRPr/>
            </a:lvl1pPr>
            <a:lvl2pPr marL="457200" indent="-228600">
              <a:tabLst>
                <a:tab pos="5365750" algn="r"/>
              </a:tabLst>
              <a:defRPr/>
            </a:lvl2pPr>
            <a:lvl3pPr marL="685800" indent="-228600">
              <a:tabLst>
                <a:tab pos="5365750" algn="r"/>
              </a:tabLst>
              <a:defRPr/>
            </a:lvl3pPr>
            <a:lvl4pPr marL="914400" indent="-228600">
              <a:tabLst>
                <a:tab pos="5365750" algn="r"/>
              </a:tabLst>
              <a:defRPr/>
            </a:lvl4pPr>
            <a:lvl5pPr marL="1143000" indent="-228600">
              <a:tabLst>
                <a:tab pos="5365750" algn="r"/>
              </a:tabLst>
              <a:defRPr/>
            </a:lvl5pPr>
            <a:lvl6pPr marL="1371600" indent="-228600">
              <a:tabLst>
                <a:tab pos="5365750" algn="r"/>
              </a:tabLst>
              <a:defRPr/>
            </a:lvl6pPr>
            <a:lvl7pPr marL="1600200" indent="-228600">
              <a:tabLst>
                <a:tab pos="5365750" algn="r"/>
              </a:tabLst>
              <a:defRPr/>
            </a:lvl7pPr>
            <a:lvl8pPr marL="1828800" indent="-228600">
              <a:tabLst>
                <a:tab pos="5365750" algn="r"/>
              </a:tabLst>
              <a:defRPr/>
            </a:lvl8pPr>
            <a:lvl9pPr marL="2057400" indent="-228600">
              <a:tabLst>
                <a:tab pos="5365750"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a:extLst>
              <a:ext uri="{FF2B5EF4-FFF2-40B4-BE49-F238E27FC236}">
                <a16:creationId xmlns:a16="http://schemas.microsoft.com/office/drawing/2014/main" id="{07DB0427-6005-7646-A1DA-069FBA064B9C}"/>
              </a:ext>
            </a:extLst>
          </p:cNvPr>
          <p:cNvSpPr>
            <a:spLocks noGrp="1"/>
          </p:cNvSpPr>
          <p:nvPr>
            <p:ph type="sldNum" sz="quarter" idx="10"/>
          </p:nvPr>
        </p:nvSpPr>
        <p:spPr/>
        <p:txBody>
          <a:bodyPr/>
          <a:lstStyle/>
          <a:p>
            <a:fld id="{000F85C7-EC28-5C4D-9577-C5634B07539F}" type="slidenum">
              <a:rPr lang="en-US" smtClean="0"/>
              <a:pPr/>
              <a:t>‹#›</a:t>
            </a:fld>
            <a:endParaRPr lang="en-US"/>
          </a:p>
        </p:txBody>
      </p:sp>
    </p:spTree>
    <p:extLst>
      <p:ext uri="{BB962C8B-B14F-4D97-AF65-F5344CB8AC3E}">
        <p14:creationId xmlns:p14="http://schemas.microsoft.com/office/powerpoint/2010/main" val="319111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9D9BA87F-F94E-2547-8D0D-4850B271767F}"/>
              </a:ext>
            </a:extLst>
          </p:cNvPr>
          <p:cNvSpPr>
            <a:spLocks noGrp="1"/>
          </p:cNvSpPr>
          <p:nvPr>
            <p:ph type="title" hasCustomPrompt="1"/>
          </p:nvPr>
        </p:nvSpPr>
        <p:spPr/>
        <p:txBody>
          <a:bodyPr/>
          <a:lstStyle>
            <a:lvl1pPr>
              <a:defRPr/>
            </a:lvl1pPr>
          </a:lstStyle>
          <a:p>
            <a:r>
              <a:rPr lang="en-US"/>
              <a:t>[Slide title]</a:t>
            </a:r>
          </a:p>
        </p:txBody>
      </p:sp>
      <p:sp>
        <p:nvSpPr>
          <p:cNvPr id="3" name="Content Placeholder 1">
            <a:extLst>
              <a:ext uri="{FF2B5EF4-FFF2-40B4-BE49-F238E27FC236}">
                <a16:creationId xmlns:a16="http://schemas.microsoft.com/office/drawing/2014/main" id="{5ACDF6B2-62B8-404E-8D30-594804419392}"/>
              </a:ext>
            </a:extLst>
          </p:cNvPr>
          <p:cNvSpPr>
            <a:spLocks noGrp="1"/>
          </p:cNvSpPr>
          <p:nvPr>
            <p:ph idx="1"/>
          </p:nvPr>
        </p:nvSpPr>
        <p:spPr>
          <a:xfrm>
            <a:off x="457200" y="1600200"/>
            <a:ext cx="11277600" cy="4568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a:extLst>
              <a:ext uri="{FF2B5EF4-FFF2-40B4-BE49-F238E27FC236}">
                <a16:creationId xmlns:a16="http://schemas.microsoft.com/office/drawing/2014/main" id="{16C968B0-98BE-A54C-8F1A-69CB67A0FBF6}"/>
              </a:ext>
            </a:extLst>
          </p:cNvPr>
          <p:cNvSpPr>
            <a:spLocks noGrp="1"/>
          </p:cNvSpPr>
          <p:nvPr>
            <p:ph type="sldNum" sz="quarter" idx="10"/>
          </p:nvPr>
        </p:nvSpPr>
        <p:spPr/>
        <p:txBody>
          <a:bodyPr/>
          <a:lstStyle/>
          <a:p>
            <a:fld id="{000F85C7-EC28-5C4D-9577-C5634B07539F}" type="slidenum">
              <a:rPr lang="en-US" smtClean="0"/>
              <a:pPr/>
              <a:t>‹#›</a:t>
            </a:fld>
            <a:endParaRPr lang="en-US"/>
          </a:p>
        </p:txBody>
      </p:sp>
    </p:spTree>
    <p:extLst>
      <p:ext uri="{BB962C8B-B14F-4D97-AF65-F5344CB8AC3E}">
        <p14:creationId xmlns:p14="http://schemas.microsoft.com/office/powerpoint/2010/main" val="1212861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Text">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9D9BA87F-F94E-2547-8D0D-4850B271767F}"/>
              </a:ext>
            </a:extLst>
          </p:cNvPr>
          <p:cNvSpPr>
            <a:spLocks noGrp="1"/>
          </p:cNvSpPr>
          <p:nvPr>
            <p:ph type="title" hasCustomPrompt="1"/>
          </p:nvPr>
        </p:nvSpPr>
        <p:spPr/>
        <p:txBody>
          <a:bodyPr/>
          <a:lstStyle>
            <a:lvl1pPr>
              <a:defRPr/>
            </a:lvl1pPr>
          </a:lstStyle>
          <a:p>
            <a:r>
              <a:rPr lang="en-US"/>
              <a:t>[Slide title]</a:t>
            </a:r>
          </a:p>
        </p:txBody>
      </p:sp>
      <p:sp>
        <p:nvSpPr>
          <p:cNvPr id="3" name="Content Placeholder 1">
            <a:extLst>
              <a:ext uri="{FF2B5EF4-FFF2-40B4-BE49-F238E27FC236}">
                <a16:creationId xmlns:a16="http://schemas.microsoft.com/office/drawing/2014/main" id="{5ACDF6B2-62B8-404E-8D30-594804419392}"/>
              </a:ext>
            </a:extLst>
          </p:cNvPr>
          <p:cNvSpPr>
            <a:spLocks noGrp="1"/>
          </p:cNvSpPr>
          <p:nvPr>
            <p:ph idx="1"/>
          </p:nvPr>
        </p:nvSpPr>
        <p:spPr>
          <a:xfrm>
            <a:off x="457200" y="1600200"/>
            <a:ext cx="7366000" cy="4568825"/>
          </a:xfrm>
        </p:spPr>
        <p:txBody>
          <a:bodyPr>
            <a:noAutofit/>
          </a:bodyPr>
          <a:lstStyle>
            <a:lvl1pPr marL="365760" indent="-365760">
              <a:lnSpc>
                <a:spcPct val="90000"/>
              </a:lnSpc>
              <a:buFont typeface="Wells Fargo Sans Display" panose="020B0503020203020204" pitchFamily="34" charset="0"/>
              <a:buChar char="•"/>
              <a:defRPr sz="3200">
                <a:latin typeface="+mj-lt"/>
              </a:defRPr>
            </a:lvl1pPr>
            <a:lvl2pPr marL="731520" indent="-365760">
              <a:lnSpc>
                <a:spcPct val="90000"/>
              </a:lnSpc>
              <a:buFont typeface="Wells Fargo Sans Display" panose="020B0503020203020204" pitchFamily="34" charset="0"/>
              <a:buChar char="–"/>
              <a:defRPr sz="3200">
                <a:latin typeface="+mj-lt"/>
              </a:defRPr>
            </a:lvl2pPr>
            <a:lvl3pPr marL="1097280" indent="-365760">
              <a:lnSpc>
                <a:spcPct val="90000"/>
              </a:lnSpc>
              <a:buFont typeface="Wells Fargo Sans Display" panose="020B0503020203020204" pitchFamily="34" charset="0"/>
              <a:buChar char="–"/>
              <a:defRPr sz="3200">
                <a:latin typeface="+mj-lt"/>
              </a:defRPr>
            </a:lvl3pPr>
            <a:lvl4pPr marL="1463040" indent="-365760">
              <a:lnSpc>
                <a:spcPct val="90000"/>
              </a:lnSpc>
              <a:buFont typeface="Wells Fargo Sans Display" panose="020B0503020203020204" pitchFamily="34" charset="0"/>
              <a:buChar char="–"/>
              <a:defRPr sz="3200">
                <a:latin typeface="+mj-lt"/>
              </a:defRPr>
            </a:lvl4pPr>
            <a:lvl5pPr marL="1828800" indent="-365760">
              <a:lnSpc>
                <a:spcPct val="90000"/>
              </a:lnSpc>
              <a:buFont typeface="Wells Fargo Sans Display" panose="020B0503020203020204" pitchFamily="34" charset="0"/>
              <a:buChar char="–"/>
              <a:defRPr sz="3200">
                <a:latin typeface="+mj-lt"/>
              </a:defRPr>
            </a:lvl5pPr>
            <a:lvl6pPr marL="2194560" indent="-365760">
              <a:lnSpc>
                <a:spcPct val="90000"/>
              </a:lnSpc>
              <a:buFont typeface="Wells Fargo Sans Display" panose="020B0503020203020204" pitchFamily="34" charset="0"/>
              <a:buChar char="–"/>
              <a:defRPr sz="3200">
                <a:latin typeface="+mj-lt"/>
              </a:defRPr>
            </a:lvl6pPr>
            <a:lvl7pPr marL="2560320" indent="-365760">
              <a:lnSpc>
                <a:spcPct val="90000"/>
              </a:lnSpc>
              <a:buFont typeface="Wells Fargo Sans Display" panose="020B0503020203020204" pitchFamily="34" charset="0"/>
              <a:buChar char="–"/>
              <a:defRPr sz="3200">
                <a:latin typeface="+mj-lt"/>
              </a:defRPr>
            </a:lvl7pPr>
            <a:lvl8pPr marL="2926080" indent="-365760">
              <a:lnSpc>
                <a:spcPct val="90000"/>
              </a:lnSpc>
              <a:buFont typeface="Wells Fargo Sans Display" panose="020B0503020203020204" pitchFamily="34" charset="0"/>
              <a:buChar char="–"/>
              <a:defRPr sz="3200">
                <a:latin typeface="+mj-lt"/>
              </a:defRPr>
            </a:lvl8pPr>
            <a:lvl9pPr marL="3291840" indent="-365760">
              <a:lnSpc>
                <a:spcPct val="90000"/>
              </a:lnSpc>
              <a:buFont typeface="Wells Fargo Sans Display" panose="020B0503020203020204" pitchFamily="34" charset="0"/>
              <a:buChar char="–"/>
              <a:defRPr sz="32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a:extLst>
              <a:ext uri="{FF2B5EF4-FFF2-40B4-BE49-F238E27FC236}">
                <a16:creationId xmlns:a16="http://schemas.microsoft.com/office/drawing/2014/main" id="{16C968B0-98BE-A54C-8F1A-69CB67A0FBF6}"/>
              </a:ext>
            </a:extLst>
          </p:cNvPr>
          <p:cNvSpPr>
            <a:spLocks noGrp="1"/>
          </p:cNvSpPr>
          <p:nvPr>
            <p:ph type="sldNum" sz="quarter" idx="10"/>
          </p:nvPr>
        </p:nvSpPr>
        <p:spPr/>
        <p:txBody>
          <a:bodyPr/>
          <a:lstStyle/>
          <a:p>
            <a:fld id="{000F85C7-EC28-5C4D-9577-C5634B07539F}" type="slidenum">
              <a:rPr lang="en-US" smtClean="0"/>
              <a:pPr/>
              <a:t>‹#›</a:t>
            </a:fld>
            <a:endParaRPr lang="en-US"/>
          </a:p>
        </p:txBody>
      </p:sp>
    </p:spTree>
    <p:extLst>
      <p:ext uri="{BB962C8B-B14F-4D97-AF65-F5344CB8AC3E}">
        <p14:creationId xmlns:p14="http://schemas.microsoft.com/office/powerpoint/2010/main" val="2483856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5A6DEEE1-C08A-1E44-BEC5-E09044562C19}"/>
              </a:ext>
            </a:extLst>
          </p:cNvPr>
          <p:cNvSpPr>
            <a:spLocks noGrp="1"/>
          </p:cNvSpPr>
          <p:nvPr>
            <p:ph type="title" hasCustomPrompt="1"/>
          </p:nvPr>
        </p:nvSpPr>
        <p:spPr/>
        <p:txBody>
          <a:bodyPr/>
          <a:lstStyle>
            <a:lvl1pPr>
              <a:defRPr/>
            </a:lvl1pPr>
          </a:lstStyle>
          <a:p>
            <a:r>
              <a:rPr lang="en-US"/>
              <a:t>[Slide title]</a:t>
            </a:r>
          </a:p>
        </p:txBody>
      </p:sp>
      <p:sp>
        <p:nvSpPr>
          <p:cNvPr id="3" name="Content Placeholder 1">
            <a:extLst>
              <a:ext uri="{FF2B5EF4-FFF2-40B4-BE49-F238E27FC236}">
                <a16:creationId xmlns:a16="http://schemas.microsoft.com/office/drawing/2014/main" id="{18C91035-5E9C-427C-BB14-3C95EF5EA9C7}"/>
              </a:ext>
            </a:extLst>
          </p:cNvPr>
          <p:cNvSpPr>
            <a:spLocks noGrp="1"/>
          </p:cNvSpPr>
          <p:nvPr>
            <p:ph sz="half" idx="1"/>
          </p:nvPr>
        </p:nvSpPr>
        <p:spPr>
          <a:xfrm>
            <a:off x="457200" y="1600200"/>
            <a:ext cx="5413248" cy="457200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a:extLst>
              <a:ext uri="{FF2B5EF4-FFF2-40B4-BE49-F238E27FC236}">
                <a16:creationId xmlns:a16="http://schemas.microsoft.com/office/drawing/2014/main" id="{086D2EDA-1064-496E-9F5C-3A8317F76DD7}"/>
              </a:ext>
            </a:extLst>
          </p:cNvPr>
          <p:cNvSpPr>
            <a:spLocks noGrp="1"/>
          </p:cNvSpPr>
          <p:nvPr>
            <p:ph sz="half" idx="2"/>
          </p:nvPr>
        </p:nvSpPr>
        <p:spPr>
          <a:xfrm>
            <a:off x="6324600" y="1600200"/>
            <a:ext cx="5413248" cy="457200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a:extLst>
              <a:ext uri="{FF2B5EF4-FFF2-40B4-BE49-F238E27FC236}">
                <a16:creationId xmlns:a16="http://schemas.microsoft.com/office/drawing/2014/main" id="{E9BFDC9A-8BFC-8946-84F2-2786226F4A25}"/>
              </a:ext>
            </a:extLst>
          </p:cNvPr>
          <p:cNvSpPr>
            <a:spLocks noGrp="1"/>
          </p:cNvSpPr>
          <p:nvPr>
            <p:ph type="sldNum" sz="quarter" idx="10"/>
          </p:nvPr>
        </p:nvSpPr>
        <p:spPr/>
        <p:txBody>
          <a:bodyPr/>
          <a:lstStyle/>
          <a:p>
            <a:fld id="{000F85C7-EC28-5C4D-9577-C5634B07539F}" type="slidenum">
              <a:rPr lang="en-US" smtClean="0"/>
              <a:pPr/>
              <a:t>‹#›</a:t>
            </a:fld>
            <a:endParaRPr lang="en-US"/>
          </a:p>
        </p:txBody>
      </p:sp>
    </p:spTree>
    <p:extLst>
      <p:ext uri="{BB962C8B-B14F-4D97-AF65-F5344CB8AC3E}">
        <p14:creationId xmlns:p14="http://schemas.microsoft.com/office/powerpoint/2010/main" val="30111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6" name="Title">
            <a:extLst>
              <a:ext uri="{FF2B5EF4-FFF2-40B4-BE49-F238E27FC236}">
                <a16:creationId xmlns:a16="http://schemas.microsoft.com/office/drawing/2014/main" id="{0FEC781B-6995-FC4B-8081-5377A71B27B1}"/>
              </a:ext>
            </a:extLst>
          </p:cNvPr>
          <p:cNvSpPr>
            <a:spLocks noGrp="1"/>
          </p:cNvSpPr>
          <p:nvPr>
            <p:ph type="title" hasCustomPrompt="1"/>
          </p:nvPr>
        </p:nvSpPr>
        <p:spPr/>
        <p:txBody>
          <a:bodyPr/>
          <a:lstStyle>
            <a:lvl1pPr>
              <a:defRPr/>
            </a:lvl1pPr>
          </a:lstStyle>
          <a:p>
            <a:r>
              <a:rPr lang="en-US"/>
              <a:t>[Slide title]</a:t>
            </a:r>
          </a:p>
        </p:txBody>
      </p:sp>
      <p:sp>
        <p:nvSpPr>
          <p:cNvPr id="3" name="Content Placeholder 1">
            <a:extLst>
              <a:ext uri="{FF2B5EF4-FFF2-40B4-BE49-F238E27FC236}">
                <a16:creationId xmlns:a16="http://schemas.microsoft.com/office/drawing/2014/main" id="{18C91035-5E9C-427C-BB14-3C95EF5EA9C7}"/>
              </a:ext>
            </a:extLst>
          </p:cNvPr>
          <p:cNvSpPr>
            <a:spLocks noGrp="1"/>
          </p:cNvSpPr>
          <p:nvPr>
            <p:ph sz="half" idx="1"/>
          </p:nvPr>
        </p:nvSpPr>
        <p:spPr>
          <a:xfrm>
            <a:off x="457199" y="1600200"/>
            <a:ext cx="3457575" cy="457200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a:extLst>
              <a:ext uri="{FF2B5EF4-FFF2-40B4-BE49-F238E27FC236}">
                <a16:creationId xmlns:a16="http://schemas.microsoft.com/office/drawing/2014/main" id="{086D2EDA-1064-496E-9F5C-3A8317F76DD7}"/>
              </a:ext>
            </a:extLst>
          </p:cNvPr>
          <p:cNvSpPr>
            <a:spLocks noGrp="1"/>
          </p:cNvSpPr>
          <p:nvPr>
            <p:ph sz="half" idx="2"/>
          </p:nvPr>
        </p:nvSpPr>
        <p:spPr>
          <a:xfrm>
            <a:off x="4365626" y="1600200"/>
            <a:ext cx="3454400" cy="457200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3">
            <a:extLst>
              <a:ext uri="{FF2B5EF4-FFF2-40B4-BE49-F238E27FC236}">
                <a16:creationId xmlns:a16="http://schemas.microsoft.com/office/drawing/2014/main" id="{AAE1199F-835A-AB49-B657-252EF2C5A8AA}"/>
              </a:ext>
            </a:extLst>
          </p:cNvPr>
          <p:cNvSpPr>
            <a:spLocks noGrp="1"/>
          </p:cNvSpPr>
          <p:nvPr>
            <p:ph sz="quarter" idx="10"/>
          </p:nvPr>
        </p:nvSpPr>
        <p:spPr>
          <a:xfrm>
            <a:off x="8277224" y="1600200"/>
            <a:ext cx="3457575"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a:extLst>
              <a:ext uri="{FF2B5EF4-FFF2-40B4-BE49-F238E27FC236}">
                <a16:creationId xmlns:a16="http://schemas.microsoft.com/office/drawing/2014/main" id="{77759C7B-BF36-F44D-BEAC-32033DC69731}"/>
              </a:ext>
            </a:extLst>
          </p:cNvPr>
          <p:cNvSpPr>
            <a:spLocks noGrp="1"/>
          </p:cNvSpPr>
          <p:nvPr>
            <p:ph type="sldNum" sz="quarter" idx="11"/>
          </p:nvPr>
        </p:nvSpPr>
        <p:spPr/>
        <p:txBody>
          <a:bodyPr/>
          <a:lstStyle/>
          <a:p>
            <a:fld id="{000F85C7-EC28-5C4D-9577-C5634B07539F}" type="slidenum">
              <a:rPr lang="en-US" smtClean="0"/>
              <a:pPr/>
              <a:t>‹#›</a:t>
            </a:fld>
            <a:endParaRPr lang="en-US"/>
          </a:p>
        </p:txBody>
      </p:sp>
    </p:spTree>
    <p:extLst>
      <p:ext uri="{BB962C8B-B14F-4D97-AF65-F5344CB8AC3E}">
        <p14:creationId xmlns:p14="http://schemas.microsoft.com/office/powerpoint/2010/main" val="4241026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16" name="Title">
            <a:extLst>
              <a:ext uri="{FF2B5EF4-FFF2-40B4-BE49-F238E27FC236}">
                <a16:creationId xmlns:a16="http://schemas.microsoft.com/office/drawing/2014/main" id="{0FEC781B-6995-FC4B-8081-5377A71B27B1}"/>
              </a:ext>
            </a:extLst>
          </p:cNvPr>
          <p:cNvSpPr>
            <a:spLocks noGrp="1"/>
          </p:cNvSpPr>
          <p:nvPr>
            <p:ph type="title" hasCustomPrompt="1"/>
          </p:nvPr>
        </p:nvSpPr>
        <p:spPr/>
        <p:txBody>
          <a:bodyPr/>
          <a:lstStyle>
            <a:lvl1pPr>
              <a:defRPr/>
            </a:lvl1pPr>
          </a:lstStyle>
          <a:p>
            <a:r>
              <a:rPr lang="en-US"/>
              <a:t>[Slide title]</a:t>
            </a:r>
          </a:p>
        </p:txBody>
      </p:sp>
      <p:sp>
        <p:nvSpPr>
          <p:cNvPr id="3" name="Content Placeholder 1">
            <a:extLst>
              <a:ext uri="{FF2B5EF4-FFF2-40B4-BE49-F238E27FC236}">
                <a16:creationId xmlns:a16="http://schemas.microsoft.com/office/drawing/2014/main" id="{18C91035-5E9C-427C-BB14-3C95EF5EA9C7}"/>
              </a:ext>
            </a:extLst>
          </p:cNvPr>
          <p:cNvSpPr>
            <a:spLocks noGrp="1"/>
          </p:cNvSpPr>
          <p:nvPr>
            <p:ph sz="half" idx="1"/>
          </p:nvPr>
        </p:nvSpPr>
        <p:spPr>
          <a:xfrm>
            <a:off x="457199" y="1600200"/>
            <a:ext cx="3457575" cy="457200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a:extLst>
              <a:ext uri="{FF2B5EF4-FFF2-40B4-BE49-F238E27FC236}">
                <a16:creationId xmlns:a16="http://schemas.microsoft.com/office/drawing/2014/main" id="{086D2EDA-1064-496E-9F5C-3A8317F76DD7}"/>
              </a:ext>
            </a:extLst>
          </p:cNvPr>
          <p:cNvSpPr>
            <a:spLocks noGrp="1"/>
          </p:cNvSpPr>
          <p:nvPr>
            <p:ph sz="half" idx="2"/>
          </p:nvPr>
        </p:nvSpPr>
        <p:spPr>
          <a:xfrm>
            <a:off x="4365626" y="1600200"/>
            <a:ext cx="7369174" cy="457200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a:extLst>
              <a:ext uri="{FF2B5EF4-FFF2-40B4-BE49-F238E27FC236}">
                <a16:creationId xmlns:a16="http://schemas.microsoft.com/office/drawing/2014/main" id="{5D805AD4-73CF-FE45-8F86-233D14A0CF8E}"/>
              </a:ext>
            </a:extLst>
          </p:cNvPr>
          <p:cNvSpPr>
            <a:spLocks noGrp="1"/>
          </p:cNvSpPr>
          <p:nvPr>
            <p:ph type="sldNum" sz="quarter" idx="10"/>
          </p:nvPr>
        </p:nvSpPr>
        <p:spPr/>
        <p:txBody>
          <a:bodyPr/>
          <a:lstStyle/>
          <a:p>
            <a:fld id="{000F85C7-EC28-5C4D-9577-C5634B07539F}" type="slidenum">
              <a:rPr lang="en-US" smtClean="0"/>
              <a:pPr/>
              <a:t>‹#›</a:t>
            </a:fld>
            <a:endParaRPr lang="en-US"/>
          </a:p>
        </p:txBody>
      </p:sp>
    </p:spTree>
    <p:extLst>
      <p:ext uri="{BB962C8B-B14F-4D97-AF65-F5344CB8AC3E}">
        <p14:creationId xmlns:p14="http://schemas.microsoft.com/office/powerpoint/2010/main" val="1323860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EF5521F-5C5A-4C48-8B35-7AA5E0604784}"/>
              </a:ext>
            </a:extLst>
          </p:cNvPr>
          <p:cNvSpPr>
            <a:spLocks noGrp="1"/>
          </p:cNvSpPr>
          <p:nvPr>
            <p:ph type="title"/>
          </p:nvPr>
        </p:nvSpPr>
        <p:spPr>
          <a:xfrm>
            <a:off x="457200" y="457200"/>
            <a:ext cx="11277600" cy="914400"/>
          </a:xfrm>
          <a:prstGeom prst="rect">
            <a:avLst/>
          </a:prstGeom>
        </p:spPr>
        <p:txBody>
          <a:bodyPr vert="horz" lIns="0" tIns="0" rIns="0" bIns="0" rtlCol="0" anchor="t" anchorCtr="0">
            <a:noAutofit/>
          </a:bodyPr>
          <a:lstStyle/>
          <a:p>
            <a:r>
              <a:rPr lang="en-US"/>
              <a:t>[Slide title]</a:t>
            </a:r>
          </a:p>
        </p:txBody>
      </p:sp>
      <p:sp>
        <p:nvSpPr>
          <p:cNvPr id="3" name="Text Placeholder">
            <a:extLst>
              <a:ext uri="{FF2B5EF4-FFF2-40B4-BE49-F238E27FC236}">
                <a16:creationId xmlns:a16="http://schemas.microsoft.com/office/drawing/2014/main" id="{48CBF009-1B9F-4150-8EC1-2D97F9BB499C}"/>
              </a:ext>
            </a:extLst>
          </p:cNvPr>
          <p:cNvSpPr>
            <a:spLocks noGrp="1"/>
          </p:cNvSpPr>
          <p:nvPr>
            <p:ph type="body" idx="1"/>
          </p:nvPr>
        </p:nvSpPr>
        <p:spPr>
          <a:xfrm>
            <a:off x="457200" y="1600200"/>
            <a:ext cx="11274552" cy="4572000"/>
          </a:xfrm>
          <a:prstGeom prst="rect">
            <a:avLst/>
          </a:prstGeom>
        </p:spPr>
        <p:txBody>
          <a:bodyPr vert="horz" lIns="0" tIns="0" rIns="0" bIns="0" spcCol="45720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a:extLst>
              <a:ext uri="{FF2B5EF4-FFF2-40B4-BE49-F238E27FC236}">
                <a16:creationId xmlns:a16="http://schemas.microsoft.com/office/drawing/2014/main" id="{3B92F20D-48D7-2E43-BCAC-BA410B21DF1A}"/>
              </a:ext>
            </a:extLst>
          </p:cNvPr>
          <p:cNvSpPr>
            <a:spLocks noGrp="1"/>
          </p:cNvSpPr>
          <p:nvPr>
            <p:ph type="sldNum" sz="quarter" idx="4"/>
          </p:nvPr>
        </p:nvSpPr>
        <p:spPr>
          <a:xfrm>
            <a:off x="11277600" y="6400800"/>
            <a:ext cx="457200" cy="228600"/>
          </a:xfrm>
          <a:prstGeom prst="rect">
            <a:avLst/>
          </a:prstGeom>
        </p:spPr>
        <p:txBody>
          <a:bodyPr vert="horz" lIns="0" tIns="0" rIns="0" bIns="0" rtlCol="0" anchor="b" anchorCtr="0"/>
          <a:lstStyle>
            <a:lvl1pPr algn="r">
              <a:defRPr sz="800">
                <a:solidFill>
                  <a:schemeClr val="tx1"/>
                </a:solidFill>
              </a:defRPr>
            </a:lvl1pPr>
          </a:lstStyle>
          <a:p>
            <a:fld id="{000F85C7-EC28-5C4D-9577-C5634B07539F}" type="slidenum">
              <a:rPr lang="en-US" smtClean="0"/>
              <a:pPr/>
              <a:t>‹#›</a:t>
            </a:fld>
            <a:endParaRPr lang="en-US"/>
          </a:p>
        </p:txBody>
      </p:sp>
    </p:spTree>
    <p:extLst>
      <p:ext uri="{BB962C8B-B14F-4D97-AF65-F5344CB8AC3E}">
        <p14:creationId xmlns:p14="http://schemas.microsoft.com/office/powerpoint/2010/main" val="159939637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75" r:id="rId6"/>
    <p:sldLayoutId id="2147483682" r:id="rId7"/>
    <p:sldLayoutId id="2147483683" r:id="rId8"/>
    <p:sldLayoutId id="2147483669" r:id="rId9"/>
    <p:sldLayoutId id="2147483684" r:id="rId10"/>
    <p:sldLayoutId id="2147483685" r:id="rId11"/>
    <p:sldLayoutId id="2147483651" r:id="rId12"/>
    <p:sldLayoutId id="2147483662" r:id="rId13"/>
    <p:sldLayoutId id="2147483664" r:id="rId14"/>
    <p:sldLayoutId id="2147483661" r:id="rId15"/>
    <p:sldLayoutId id="2147483667" r:id="rId16"/>
    <p:sldLayoutId id="2147483666" r:id="rId17"/>
    <p:sldLayoutId id="2147483668" r:id="rId18"/>
    <p:sldLayoutId id="2147483692" r:id="rId19"/>
    <p:sldLayoutId id="2147483693" r:id="rId20"/>
    <p:sldLayoutId id="2147483671"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200"/>
        </a:spcBef>
        <a:spcAft>
          <a:spcPts val="0"/>
        </a:spcAft>
        <a:buFont typeface="Wells Fargo Sans" panose="020B0503020203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3pPr>
      <a:lvl4pPr marL="914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4pPr>
      <a:lvl5pPr marL="11430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5pPr>
      <a:lvl6pPr marL="13716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6pPr>
      <a:lvl7pPr marL="1600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7pPr>
      <a:lvl8pPr marL="1828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8pPr>
      <a:lvl9pPr marL="2057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7392" userDrawn="1">
          <p15:clr>
            <a:srgbClr val="F26B43"/>
          </p15:clr>
        </p15:guide>
        <p15:guide id="4" orient="horz" pos="1008" userDrawn="1">
          <p15:clr>
            <a:srgbClr val="F26B43"/>
          </p15:clr>
        </p15:guide>
        <p15:guide id="5" orient="horz" pos="3888" userDrawn="1">
          <p15:clr>
            <a:srgbClr val="F26B43"/>
          </p15:clr>
        </p15:guide>
        <p15:guide id="6" orient="horz" pos="417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972DA22B-0666-1647-8A12-A6F6D00A5D21}"/>
              </a:ext>
            </a:extLst>
          </p:cNvPr>
          <p:cNvSpPr>
            <a:spLocks noGrp="1"/>
          </p:cNvSpPr>
          <p:nvPr>
            <p:ph type="ctrTitle"/>
          </p:nvPr>
        </p:nvSpPr>
        <p:spPr/>
        <p:txBody>
          <a:bodyPr/>
          <a:lstStyle/>
          <a:p>
            <a:r>
              <a:rPr lang="en-US" dirty="0"/>
              <a:t>Smarter Detection of Anomaly Detection</a:t>
            </a:r>
            <a:br>
              <a:rPr lang="en-US" dirty="0"/>
            </a:br>
            <a:r>
              <a:rPr lang="en-US" dirty="0"/>
              <a:t>Hackathon - 2025</a:t>
            </a:r>
          </a:p>
        </p:txBody>
      </p:sp>
      <p:sp>
        <p:nvSpPr>
          <p:cNvPr id="7" name="Subtitle">
            <a:extLst>
              <a:ext uri="{FF2B5EF4-FFF2-40B4-BE49-F238E27FC236}">
                <a16:creationId xmlns:a16="http://schemas.microsoft.com/office/drawing/2014/main" id="{E78B65EB-C98D-4048-A9B2-C88B4A957C09}"/>
              </a:ext>
            </a:extLst>
          </p:cNvPr>
          <p:cNvSpPr>
            <a:spLocks noGrp="1"/>
          </p:cNvSpPr>
          <p:nvPr>
            <p:ph type="subTitle" idx="1"/>
          </p:nvPr>
        </p:nvSpPr>
        <p:spPr/>
        <p:txBody>
          <a:bodyPr/>
          <a:lstStyle/>
          <a:p>
            <a:r>
              <a:rPr lang="en-US" dirty="0"/>
              <a:t>March 2025</a:t>
            </a:r>
          </a:p>
          <a:p>
            <a:endParaRPr lang="en-US" dirty="0"/>
          </a:p>
          <a:p>
            <a:r>
              <a:rPr lang="en-US" dirty="0"/>
              <a:t>Presented by:</a:t>
            </a:r>
            <a:br>
              <a:rPr lang="en-US" dirty="0"/>
            </a:br>
            <a:r>
              <a:rPr lang="en-US" dirty="0"/>
              <a:t>Team : Dev-2025</a:t>
            </a:r>
          </a:p>
          <a:p>
            <a:endParaRPr lang="en-US" dirty="0"/>
          </a:p>
        </p:txBody>
      </p:sp>
      <p:sp>
        <p:nvSpPr>
          <p:cNvPr id="3" name="Legal">
            <a:extLst>
              <a:ext uri="{FF2B5EF4-FFF2-40B4-BE49-F238E27FC236}">
                <a16:creationId xmlns:a16="http://schemas.microsoft.com/office/drawing/2014/main" id="{E2EB9FBE-F2D9-E969-E193-367E427443B2}"/>
              </a:ext>
            </a:extLst>
          </p:cNvPr>
          <p:cNvSpPr txBox="1"/>
          <p:nvPr/>
        </p:nvSpPr>
        <p:spPr>
          <a:xfrm>
            <a:off x="457200" y="6080167"/>
            <a:ext cx="5638800" cy="549233"/>
          </a:xfrm>
          <a:prstGeom prst="rect">
            <a:avLst/>
          </a:prstGeom>
          <a:noFill/>
        </p:spPr>
        <p:txBody>
          <a:bodyPr wrap="square" lIns="0" tIns="0" rIns="0" bIns="0" rtlCol="0" anchor="b" anchorCtr="0">
            <a:noAutofit/>
          </a:bodyPr>
          <a:lstStyle/>
          <a:p>
            <a:r>
              <a:rPr lang="en-US" sz="800" dirty="0"/>
              <a:t>© 2025 Wells Fargo Bank, N.A. Proprietary business information is for internal use only.</a:t>
            </a:r>
          </a:p>
        </p:txBody>
      </p:sp>
    </p:spTree>
    <p:extLst>
      <p:ext uri="{BB962C8B-B14F-4D97-AF65-F5344CB8AC3E}">
        <p14:creationId xmlns:p14="http://schemas.microsoft.com/office/powerpoint/2010/main" val="4167025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itle 1">
            <a:extLst>
              <a:ext uri="{FF2B5EF4-FFF2-40B4-BE49-F238E27FC236}">
                <a16:creationId xmlns:a16="http://schemas.microsoft.com/office/drawing/2014/main" id="{B15B8F3E-B710-4086-BA98-73B33588AABA}"/>
              </a:ext>
            </a:extLst>
          </p:cNvPr>
          <p:cNvSpPr txBox="1">
            <a:spLocks/>
          </p:cNvSpPr>
          <p:nvPr/>
        </p:nvSpPr>
        <p:spPr>
          <a:xfrm>
            <a:off x="519617" y="322293"/>
            <a:ext cx="11340525" cy="374455"/>
          </a:xfrm>
          <a:prstGeom prst="rect">
            <a:avLst/>
          </a:prstGeom>
        </p:spPr>
        <p:txBody>
          <a:bodyPr vert="horz" lIns="0" tIns="0" rIns="0" bIns="0" rtlCol="0" anchor="t" anchorCtr="0">
            <a:noAutofit/>
          </a:bodyPr>
          <a:lstStyle>
            <a:lvl1pPr algn="l" defTabSz="685800" rtl="0" eaLnBrk="1" latinLnBrk="0" hangingPunct="1">
              <a:lnSpc>
                <a:spcPct val="90000"/>
              </a:lnSpc>
              <a:spcBef>
                <a:spcPct val="0"/>
              </a:spcBef>
              <a:buNone/>
              <a:defRPr sz="2400" kern="1200">
                <a:solidFill>
                  <a:schemeClr val="tx2"/>
                </a:solidFill>
                <a:latin typeface="+mj-lt"/>
                <a:ea typeface="+mj-ea"/>
                <a:cs typeface="+mj-cs"/>
              </a:defRPr>
            </a:lvl1pPr>
          </a:lstStyle>
          <a:p>
            <a:pPr defTabSz="685457">
              <a:defRPr/>
            </a:pPr>
            <a:r>
              <a:rPr kumimoji="0" lang="en-US" i="0" u="none" strike="noStrike" kern="1200" cap="none" spc="0" normalizeH="0" baseline="0" noProof="0" dirty="0">
                <a:ln>
                  <a:noFill/>
                </a:ln>
                <a:solidFill>
                  <a:schemeClr val="tx1"/>
                </a:solidFill>
                <a:effectLst/>
                <a:uLnTx/>
                <a:uFillTx/>
                <a:ea typeface="+mj-ea"/>
                <a:cs typeface="+mj-cs"/>
              </a:rPr>
              <a:t>Problem Statement</a:t>
            </a:r>
          </a:p>
        </p:txBody>
      </p:sp>
      <p:cxnSp>
        <p:nvCxnSpPr>
          <p:cNvPr id="95" name="Straight Connector 94">
            <a:extLst>
              <a:ext uri="{FF2B5EF4-FFF2-40B4-BE49-F238E27FC236}">
                <a16:creationId xmlns:a16="http://schemas.microsoft.com/office/drawing/2014/main" id="{6124E68D-12D7-4485-83C3-AA7528007D5B}"/>
              </a:ext>
            </a:extLst>
          </p:cNvPr>
          <p:cNvCxnSpPr>
            <a:cxnSpLocks/>
          </p:cNvCxnSpPr>
          <p:nvPr/>
        </p:nvCxnSpPr>
        <p:spPr>
          <a:xfrm>
            <a:off x="519616" y="696748"/>
            <a:ext cx="4892893" cy="0"/>
          </a:xfrm>
          <a:prstGeom prst="line">
            <a:avLst/>
          </a:prstGeom>
          <a:ln w="28575" cap="sq">
            <a:solidFill>
              <a:schemeClr val="tx2"/>
            </a:solidFill>
          </a:ln>
        </p:spPr>
        <p:style>
          <a:lnRef idx="1">
            <a:srgbClr val="787070"/>
          </a:lnRef>
          <a:fillRef idx="0">
            <a:schemeClr val="accent1"/>
          </a:fillRef>
          <a:effectRef idx="0">
            <a:schemeClr val="dk1"/>
          </a:effectRef>
          <a:fontRef idx="minor">
            <a:schemeClr val="lt1"/>
          </a:fontRef>
        </p:style>
      </p:cxnSp>
      <p:sp>
        <p:nvSpPr>
          <p:cNvPr id="100" name="Slide Number Placeholder 1">
            <a:extLst>
              <a:ext uri="{FF2B5EF4-FFF2-40B4-BE49-F238E27FC236}">
                <a16:creationId xmlns:a16="http://schemas.microsoft.com/office/drawing/2014/main" id="{C49BFF83-35F0-463C-B3DF-65B631090321}"/>
              </a:ext>
            </a:extLst>
          </p:cNvPr>
          <p:cNvSpPr txBox="1">
            <a:spLocks/>
          </p:cNvSpPr>
          <p:nvPr/>
        </p:nvSpPr>
        <p:spPr>
          <a:xfrm>
            <a:off x="11631541" y="6579391"/>
            <a:ext cx="457200" cy="22848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00F85C7-EC28-5C4D-9577-C5634B07539F}" type="slidenum">
              <a:rPr kumimoji="0" lang="en-US" sz="800" b="0" i="0" u="none" strike="noStrike" kern="1200" cap="none" spc="0" normalizeH="0" baseline="0" noProof="0" smtClean="0">
                <a:ln>
                  <a:noFill/>
                </a:ln>
                <a:solidFill>
                  <a:srgbClr val="141414"/>
                </a:solidFill>
                <a:effectLst/>
                <a:uLnTx/>
                <a:uFillTx/>
                <a:latin typeface="Wells Fargo Sans" panose="020B0503020203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a:ln>
                <a:noFill/>
              </a:ln>
              <a:solidFill>
                <a:srgbClr val="141414"/>
              </a:solidFill>
              <a:effectLst/>
              <a:uLnTx/>
              <a:uFillTx/>
              <a:latin typeface="Wells Fargo Sans" panose="020B0503020203020204" pitchFamily="34" charset="0"/>
              <a:ea typeface="+mn-ea"/>
              <a:cs typeface="+mn-cs"/>
            </a:endParaRPr>
          </a:p>
        </p:txBody>
      </p:sp>
      <p:sp>
        <p:nvSpPr>
          <p:cNvPr id="3" name="TextBox 2">
            <a:extLst>
              <a:ext uri="{FF2B5EF4-FFF2-40B4-BE49-F238E27FC236}">
                <a16:creationId xmlns:a16="http://schemas.microsoft.com/office/drawing/2014/main" id="{A7157CAC-0E06-7936-9FB6-31B0466A617A}"/>
              </a:ext>
            </a:extLst>
          </p:cNvPr>
          <p:cNvSpPr txBox="1"/>
          <p:nvPr/>
        </p:nvSpPr>
        <p:spPr>
          <a:xfrm>
            <a:off x="519616" y="696748"/>
            <a:ext cx="11111925" cy="5342488"/>
          </a:xfrm>
          <a:prstGeom prst="rect">
            <a:avLst/>
          </a:prstGeom>
          <a:noFill/>
        </p:spPr>
        <p:txBody>
          <a:bodyPr wrap="square" lIns="91440" tIns="45720" rIns="91440" bIns="45720" anchor="t">
            <a:spAutoFit/>
          </a:bodyPr>
          <a:lstStyle/>
          <a:p>
            <a:pPr>
              <a:spcAft>
                <a:spcPts val="100"/>
              </a:spcAft>
              <a:defRPr/>
            </a:pPr>
            <a:endParaRPr lang="en-US" b="0" i="0" dirty="0">
              <a:solidFill>
                <a:srgbClr val="141414"/>
              </a:solidFill>
              <a:effectLst/>
              <a:latin typeface="+mj-lt"/>
            </a:endParaRPr>
          </a:p>
          <a:p>
            <a:pPr>
              <a:spcAft>
                <a:spcPts val="100"/>
              </a:spcAft>
              <a:defRPr/>
            </a:pPr>
            <a:r>
              <a:rPr lang="en-US" b="0" i="0" dirty="0">
                <a:solidFill>
                  <a:srgbClr val="141414"/>
                </a:solidFill>
                <a:effectLst/>
                <a:latin typeface="+mj-lt"/>
              </a:rPr>
              <a:t>Historical data is made available in an excel file and has the following columns.</a:t>
            </a:r>
          </a:p>
          <a:p>
            <a:pPr>
              <a:spcAft>
                <a:spcPts val="100"/>
              </a:spcAft>
              <a:defRPr/>
            </a:pPr>
            <a:r>
              <a:rPr lang="en-US" b="0" i="0" dirty="0">
                <a:solidFill>
                  <a:srgbClr val="141414"/>
                </a:solidFill>
                <a:effectLst/>
                <a:latin typeface="+mj-lt"/>
              </a:rPr>
              <a:t>As of Date, Company, Account, AU, Currency, Primary Account, Secondary Account, GL Balance, IHub Balance, Balance Difference, Match Status and Comments</a:t>
            </a:r>
          </a:p>
          <a:p>
            <a:pPr>
              <a:spcAft>
                <a:spcPts val="100"/>
              </a:spcAft>
              <a:defRPr/>
            </a:pPr>
            <a:endParaRPr lang="en-US" dirty="0">
              <a:solidFill>
                <a:srgbClr val="141414"/>
              </a:solidFill>
              <a:latin typeface="+mj-lt"/>
            </a:endParaRPr>
          </a:p>
          <a:p>
            <a:pPr>
              <a:spcAft>
                <a:spcPts val="100"/>
              </a:spcAft>
              <a:defRPr/>
            </a:pPr>
            <a:r>
              <a:rPr lang="en-US" b="0" i="0" dirty="0">
                <a:solidFill>
                  <a:srgbClr val="141414"/>
                </a:solidFill>
                <a:effectLst/>
                <a:latin typeface="+mj-lt"/>
              </a:rPr>
              <a:t>For a given primary and secondary account combination if the derived column ‘Balance Difference’ is 0 then it is a ‘Match’ else it is ‘Break’.</a:t>
            </a:r>
          </a:p>
          <a:p>
            <a:pPr>
              <a:spcAft>
                <a:spcPts val="100"/>
              </a:spcAft>
              <a:defRPr/>
            </a:pPr>
            <a:endParaRPr lang="en-US" b="0" i="0" dirty="0">
              <a:solidFill>
                <a:srgbClr val="141414"/>
              </a:solidFill>
              <a:effectLst/>
              <a:latin typeface="+mj-lt"/>
            </a:endParaRPr>
          </a:p>
          <a:p>
            <a:pPr>
              <a:spcAft>
                <a:spcPts val="100"/>
              </a:spcAft>
              <a:defRPr/>
            </a:pPr>
            <a:r>
              <a:rPr lang="en-US" dirty="0">
                <a:solidFill>
                  <a:srgbClr val="141414"/>
                </a:solidFill>
                <a:latin typeface="+mj-lt"/>
              </a:rPr>
              <a:t>The historical data needs to be analyzed to check if there are any anomalies in the given real time data for the break records. Basically, check the historical data to see if there is a pattern in the ‘Balance Difference’ column. This consumes lots of manual effort for the humans and is also error prone.</a:t>
            </a:r>
            <a:endParaRPr lang="en-US" b="0" i="0" dirty="0">
              <a:solidFill>
                <a:srgbClr val="141414"/>
              </a:solidFill>
              <a:effectLst/>
              <a:latin typeface="+mj-lt"/>
            </a:endParaRPr>
          </a:p>
          <a:p>
            <a:pPr>
              <a:spcAft>
                <a:spcPts val="100"/>
              </a:spcAft>
              <a:defRPr/>
            </a:pPr>
            <a:endParaRPr lang="en-US" dirty="0">
              <a:solidFill>
                <a:srgbClr val="141414"/>
              </a:solidFill>
              <a:latin typeface="+mj-lt"/>
            </a:endParaRPr>
          </a:p>
          <a:p>
            <a:pPr algn="l"/>
            <a:r>
              <a:rPr lang="en-US" sz="1600" b="1" dirty="0">
                <a:solidFill>
                  <a:srgbClr val="463782"/>
                </a:solidFill>
                <a:latin typeface="+mj-lt"/>
              </a:rPr>
              <a:t>Scope</a:t>
            </a:r>
          </a:p>
          <a:p>
            <a:pPr>
              <a:spcAft>
                <a:spcPts val="100"/>
              </a:spcAft>
              <a:defRPr/>
            </a:pPr>
            <a:r>
              <a:rPr lang="en-US" sz="1600" dirty="0">
                <a:solidFill>
                  <a:srgbClr val="141414"/>
                </a:solidFill>
                <a:latin typeface="+mj-lt"/>
              </a:rPr>
              <a:t>Address the above issue by identifying if there is any pattern/trend in the derived ‘Balance Difference’ for the given primary and secondary account combination where match status is Break and update the column ‘Anomaly’ with Yes or No in excel for the real time data provided. Also justify the reason for the same in column ‘Comments’.</a:t>
            </a:r>
            <a:endParaRPr lang="en-US" sz="1600" b="0" i="0" dirty="0">
              <a:solidFill>
                <a:srgbClr val="141414"/>
              </a:solidFill>
              <a:effectLst/>
              <a:latin typeface="+mj-lt"/>
            </a:endParaRPr>
          </a:p>
          <a:p>
            <a:pPr marL="0" indent="0">
              <a:spcAft>
                <a:spcPts val="100"/>
              </a:spcAft>
              <a:buNone/>
              <a:defRPr/>
            </a:pPr>
            <a:endParaRPr lang="en-US" sz="1600" b="1" dirty="0">
              <a:solidFill>
                <a:srgbClr val="463782"/>
              </a:solidFill>
              <a:latin typeface="+mj-lt"/>
            </a:endParaRPr>
          </a:p>
          <a:p>
            <a:pPr>
              <a:spcAft>
                <a:spcPts val="100"/>
              </a:spcAft>
              <a:defRPr/>
            </a:pPr>
            <a:endParaRPr lang="en-US" b="0" i="0" dirty="0">
              <a:solidFill>
                <a:srgbClr val="141414"/>
              </a:solidFill>
              <a:effectLst/>
              <a:latin typeface="WF Sans Regular"/>
            </a:endParaRPr>
          </a:p>
          <a:p>
            <a:pPr>
              <a:spcAft>
                <a:spcPts val="100"/>
              </a:spcAft>
              <a:defRPr/>
            </a:pPr>
            <a:endParaRPr lang="en-US" b="0" i="0" dirty="0">
              <a:solidFill>
                <a:srgbClr val="141414"/>
              </a:solidFill>
              <a:effectLst/>
              <a:latin typeface="WF Sans Regular"/>
            </a:endParaRPr>
          </a:p>
        </p:txBody>
      </p:sp>
    </p:spTree>
    <p:extLst>
      <p:ext uri="{BB962C8B-B14F-4D97-AF65-F5344CB8AC3E}">
        <p14:creationId xmlns:p14="http://schemas.microsoft.com/office/powerpoint/2010/main" val="308466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itle 1">
            <a:extLst>
              <a:ext uri="{FF2B5EF4-FFF2-40B4-BE49-F238E27FC236}">
                <a16:creationId xmlns:a16="http://schemas.microsoft.com/office/drawing/2014/main" id="{B15B8F3E-B710-4086-BA98-73B33588AABA}"/>
              </a:ext>
            </a:extLst>
          </p:cNvPr>
          <p:cNvSpPr txBox="1">
            <a:spLocks/>
          </p:cNvSpPr>
          <p:nvPr/>
        </p:nvSpPr>
        <p:spPr>
          <a:xfrm>
            <a:off x="519617" y="322293"/>
            <a:ext cx="11340525" cy="374455"/>
          </a:xfrm>
          <a:prstGeom prst="rect">
            <a:avLst/>
          </a:prstGeom>
        </p:spPr>
        <p:txBody>
          <a:bodyPr vert="horz" lIns="0" tIns="0" rIns="0" bIns="0" rtlCol="0" anchor="t" anchorCtr="0">
            <a:noAutofit/>
          </a:bodyPr>
          <a:lstStyle>
            <a:lvl1pPr algn="l" defTabSz="685800" rtl="0" eaLnBrk="1" latinLnBrk="0" hangingPunct="1">
              <a:lnSpc>
                <a:spcPct val="90000"/>
              </a:lnSpc>
              <a:spcBef>
                <a:spcPct val="0"/>
              </a:spcBef>
              <a:buNone/>
              <a:defRPr sz="2400" kern="1200">
                <a:solidFill>
                  <a:schemeClr val="tx2"/>
                </a:solidFill>
                <a:latin typeface="+mj-lt"/>
                <a:ea typeface="+mj-ea"/>
                <a:cs typeface="+mj-cs"/>
              </a:defRPr>
            </a:lvl1pPr>
          </a:lstStyle>
          <a:p>
            <a:pPr defTabSz="685457">
              <a:defRPr/>
            </a:pPr>
            <a:r>
              <a:rPr kumimoji="0" lang="en-US" i="0" u="none" strike="noStrike" kern="1200" cap="none" spc="0" normalizeH="0" baseline="0" noProof="0" dirty="0">
                <a:ln>
                  <a:noFill/>
                </a:ln>
                <a:solidFill>
                  <a:schemeClr val="tx1"/>
                </a:solidFill>
                <a:effectLst/>
                <a:uLnTx/>
                <a:uFillTx/>
                <a:ea typeface="+mj-ea"/>
                <a:cs typeface="+mj-cs"/>
              </a:rPr>
              <a:t>Proposed Solution</a:t>
            </a:r>
          </a:p>
        </p:txBody>
      </p:sp>
      <p:cxnSp>
        <p:nvCxnSpPr>
          <p:cNvPr id="95" name="Straight Connector 94">
            <a:extLst>
              <a:ext uri="{FF2B5EF4-FFF2-40B4-BE49-F238E27FC236}">
                <a16:creationId xmlns:a16="http://schemas.microsoft.com/office/drawing/2014/main" id="{6124E68D-12D7-4485-83C3-AA7528007D5B}"/>
              </a:ext>
            </a:extLst>
          </p:cNvPr>
          <p:cNvCxnSpPr>
            <a:cxnSpLocks/>
          </p:cNvCxnSpPr>
          <p:nvPr/>
        </p:nvCxnSpPr>
        <p:spPr>
          <a:xfrm>
            <a:off x="519616" y="696748"/>
            <a:ext cx="4892893" cy="0"/>
          </a:xfrm>
          <a:prstGeom prst="line">
            <a:avLst/>
          </a:prstGeom>
          <a:ln w="28575" cap="sq">
            <a:solidFill>
              <a:schemeClr val="tx2"/>
            </a:solidFill>
          </a:ln>
        </p:spPr>
        <p:style>
          <a:lnRef idx="1">
            <a:srgbClr val="787070"/>
          </a:lnRef>
          <a:fillRef idx="0">
            <a:schemeClr val="accent1"/>
          </a:fillRef>
          <a:effectRef idx="0">
            <a:schemeClr val="dk1"/>
          </a:effectRef>
          <a:fontRef idx="minor">
            <a:schemeClr val="lt1"/>
          </a:fontRef>
        </p:style>
      </p:cxnSp>
      <p:sp>
        <p:nvSpPr>
          <p:cNvPr id="100" name="Slide Number Placeholder 1">
            <a:extLst>
              <a:ext uri="{FF2B5EF4-FFF2-40B4-BE49-F238E27FC236}">
                <a16:creationId xmlns:a16="http://schemas.microsoft.com/office/drawing/2014/main" id="{C49BFF83-35F0-463C-B3DF-65B631090321}"/>
              </a:ext>
            </a:extLst>
          </p:cNvPr>
          <p:cNvSpPr txBox="1">
            <a:spLocks/>
          </p:cNvSpPr>
          <p:nvPr/>
        </p:nvSpPr>
        <p:spPr>
          <a:xfrm>
            <a:off x="11631541" y="6579391"/>
            <a:ext cx="457200" cy="22848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00F85C7-EC28-5C4D-9577-C5634B07539F}" type="slidenum">
              <a:rPr kumimoji="0" lang="en-US" sz="800" b="0" i="0" u="none" strike="noStrike" kern="1200" cap="none" spc="0" normalizeH="0" baseline="0" noProof="0" smtClean="0">
                <a:ln>
                  <a:noFill/>
                </a:ln>
                <a:solidFill>
                  <a:srgbClr val="141414"/>
                </a:solidFill>
                <a:effectLst/>
                <a:uLnTx/>
                <a:uFillTx/>
                <a:latin typeface="Wells Fargo Sans" panose="020B0503020203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800" b="0" i="0" u="none" strike="noStrike" kern="1200" cap="none" spc="0" normalizeH="0" baseline="0" noProof="0">
              <a:ln>
                <a:noFill/>
              </a:ln>
              <a:solidFill>
                <a:srgbClr val="141414"/>
              </a:solidFill>
              <a:effectLst/>
              <a:uLnTx/>
              <a:uFillTx/>
              <a:latin typeface="Wells Fargo Sans" panose="020B0503020203020204" pitchFamily="34" charset="0"/>
              <a:ea typeface="+mn-ea"/>
              <a:cs typeface="+mn-cs"/>
            </a:endParaRPr>
          </a:p>
        </p:txBody>
      </p:sp>
      <p:sp>
        <p:nvSpPr>
          <p:cNvPr id="3" name="TextBox 2">
            <a:extLst>
              <a:ext uri="{FF2B5EF4-FFF2-40B4-BE49-F238E27FC236}">
                <a16:creationId xmlns:a16="http://schemas.microsoft.com/office/drawing/2014/main" id="{A7157CAC-0E06-7936-9FB6-31B0466A617A}"/>
              </a:ext>
            </a:extLst>
          </p:cNvPr>
          <p:cNvSpPr txBox="1"/>
          <p:nvPr/>
        </p:nvSpPr>
        <p:spPr>
          <a:xfrm>
            <a:off x="519616" y="696748"/>
            <a:ext cx="11111925" cy="3147015"/>
          </a:xfrm>
          <a:prstGeom prst="rect">
            <a:avLst/>
          </a:prstGeom>
          <a:noFill/>
        </p:spPr>
        <p:txBody>
          <a:bodyPr wrap="square">
            <a:spAutoFit/>
          </a:bodyPr>
          <a:lstStyle/>
          <a:p>
            <a:pPr>
              <a:spcAft>
                <a:spcPts val="100"/>
              </a:spcAft>
              <a:defRPr/>
            </a:pPr>
            <a:endParaRPr lang="en-US" sz="1600" b="0" i="0" dirty="0">
              <a:solidFill>
                <a:srgbClr val="141414"/>
              </a:solidFill>
              <a:effectLst/>
              <a:latin typeface="+mj-lt"/>
            </a:endParaRPr>
          </a:p>
          <a:p>
            <a:pPr>
              <a:spcAft>
                <a:spcPts val="100"/>
              </a:spcAft>
              <a:defRPr/>
            </a:pPr>
            <a:r>
              <a:rPr lang="en-US" sz="1600" b="0" i="0" dirty="0">
                <a:solidFill>
                  <a:srgbClr val="141414"/>
                </a:solidFill>
                <a:effectLst/>
                <a:latin typeface="+mj-lt"/>
              </a:rPr>
              <a:t>Following is achieved using the below steps:-</a:t>
            </a:r>
          </a:p>
          <a:p>
            <a:pPr>
              <a:spcAft>
                <a:spcPts val="100"/>
              </a:spcAft>
              <a:defRPr/>
            </a:pPr>
            <a:endParaRPr lang="en-US" sz="1600" b="0" i="0" dirty="0">
              <a:solidFill>
                <a:srgbClr val="141414"/>
              </a:solidFill>
              <a:effectLst/>
              <a:latin typeface="+mj-lt"/>
            </a:endParaRPr>
          </a:p>
          <a:p>
            <a:pPr marL="285750" indent="-285750" algn="l">
              <a:buFont typeface="Arial" panose="020B0604020202020204" pitchFamily="34" charset="0"/>
              <a:buChar char="•"/>
            </a:pPr>
            <a:r>
              <a:rPr lang="en-US" sz="1600" b="0" i="0" dirty="0">
                <a:solidFill>
                  <a:srgbClr val="141414"/>
                </a:solidFill>
                <a:effectLst/>
                <a:latin typeface="+mj-lt"/>
              </a:rPr>
              <a:t>Generate the historical data with different patterns for the breaks for each of the primary and secondary account combination. The success ratio would be good if the data is huge.</a:t>
            </a:r>
          </a:p>
          <a:p>
            <a:pPr marL="285750" indent="-285750" algn="l">
              <a:buFont typeface="Arial" panose="020B0604020202020204" pitchFamily="34" charset="0"/>
              <a:buChar char="•"/>
            </a:pPr>
            <a:r>
              <a:rPr lang="en-US" sz="1600" b="0" i="0" dirty="0">
                <a:solidFill>
                  <a:srgbClr val="141414"/>
                </a:solidFill>
                <a:effectLst/>
                <a:latin typeface="+mj-lt"/>
              </a:rPr>
              <a:t>In the same excel, have another sheet for the real time data with additional columns ‘Anomaly’ and ‘Comments’.</a:t>
            </a:r>
          </a:p>
          <a:p>
            <a:pPr marL="285750" indent="-285750" algn="l">
              <a:buFont typeface="Arial" panose="020B0604020202020204" pitchFamily="34" charset="0"/>
              <a:buChar char="•"/>
            </a:pPr>
            <a:r>
              <a:rPr lang="en-US" sz="1600" dirty="0">
                <a:solidFill>
                  <a:srgbClr val="141414"/>
                </a:solidFill>
                <a:latin typeface="+mj-lt"/>
              </a:rPr>
              <a:t>Now generate a chat </a:t>
            </a:r>
            <a:r>
              <a:rPr lang="en-US" sz="1600" dirty="0" err="1">
                <a:solidFill>
                  <a:srgbClr val="141414"/>
                </a:solidFill>
                <a:latin typeface="+mj-lt"/>
              </a:rPr>
              <a:t>gpt</a:t>
            </a:r>
            <a:r>
              <a:rPr lang="en-US" sz="1600" dirty="0">
                <a:solidFill>
                  <a:srgbClr val="141414"/>
                </a:solidFill>
                <a:latin typeface="+mj-lt"/>
              </a:rPr>
              <a:t> prompt which would analyze the historical data given for the breaks and identify if the real time data is anomaly or not. </a:t>
            </a:r>
            <a:r>
              <a:rPr lang="en-US" sz="1600" b="0" i="0" dirty="0">
                <a:solidFill>
                  <a:srgbClr val="141414"/>
                </a:solidFill>
                <a:effectLst/>
                <a:latin typeface="+mj-lt"/>
              </a:rPr>
              <a:t>The real time data records should be updated with anomaly and comments.</a:t>
            </a:r>
          </a:p>
          <a:p>
            <a:pPr marL="285750" indent="-285750" algn="l">
              <a:buFont typeface="Arial" panose="020B0604020202020204" pitchFamily="34" charset="0"/>
              <a:buChar char="•"/>
            </a:pPr>
            <a:r>
              <a:rPr lang="en-US" sz="1600" b="0" i="0" dirty="0">
                <a:solidFill>
                  <a:srgbClr val="141414"/>
                </a:solidFill>
                <a:effectLst/>
                <a:latin typeface="+mj-lt"/>
              </a:rPr>
              <a:t>Implement a python program which would invoke the chat </a:t>
            </a:r>
            <a:r>
              <a:rPr lang="en-US" sz="1600" b="0" i="0" dirty="0" err="1">
                <a:solidFill>
                  <a:srgbClr val="141414"/>
                </a:solidFill>
                <a:effectLst/>
                <a:latin typeface="+mj-lt"/>
              </a:rPr>
              <a:t>gpt</a:t>
            </a:r>
            <a:r>
              <a:rPr lang="en-US" sz="1600" b="0" i="0" dirty="0">
                <a:solidFill>
                  <a:srgbClr val="141414"/>
                </a:solidFill>
                <a:effectLst/>
                <a:latin typeface="+mj-lt"/>
              </a:rPr>
              <a:t> with the given prompt and input excel (historical and real time data). The program should return an output excel with updated anomaly details for the real time data.</a:t>
            </a:r>
          </a:p>
          <a:p>
            <a:pPr algn="l"/>
            <a:r>
              <a:rPr lang="en-US" sz="1800" b="0" i="0" dirty="0">
                <a:solidFill>
                  <a:srgbClr val="141414"/>
                </a:solidFill>
                <a:effectLst/>
                <a:latin typeface="+mj-lt"/>
              </a:rPr>
              <a:t> </a:t>
            </a:r>
          </a:p>
          <a:p>
            <a:pPr>
              <a:spcAft>
                <a:spcPts val="100"/>
              </a:spcAft>
              <a:defRPr/>
            </a:pPr>
            <a:endParaRPr lang="en-US" b="0" i="0" dirty="0">
              <a:solidFill>
                <a:srgbClr val="141414"/>
              </a:solidFill>
              <a:effectLst/>
              <a:latin typeface="WF Sans Regular"/>
            </a:endParaRPr>
          </a:p>
        </p:txBody>
      </p:sp>
    </p:spTree>
    <p:extLst>
      <p:ext uri="{BB962C8B-B14F-4D97-AF65-F5344CB8AC3E}">
        <p14:creationId xmlns:p14="http://schemas.microsoft.com/office/powerpoint/2010/main" val="1647101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itle 1">
            <a:extLst>
              <a:ext uri="{FF2B5EF4-FFF2-40B4-BE49-F238E27FC236}">
                <a16:creationId xmlns:a16="http://schemas.microsoft.com/office/drawing/2014/main" id="{B15B8F3E-B710-4086-BA98-73B33588AABA}"/>
              </a:ext>
            </a:extLst>
          </p:cNvPr>
          <p:cNvSpPr txBox="1">
            <a:spLocks/>
          </p:cNvSpPr>
          <p:nvPr/>
        </p:nvSpPr>
        <p:spPr>
          <a:xfrm>
            <a:off x="519617" y="322293"/>
            <a:ext cx="11340525" cy="374455"/>
          </a:xfrm>
          <a:prstGeom prst="rect">
            <a:avLst/>
          </a:prstGeom>
        </p:spPr>
        <p:txBody>
          <a:bodyPr vert="horz" lIns="0" tIns="0" rIns="0" bIns="0" rtlCol="0" anchor="t" anchorCtr="0">
            <a:noAutofit/>
          </a:bodyPr>
          <a:lstStyle>
            <a:lvl1pPr algn="l" defTabSz="685800" rtl="0" eaLnBrk="1" latinLnBrk="0" hangingPunct="1">
              <a:lnSpc>
                <a:spcPct val="90000"/>
              </a:lnSpc>
              <a:spcBef>
                <a:spcPct val="0"/>
              </a:spcBef>
              <a:buNone/>
              <a:defRPr sz="2400" kern="1200">
                <a:solidFill>
                  <a:schemeClr val="tx2"/>
                </a:solidFill>
                <a:latin typeface="+mj-lt"/>
                <a:ea typeface="+mj-ea"/>
                <a:cs typeface="+mj-cs"/>
              </a:defRPr>
            </a:lvl1pPr>
          </a:lstStyle>
          <a:p>
            <a:pPr defTabSz="685457">
              <a:defRPr/>
            </a:pPr>
            <a:r>
              <a:rPr kumimoji="0" lang="en-US" i="0" u="none" strike="noStrike" kern="1200" cap="none" spc="0" normalizeH="0" baseline="0" noProof="0" dirty="0">
                <a:ln>
                  <a:noFill/>
                </a:ln>
                <a:solidFill>
                  <a:schemeClr val="tx1"/>
                </a:solidFill>
                <a:effectLst/>
                <a:uLnTx/>
                <a:uFillTx/>
                <a:ea typeface="+mj-ea"/>
                <a:cs typeface="+mj-cs"/>
              </a:rPr>
              <a:t>Artifacts</a:t>
            </a:r>
          </a:p>
        </p:txBody>
      </p:sp>
      <p:cxnSp>
        <p:nvCxnSpPr>
          <p:cNvPr id="95" name="Straight Connector 94">
            <a:extLst>
              <a:ext uri="{FF2B5EF4-FFF2-40B4-BE49-F238E27FC236}">
                <a16:creationId xmlns:a16="http://schemas.microsoft.com/office/drawing/2014/main" id="{6124E68D-12D7-4485-83C3-AA7528007D5B}"/>
              </a:ext>
            </a:extLst>
          </p:cNvPr>
          <p:cNvCxnSpPr>
            <a:cxnSpLocks/>
          </p:cNvCxnSpPr>
          <p:nvPr/>
        </p:nvCxnSpPr>
        <p:spPr>
          <a:xfrm>
            <a:off x="519616" y="696748"/>
            <a:ext cx="4892893" cy="0"/>
          </a:xfrm>
          <a:prstGeom prst="line">
            <a:avLst/>
          </a:prstGeom>
          <a:ln w="28575" cap="sq">
            <a:solidFill>
              <a:schemeClr val="tx2"/>
            </a:solidFill>
          </a:ln>
        </p:spPr>
        <p:style>
          <a:lnRef idx="1">
            <a:srgbClr val="787070"/>
          </a:lnRef>
          <a:fillRef idx="0">
            <a:schemeClr val="accent1"/>
          </a:fillRef>
          <a:effectRef idx="0">
            <a:schemeClr val="dk1"/>
          </a:effectRef>
          <a:fontRef idx="minor">
            <a:schemeClr val="lt1"/>
          </a:fontRef>
        </p:style>
      </p:cxnSp>
      <p:sp>
        <p:nvSpPr>
          <p:cNvPr id="100" name="Slide Number Placeholder 1">
            <a:extLst>
              <a:ext uri="{FF2B5EF4-FFF2-40B4-BE49-F238E27FC236}">
                <a16:creationId xmlns:a16="http://schemas.microsoft.com/office/drawing/2014/main" id="{C49BFF83-35F0-463C-B3DF-65B631090321}"/>
              </a:ext>
            </a:extLst>
          </p:cNvPr>
          <p:cNvSpPr txBox="1">
            <a:spLocks/>
          </p:cNvSpPr>
          <p:nvPr/>
        </p:nvSpPr>
        <p:spPr>
          <a:xfrm>
            <a:off x="11631541" y="6579391"/>
            <a:ext cx="457200" cy="22848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00F85C7-EC28-5C4D-9577-C5634B07539F}" type="slidenum">
              <a:rPr kumimoji="0" lang="en-US" sz="800" b="0" i="0" u="none" strike="noStrike" kern="1200" cap="none" spc="0" normalizeH="0" baseline="0" noProof="0" smtClean="0">
                <a:ln>
                  <a:noFill/>
                </a:ln>
                <a:solidFill>
                  <a:srgbClr val="141414"/>
                </a:solidFill>
                <a:effectLst/>
                <a:uLnTx/>
                <a:uFillTx/>
                <a:latin typeface="Wells Fargo Sans" panose="020B0503020203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800" b="0" i="0" u="none" strike="noStrike" kern="1200" cap="none" spc="0" normalizeH="0" baseline="0" noProof="0">
              <a:ln>
                <a:noFill/>
              </a:ln>
              <a:solidFill>
                <a:srgbClr val="141414"/>
              </a:solidFill>
              <a:effectLst/>
              <a:uLnTx/>
              <a:uFillTx/>
              <a:latin typeface="Wells Fargo Sans" panose="020B0503020203020204" pitchFamily="34" charset="0"/>
              <a:ea typeface="+mn-ea"/>
              <a:cs typeface="+mn-cs"/>
            </a:endParaRPr>
          </a:p>
        </p:txBody>
      </p:sp>
      <p:sp>
        <p:nvSpPr>
          <p:cNvPr id="3" name="TextBox 2">
            <a:extLst>
              <a:ext uri="{FF2B5EF4-FFF2-40B4-BE49-F238E27FC236}">
                <a16:creationId xmlns:a16="http://schemas.microsoft.com/office/drawing/2014/main" id="{A7157CAC-0E06-7936-9FB6-31B0466A617A}"/>
              </a:ext>
            </a:extLst>
          </p:cNvPr>
          <p:cNvSpPr txBox="1"/>
          <p:nvPr/>
        </p:nvSpPr>
        <p:spPr>
          <a:xfrm>
            <a:off x="519616" y="877754"/>
            <a:ext cx="11111925" cy="1846659"/>
          </a:xfrm>
          <a:prstGeom prst="rect">
            <a:avLst/>
          </a:prstGeom>
          <a:noFill/>
        </p:spPr>
        <p:txBody>
          <a:bodyPr wrap="square">
            <a:spAutoFit/>
          </a:bodyPr>
          <a:lstStyle/>
          <a:p>
            <a:pPr algn="l"/>
            <a:endParaRPr lang="en-US" sz="1600" b="1" dirty="0">
              <a:solidFill>
                <a:srgbClr val="463782"/>
              </a:solidFill>
              <a:latin typeface="+mj-lt"/>
            </a:endParaRPr>
          </a:p>
          <a:p>
            <a:pPr algn="l"/>
            <a:r>
              <a:rPr lang="en-US" sz="1600" b="1" dirty="0">
                <a:solidFill>
                  <a:srgbClr val="463782"/>
                </a:solidFill>
                <a:latin typeface="+mj-lt"/>
              </a:rPr>
              <a:t>Sample excel containing the historical and real time data.</a:t>
            </a:r>
          </a:p>
          <a:p>
            <a:pPr marL="285750" indent="-285750" rtl="0">
              <a:buFont typeface="Arial" panose="020B0604020202020204" pitchFamily="34" charset="0"/>
              <a:buChar char="•"/>
            </a:pPr>
            <a:endParaRPr lang="en-US" sz="1600" dirty="0">
              <a:effectLst/>
              <a:latin typeface="+mj-lt"/>
            </a:endParaRPr>
          </a:p>
          <a:p>
            <a:pPr marL="285750" indent="-285750" rtl="0">
              <a:buFont typeface="Arial" panose="020B0604020202020204" pitchFamily="34" charset="0"/>
              <a:buChar char="•"/>
            </a:pPr>
            <a:r>
              <a:rPr lang="en-US" sz="1600" dirty="0">
                <a:effectLst/>
                <a:latin typeface="+mj-lt"/>
              </a:rPr>
              <a:t>The excel is available in the </a:t>
            </a:r>
            <a:r>
              <a:rPr lang="en-US" sz="1600" dirty="0" err="1">
                <a:effectLst/>
                <a:latin typeface="+mj-lt"/>
              </a:rPr>
              <a:t>github</a:t>
            </a:r>
            <a:r>
              <a:rPr lang="en-US" sz="1600" dirty="0">
                <a:effectLst/>
                <a:latin typeface="+mj-lt"/>
              </a:rPr>
              <a:t> path artifacts/arch</a:t>
            </a:r>
          </a:p>
          <a:p>
            <a:pPr marL="285750" indent="-285750" rtl="0">
              <a:buFont typeface="Arial" panose="020B0604020202020204" pitchFamily="34" charset="0"/>
              <a:buChar char="•"/>
            </a:pPr>
            <a:r>
              <a:rPr lang="en-US" sz="1600" dirty="0">
                <a:latin typeface="+mj-lt"/>
              </a:rPr>
              <a:t>Code Path = code/src/SmarterReconcilation.py</a:t>
            </a:r>
            <a:endParaRPr lang="en-US" sz="1600" dirty="0">
              <a:effectLst/>
              <a:latin typeface="+mj-lt"/>
            </a:endParaRPr>
          </a:p>
          <a:p>
            <a:pPr marL="285750" indent="-285750" rtl="0">
              <a:buFont typeface="Arial" panose="020B0604020202020204" pitchFamily="34" charset="0"/>
              <a:buChar char="•"/>
            </a:pPr>
            <a:endParaRPr lang="en-US" sz="1600" dirty="0">
              <a:effectLst/>
              <a:latin typeface="+mj-lt"/>
            </a:endParaRPr>
          </a:p>
          <a:p>
            <a:pPr algn="l"/>
            <a:endParaRPr lang="en-US" b="0" i="0" dirty="0">
              <a:solidFill>
                <a:srgbClr val="141414"/>
              </a:solidFill>
              <a:effectLst/>
              <a:latin typeface="var(--fontFamilyCustomFont900, var(--fontFamilyBase))"/>
            </a:endParaRPr>
          </a:p>
        </p:txBody>
      </p:sp>
    </p:spTree>
    <p:extLst>
      <p:ext uri="{BB962C8B-B14F-4D97-AF65-F5344CB8AC3E}">
        <p14:creationId xmlns:p14="http://schemas.microsoft.com/office/powerpoint/2010/main" val="2731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Wells Fargo" descr="Wells Fargo logo">
            <a:extLst>
              <a:ext uri="{FF2B5EF4-FFF2-40B4-BE49-F238E27FC236}">
                <a16:creationId xmlns:a16="http://schemas.microsoft.com/office/drawing/2014/main" id="{B83EF805-4CBF-2793-372E-B52379F00DD5}"/>
              </a:ext>
            </a:extLst>
          </p:cNvPr>
          <p:cNvPicPr>
            <a:picLocks noChangeAspect="1"/>
          </p:cNvPicPr>
          <p:nvPr/>
        </p:nvPicPr>
        <p:blipFill>
          <a:blip r:embed="rId2"/>
          <a:stretch>
            <a:fillRect/>
          </a:stretch>
        </p:blipFill>
        <p:spPr>
          <a:xfrm>
            <a:off x="457200" y="457200"/>
            <a:ext cx="1033271" cy="1033271"/>
          </a:xfrm>
          <a:prstGeom prst="rect">
            <a:avLst/>
          </a:prstGeom>
        </p:spPr>
      </p:pic>
      <p:sp>
        <p:nvSpPr>
          <p:cNvPr id="4" name="Title 3">
            <a:extLst>
              <a:ext uri="{FF2B5EF4-FFF2-40B4-BE49-F238E27FC236}">
                <a16:creationId xmlns:a16="http://schemas.microsoft.com/office/drawing/2014/main" id="{16A68380-2E77-AF67-4A0C-821030423AA5}"/>
              </a:ext>
            </a:extLst>
          </p:cNvPr>
          <p:cNvSpPr>
            <a:spLocks noGrp="1"/>
          </p:cNvSpPr>
          <p:nvPr>
            <p:ph type="title"/>
          </p:nvPr>
        </p:nvSpPr>
        <p:spPr/>
        <p:txBody>
          <a:bodyPr/>
          <a:lstStyle/>
          <a:p>
            <a:r>
              <a:rPr lang="en-US"/>
              <a:t>Thank you</a:t>
            </a:r>
          </a:p>
        </p:txBody>
      </p:sp>
    </p:spTree>
    <p:extLst>
      <p:ext uri="{BB962C8B-B14F-4D97-AF65-F5344CB8AC3E}">
        <p14:creationId xmlns:p14="http://schemas.microsoft.com/office/powerpoint/2010/main" val="3598540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ells Fargo 2023">
  <a:themeElements>
    <a:clrScheme name="Wells Fargo 2020 Colors">
      <a:dk1>
        <a:srgbClr val="141414"/>
      </a:dk1>
      <a:lt1>
        <a:srgbClr val="FFFFFF"/>
      </a:lt1>
      <a:dk2>
        <a:srgbClr val="D71E28"/>
      </a:dk2>
      <a:lt2>
        <a:srgbClr val="F4F0ED"/>
      </a:lt2>
      <a:accent1>
        <a:srgbClr val="D73F26"/>
      </a:accent1>
      <a:accent2>
        <a:srgbClr val="AA1E87"/>
      </a:accent2>
      <a:accent3>
        <a:srgbClr val="EB691E"/>
      </a:accent3>
      <a:accent4>
        <a:srgbClr val="5A469B"/>
      </a:accent4>
      <a:accent5>
        <a:srgbClr val="C83255"/>
      </a:accent5>
      <a:accent6>
        <a:srgbClr val="823291"/>
      </a:accent6>
      <a:hlink>
        <a:srgbClr val="5A469B"/>
      </a:hlink>
      <a:folHlink>
        <a:srgbClr val="5A469B"/>
      </a:folHlink>
    </a:clrScheme>
    <a:fontScheme name="Wells Fargo 2020 Fonts">
      <a:majorFont>
        <a:latin typeface="Wells Fargo Sans Display" panose="020B0503020203020204" pitchFamily="34" charset="0"/>
        <a:ea typeface=""/>
        <a:cs typeface=""/>
      </a:majorFont>
      <a:minorFont>
        <a:latin typeface="Wells Fargo Sans" panose="020B0503020203020204" pitchFamily="34" charset="0"/>
        <a:ea typeface=""/>
        <a:cs typeface=""/>
      </a:minorFont>
    </a:fontScheme>
    <a:fmtScheme name="Wells Fargo 2020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rgbClr val="787070"/>
        </a:lnRef>
        <a:fillRef idx="1">
          <a:schemeClr val="accent1"/>
        </a:fillRef>
        <a:effectRef idx="0">
          <a:schemeClr val="dk1"/>
        </a:effectRef>
        <a:fontRef idx="minor">
          <a:schemeClr val="lt1"/>
        </a:fontRef>
      </a:style>
    </a:spDef>
    <a:lnDef>
      <a:spPr>
        <a:ln w="12700" cap="sq"/>
      </a:spPr>
      <a:bodyPr/>
      <a:lstStyle/>
      <a:style>
        <a:lnRef idx="1">
          <a:srgbClr val="787070"/>
        </a:lnRef>
        <a:fillRef idx="0">
          <a:schemeClr val="accent1"/>
        </a:fillRef>
        <a:effectRef idx="0">
          <a:schemeClr val="dk1"/>
        </a:effectRef>
        <a:fontRef idx="minor">
          <a:schemeClr val="lt1"/>
        </a:fontRef>
      </a:style>
    </a:lnDef>
    <a:txDef>
      <a:spPr>
        <a:noFill/>
      </a:spPr>
      <a:bodyPr wrap="square" lIns="0" tIns="0" rIns="0" bIns="0" rtlCol="0">
        <a:noAutofit/>
      </a:bodyPr>
      <a:lstStyle>
        <a:defPPr marL="228600" indent="-228600">
          <a:lnSpc>
            <a:spcPct val="100000"/>
          </a:lnSpc>
          <a:spcBef>
            <a:spcPts val="1200"/>
          </a:spcBef>
          <a:buSzPct val="100000"/>
          <a:buFont typeface="Wells Fargo Sans"/>
          <a:buChar char="•"/>
          <a:defRPr sz="1800"/>
        </a:defPPr>
      </a:lstStyle>
    </a:txDef>
  </a:objectDefaults>
  <a:extraClrSchemeLst/>
  <a:custClrLst>
    <a:custClr name="Red">
      <a:srgbClr val="D71E28"/>
    </a:custClr>
    <a:custClr name="Yellow">
      <a:srgbClr val="FFD100"/>
    </a:custClr>
    <a:custClr name="Yellow Tint 1">
      <a:srgbClr val="FFDF4C"/>
    </a:custClr>
    <a:custClr name="Yellow Tint 2">
      <a:srgbClr val="FFE87F"/>
    </a:custClr>
    <a:custClr name="Yellow Tint 3">
      <a:srgbClr val="FFF1B2"/>
    </a:custClr>
    <a:custClr name="Yellow Tint 4">
      <a:srgbClr val="FFF8D9"/>
    </a:custClr>
    <a:custClr name="Gray 1">
      <a:srgbClr val="3B3331"/>
    </a:custClr>
    <a:custClr name="Gray 2">
      <a:srgbClr val="787070"/>
    </a:custClr>
    <a:custClr name="Gray 3">
      <a:srgbClr val="B5ADAD"/>
    </a:custClr>
    <a:custClr name="Gray 4">
      <a:srgbClr val="F4F0ED"/>
    </a:custClr>
    <a:custClr name="Coral Dark 2">
      <a:srgbClr val="87190A"/>
    </a:custClr>
    <a:custClr name="Coral Dark 1">
      <a:srgbClr val="B42D19"/>
    </a:custClr>
    <a:custClr name="Coral">
      <a:srgbClr val="D73F26"/>
    </a:custClr>
    <a:custClr name="Coral Light 1">
      <a:srgbClr val="FF755E"/>
    </a:custClr>
    <a:custClr name="Coral Light 2">
      <a:srgbClr val="FFB1A6"/>
    </a:custClr>
    <a:custClr name="Purple Dark 2">
      <a:srgbClr val="640A4B"/>
    </a:custClr>
    <a:custClr name="Purple Dark 1">
      <a:srgbClr val="871469"/>
    </a:custClr>
    <a:custClr name="Purple">
      <a:srgbClr val="AA1E87"/>
    </a:custClr>
    <a:custClr name="Purple Light 1">
      <a:srgbClr val="D169B8"/>
    </a:custClr>
    <a:custClr name="Purple Light 2">
      <a:srgbClr val="F2A5DC"/>
    </a:custClr>
    <a:custClr name="Orange Dark 2">
      <a:srgbClr val="873100"/>
    </a:custClr>
    <a:custClr name="Orange Dark 1">
      <a:srgbClr val="A93E00"/>
    </a:custClr>
    <a:custClr name="Orange">
      <a:srgbClr val="EB691E"/>
    </a:custClr>
    <a:custClr name="Orange Light 1">
      <a:srgbClr val="FF9657"/>
    </a:custClr>
    <a:custClr name="Orange Light 2">
      <a:srgbClr val="FFC5A3"/>
    </a:custClr>
    <a:custClr name="Indigo Dark 2">
      <a:srgbClr val="352B6B"/>
    </a:custClr>
    <a:custClr name="Indigo Dark 1">
      <a:srgbClr val="463782"/>
    </a:custClr>
    <a:custClr name="Indigo">
      <a:srgbClr val="5A469B"/>
    </a:custClr>
    <a:custClr name="Indigo Light 1">
      <a:srgbClr val="9A89D9"/>
    </a:custClr>
    <a:custClr name="Indigo Light 2">
      <a:srgbClr val="BFB3F2"/>
    </a:custClr>
    <a:custClr name="Pink Dark 2">
      <a:srgbClr val="6E142D"/>
    </a:custClr>
    <a:custClr name="Pink Dark 1">
      <a:srgbClr val="9B2341"/>
    </a:custClr>
    <a:custClr name="Pink">
      <a:srgbClr val="C83255"/>
    </a:custClr>
    <a:custClr name="Pink Light 1">
      <a:srgbClr val="F26D91"/>
    </a:custClr>
    <a:custClr name="Pink Light 2">
      <a:srgbClr val="FFA6BE"/>
    </a:custClr>
    <a:custClr name="Violet Dark 2">
      <a:srgbClr val="5A1E64"/>
    </a:custClr>
    <a:custClr name="Violet Dark 1">
      <a:srgbClr val="64287D"/>
    </a:custClr>
    <a:custClr name="Violet">
      <a:srgbClr val="823291"/>
    </a:custClr>
    <a:custClr name="Violet Light 1">
      <a:srgbClr val="BB70CC"/>
    </a:custClr>
    <a:custClr name="Violet Light 2">
      <a:srgbClr val="E5A2F2"/>
    </a:custClr>
    <a:custClr name="Indicator Green">
      <a:srgbClr val="178757"/>
    </a:custClr>
  </a:custClrLst>
  <a:extLst>
    <a:ext uri="{05A4C25C-085E-4340-85A3-A5531E510DB2}">
      <thm15:themeFamily xmlns:thm15="http://schemas.microsoft.com/office/thememl/2012/main" name="WF_PowerPoint_16x9_0424_a11y.pptx" id="{5FC1AFA6-1E8A-6845-81C2-456BE5BFCC94}" vid="{D87739C2-4BE8-E541-8077-ADB231F86138}"/>
    </a:ext>
  </a:extLst>
</a:theme>
</file>

<file path=ppt/theme/theme2.xml><?xml version="1.0" encoding="utf-8"?>
<a:theme xmlns:a="http://schemas.openxmlformats.org/drawingml/2006/main" name="Wells Fargo 2020">
  <a:themeElements>
    <a:clrScheme name="Wells Fargo 2020 Colors">
      <a:dk1>
        <a:srgbClr val="141414"/>
      </a:dk1>
      <a:lt1>
        <a:srgbClr val="FFFFFF"/>
      </a:lt1>
      <a:dk2>
        <a:srgbClr val="D71E28"/>
      </a:dk2>
      <a:lt2>
        <a:srgbClr val="F4F0ED"/>
      </a:lt2>
      <a:accent1>
        <a:srgbClr val="D73F26"/>
      </a:accent1>
      <a:accent2>
        <a:srgbClr val="AA1E87"/>
      </a:accent2>
      <a:accent3>
        <a:srgbClr val="EB691E"/>
      </a:accent3>
      <a:accent4>
        <a:srgbClr val="5A469B"/>
      </a:accent4>
      <a:accent5>
        <a:srgbClr val="C83255"/>
      </a:accent5>
      <a:accent6>
        <a:srgbClr val="823291"/>
      </a:accent6>
      <a:hlink>
        <a:srgbClr val="5A469B"/>
      </a:hlink>
      <a:folHlink>
        <a:srgbClr val="5A469B"/>
      </a:folHlink>
    </a:clrScheme>
    <a:fontScheme name="Wells Fargo 2020 Fonts">
      <a:majorFont>
        <a:latin typeface="Wells Fargo Sans Display" panose="020B0503020203020204" pitchFamily="34" charset="0"/>
        <a:ea typeface=""/>
        <a:cs typeface=""/>
      </a:majorFont>
      <a:minorFont>
        <a:latin typeface="Wells Fargo Sans" panose="020B0503020203020204" pitchFamily="34" charset="0"/>
        <a:ea typeface=""/>
        <a:cs typeface=""/>
      </a:minorFont>
    </a:fontScheme>
    <a:fmtScheme name="Wells Fargo 2020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rgbClr val="787070"/>
        </a:lnRef>
        <a:fillRef idx="1">
          <a:schemeClr val="accent1"/>
        </a:fillRef>
        <a:effectRef idx="0">
          <a:schemeClr val="dk1"/>
        </a:effectRef>
        <a:fontRef idx="minor">
          <a:schemeClr val="lt1"/>
        </a:fontRef>
      </a:style>
    </a:spDef>
    <a:lnDef>
      <a:spPr>
        <a:ln w="12700" cap="sq"/>
      </a:spPr>
      <a:bodyPr/>
      <a:lstStyle/>
      <a:style>
        <a:lnRef idx="1">
          <a:srgbClr val="787070"/>
        </a:lnRef>
        <a:fillRef idx="0">
          <a:schemeClr val="accent1"/>
        </a:fillRef>
        <a:effectRef idx="0">
          <a:schemeClr val="dk1"/>
        </a:effectRef>
        <a:fontRef idx="minor">
          <a:schemeClr val="lt1"/>
        </a:fontRef>
      </a:style>
    </a:lnDef>
    <a:txDef>
      <a:spPr>
        <a:noFill/>
      </a:spPr>
      <a:bodyPr wrap="square" lIns="0" tIns="0" rIns="0" bIns="0" rtlCol="0">
        <a:noAutofit/>
      </a:bodyPr>
      <a:lstStyle>
        <a:defPPr marL="228600" indent="-228600">
          <a:lnSpc>
            <a:spcPct val="100000"/>
          </a:lnSpc>
          <a:spcBef>
            <a:spcPts val="1200"/>
          </a:spcBef>
          <a:buSzPct val="100000"/>
          <a:buFont typeface="Wells Fargo Sans"/>
          <a:buChar char="•"/>
          <a:defRPr sz="1800"/>
        </a:defPPr>
      </a:lstStyle>
    </a:txDef>
  </a:objectDefaults>
  <a:extraClrSchemeLst/>
  <a:custClrLst>
    <a:custClr name="Red">
      <a:srgbClr val="D71E28"/>
    </a:custClr>
    <a:custClr name="Yellow">
      <a:srgbClr val="FFD100"/>
    </a:custClr>
    <a:custClr name="Yellow Tint 1">
      <a:srgbClr val="FFDF4C"/>
    </a:custClr>
    <a:custClr name="Yellow Tint 2">
      <a:srgbClr val="FFE87F"/>
    </a:custClr>
    <a:custClr name="Yellow Tint 3">
      <a:srgbClr val="FFF1B2"/>
    </a:custClr>
    <a:custClr name="Yellow Tint 4">
      <a:srgbClr val="FFF8D9"/>
    </a:custClr>
    <a:custClr name="Gray 1">
      <a:srgbClr val="3B3331"/>
    </a:custClr>
    <a:custClr name="Gray 2">
      <a:srgbClr val="787070"/>
    </a:custClr>
    <a:custClr name="Gray 3">
      <a:srgbClr val="B5ADAD"/>
    </a:custClr>
    <a:custClr name="Gray 4">
      <a:srgbClr val="F4F0ED"/>
    </a:custClr>
    <a:custClr name="Coral Dark 2">
      <a:srgbClr val="87190A"/>
    </a:custClr>
    <a:custClr name="Coral Dark 1">
      <a:srgbClr val="B42D19"/>
    </a:custClr>
    <a:custClr name="Coral">
      <a:srgbClr val="D73F26"/>
    </a:custClr>
    <a:custClr name="Coral Light 1">
      <a:srgbClr val="FF755E"/>
    </a:custClr>
    <a:custClr name="Coral Light 2">
      <a:srgbClr val="FFB1A6"/>
    </a:custClr>
    <a:custClr name="Purple Dark 2">
      <a:srgbClr val="640A4B"/>
    </a:custClr>
    <a:custClr name="Purple Dark 1">
      <a:srgbClr val="871469"/>
    </a:custClr>
    <a:custClr name="Purple">
      <a:srgbClr val="AA1E87"/>
    </a:custClr>
    <a:custClr name="Purple Light 1">
      <a:srgbClr val="D169B8"/>
    </a:custClr>
    <a:custClr name="Purple Light 2">
      <a:srgbClr val="F2A5DC"/>
    </a:custClr>
    <a:custClr name="Orange Dark 2">
      <a:srgbClr val="873100"/>
    </a:custClr>
    <a:custClr name="Orange Dark 1">
      <a:srgbClr val="A93E00"/>
    </a:custClr>
    <a:custClr name="Orange">
      <a:srgbClr val="EB691E"/>
    </a:custClr>
    <a:custClr name="Orange Light 1">
      <a:srgbClr val="FF9657"/>
    </a:custClr>
    <a:custClr name="Orange Light 2">
      <a:srgbClr val="FFC5A3"/>
    </a:custClr>
    <a:custClr name="Indigo Dark 2">
      <a:srgbClr val="352B6B"/>
    </a:custClr>
    <a:custClr name="Indigo Dark 1">
      <a:srgbClr val="463782"/>
    </a:custClr>
    <a:custClr name="Indigo">
      <a:srgbClr val="5A469B"/>
    </a:custClr>
    <a:custClr name="Indigo Light 1">
      <a:srgbClr val="9A89D9"/>
    </a:custClr>
    <a:custClr name="Indigo Light 2">
      <a:srgbClr val="BFB3F2"/>
    </a:custClr>
    <a:custClr name="Pink Dark 2">
      <a:srgbClr val="6E142D"/>
    </a:custClr>
    <a:custClr name="Pink Dark 1">
      <a:srgbClr val="9B2341"/>
    </a:custClr>
    <a:custClr name="Pink">
      <a:srgbClr val="C83255"/>
    </a:custClr>
    <a:custClr name="Pink Light 1">
      <a:srgbClr val="F26D91"/>
    </a:custClr>
    <a:custClr name="Pink Light 2">
      <a:srgbClr val="FFA6BE"/>
    </a:custClr>
    <a:custClr name="Violet Dark 2">
      <a:srgbClr val="5A1E64"/>
    </a:custClr>
    <a:custClr name="Violet Dark 1">
      <a:srgbClr val="64287D"/>
    </a:custClr>
    <a:custClr name="Violet">
      <a:srgbClr val="823291"/>
    </a:custClr>
    <a:custClr name="Violet Light 1">
      <a:srgbClr val="BB70CC"/>
    </a:custClr>
    <a:custClr name="Violet Light 2">
      <a:srgbClr val="E5A2F2"/>
    </a:custClr>
    <a:custClr name="Indicator Green">
      <a:srgbClr val="178757"/>
    </a:custClr>
  </a:custClrLst>
</a:theme>
</file>

<file path=ppt/theme/theme3.xml><?xml version="1.0" encoding="utf-8"?>
<a:theme xmlns:a="http://schemas.openxmlformats.org/drawingml/2006/main" name="Wells Fargo 2020">
  <a:themeElements>
    <a:clrScheme name="Wells Fargo 2020 Colors">
      <a:dk1>
        <a:srgbClr val="141414"/>
      </a:dk1>
      <a:lt1>
        <a:srgbClr val="FFFFFF"/>
      </a:lt1>
      <a:dk2>
        <a:srgbClr val="D71E28"/>
      </a:dk2>
      <a:lt2>
        <a:srgbClr val="F4F0ED"/>
      </a:lt2>
      <a:accent1>
        <a:srgbClr val="D73F26"/>
      </a:accent1>
      <a:accent2>
        <a:srgbClr val="AA1E87"/>
      </a:accent2>
      <a:accent3>
        <a:srgbClr val="EB691E"/>
      </a:accent3>
      <a:accent4>
        <a:srgbClr val="5A469B"/>
      </a:accent4>
      <a:accent5>
        <a:srgbClr val="C83255"/>
      </a:accent5>
      <a:accent6>
        <a:srgbClr val="823291"/>
      </a:accent6>
      <a:hlink>
        <a:srgbClr val="5A469B"/>
      </a:hlink>
      <a:folHlink>
        <a:srgbClr val="5A469B"/>
      </a:folHlink>
    </a:clrScheme>
    <a:fontScheme name="Wells Fargo 2020 Fonts">
      <a:majorFont>
        <a:latin typeface="Wells Fargo Sans Display" panose="020B0503020203020204" pitchFamily="34" charset="0"/>
        <a:ea typeface=""/>
        <a:cs typeface=""/>
      </a:majorFont>
      <a:minorFont>
        <a:latin typeface="Wells Fargo Sans" panose="020B0503020203020204" pitchFamily="34" charset="0"/>
        <a:ea typeface=""/>
        <a:cs typeface=""/>
      </a:minorFont>
    </a:fontScheme>
    <a:fmtScheme name="Wells Fargo 2020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rgbClr val="787070"/>
        </a:lnRef>
        <a:fillRef idx="1">
          <a:schemeClr val="accent1"/>
        </a:fillRef>
        <a:effectRef idx="0">
          <a:schemeClr val="dk1"/>
        </a:effectRef>
        <a:fontRef idx="minor">
          <a:schemeClr val="lt1"/>
        </a:fontRef>
      </a:style>
    </a:spDef>
    <a:lnDef>
      <a:spPr>
        <a:ln w="12700" cap="sq"/>
      </a:spPr>
      <a:bodyPr/>
      <a:lstStyle/>
      <a:style>
        <a:lnRef idx="1">
          <a:srgbClr val="787070"/>
        </a:lnRef>
        <a:fillRef idx="0">
          <a:schemeClr val="accent1"/>
        </a:fillRef>
        <a:effectRef idx="0">
          <a:schemeClr val="dk1"/>
        </a:effectRef>
        <a:fontRef idx="minor">
          <a:schemeClr val="lt1"/>
        </a:fontRef>
      </a:style>
    </a:lnDef>
    <a:txDef>
      <a:spPr>
        <a:noFill/>
      </a:spPr>
      <a:bodyPr wrap="square" lIns="0" tIns="0" rIns="0" bIns="0" rtlCol="0">
        <a:noAutofit/>
      </a:bodyPr>
      <a:lstStyle>
        <a:defPPr marL="228600" indent="-228600">
          <a:lnSpc>
            <a:spcPct val="100000"/>
          </a:lnSpc>
          <a:spcBef>
            <a:spcPts val="1200"/>
          </a:spcBef>
          <a:buSzPct val="100000"/>
          <a:buFont typeface="Wells Fargo Sans"/>
          <a:buChar char="•"/>
          <a:defRPr sz="1800"/>
        </a:defPPr>
      </a:lstStyle>
    </a:txDef>
  </a:objectDefaults>
  <a:extraClrSchemeLst/>
  <a:custClrLst>
    <a:custClr name="Red">
      <a:srgbClr val="D71E28"/>
    </a:custClr>
    <a:custClr name="Yellow">
      <a:srgbClr val="FFD100"/>
    </a:custClr>
    <a:custClr name="Yellow Tint 1">
      <a:srgbClr val="FFDF4C"/>
    </a:custClr>
    <a:custClr name="Yellow Tint 2">
      <a:srgbClr val="FFE87F"/>
    </a:custClr>
    <a:custClr name="Yellow Tint 3">
      <a:srgbClr val="FFF1B2"/>
    </a:custClr>
    <a:custClr name="Yellow Tint 4">
      <a:srgbClr val="FFF8D9"/>
    </a:custClr>
    <a:custClr name="Gray 1">
      <a:srgbClr val="3B3331"/>
    </a:custClr>
    <a:custClr name="Gray 2">
      <a:srgbClr val="787070"/>
    </a:custClr>
    <a:custClr name="Gray 3">
      <a:srgbClr val="B5ADAD"/>
    </a:custClr>
    <a:custClr name="Gray 4">
      <a:srgbClr val="F4F0ED"/>
    </a:custClr>
    <a:custClr name="Coral Dark 2">
      <a:srgbClr val="87190A"/>
    </a:custClr>
    <a:custClr name="Coral Dark 1">
      <a:srgbClr val="B42D19"/>
    </a:custClr>
    <a:custClr name="Coral">
      <a:srgbClr val="D73F26"/>
    </a:custClr>
    <a:custClr name="Coral Light 1">
      <a:srgbClr val="FF755E"/>
    </a:custClr>
    <a:custClr name="Coral Light 2">
      <a:srgbClr val="FFB1A6"/>
    </a:custClr>
    <a:custClr name="Purple Dark 2">
      <a:srgbClr val="640A4B"/>
    </a:custClr>
    <a:custClr name="Purple Dark 1">
      <a:srgbClr val="871469"/>
    </a:custClr>
    <a:custClr name="Purple">
      <a:srgbClr val="AA1E87"/>
    </a:custClr>
    <a:custClr name="Purple Light 1">
      <a:srgbClr val="D169B8"/>
    </a:custClr>
    <a:custClr name="Purple Light 2">
      <a:srgbClr val="F2A5DC"/>
    </a:custClr>
    <a:custClr name="Orange Dark 2">
      <a:srgbClr val="873100"/>
    </a:custClr>
    <a:custClr name="Orange Dark 1">
      <a:srgbClr val="A93E00"/>
    </a:custClr>
    <a:custClr name="Orange">
      <a:srgbClr val="EB691E"/>
    </a:custClr>
    <a:custClr name="Orange Light 1">
      <a:srgbClr val="FF9657"/>
    </a:custClr>
    <a:custClr name="Orange Light 2">
      <a:srgbClr val="FFC5A3"/>
    </a:custClr>
    <a:custClr name="Indigo Dark 2">
      <a:srgbClr val="352B6B"/>
    </a:custClr>
    <a:custClr name="Indigo Dark 1">
      <a:srgbClr val="463782"/>
    </a:custClr>
    <a:custClr name="Indigo">
      <a:srgbClr val="5A469B"/>
    </a:custClr>
    <a:custClr name="Indigo Light 1">
      <a:srgbClr val="9A89D9"/>
    </a:custClr>
    <a:custClr name="Indigo Light 2">
      <a:srgbClr val="BFB3F2"/>
    </a:custClr>
    <a:custClr name="Pink Dark 2">
      <a:srgbClr val="6E142D"/>
    </a:custClr>
    <a:custClr name="Pink Dark 1">
      <a:srgbClr val="9B2341"/>
    </a:custClr>
    <a:custClr name="Pink">
      <a:srgbClr val="C83255"/>
    </a:custClr>
    <a:custClr name="Pink Light 1">
      <a:srgbClr val="F26D91"/>
    </a:custClr>
    <a:custClr name="Pink Light 2">
      <a:srgbClr val="FFA6BE"/>
    </a:custClr>
    <a:custClr name="Violet Dark 2">
      <a:srgbClr val="5A1E64"/>
    </a:custClr>
    <a:custClr name="Violet Dark 1">
      <a:srgbClr val="64287D"/>
    </a:custClr>
    <a:custClr name="Violet">
      <a:srgbClr val="823291"/>
    </a:custClr>
    <a:custClr name="Violet Light 1">
      <a:srgbClr val="BB70CC"/>
    </a:custClr>
    <a:custClr name="Violet Light 2">
      <a:srgbClr val="E5A2F2"/>
    </a:custClr>
    <a:custClr name="Indicator Green">
      <a:srgbClr val="178757"/>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FB1294E4B06E24BBFF6527314DBF093" ma:contentTypeVersion="19" ma:contentTypeDescription="Create a new document." ma:contentTypeScope="" ma:versionID="96d297856c16562f25e868e1710ec46f">
  <xsd:schema xmlns:xsd="http://www.w3.org/2001/XMLSchema" xmlns:xs="http://www.w3.org/2001/XMLSchema" xmlns:p="http://schemas.microsoft.com/office/2006/metadata/properties" xmlns:ns1="http://schemas.microsoft.com/sharepoint/v3" xmlns:ns2="57f40084-b278-4015-8eeb-faf7fb47522b" xmlns:ns3="3b3f6da5-45e9-4814-a671-8e61d3c3d7e0" targetNamespace="http://schemas.microsoft.com/office/2006/metadata/properties" ma:root="true" ma:fieldsID="7279560af1e6052a049f4f750b48c169" ns1:_="" ns2:_="" ns3:_="">
    <xsd:import namespace="http://schemas.microsoft.com/sharepoint/v3"/>
    <xsd:import namespace="57f40084-b278-4015-8eeb-faf7fb47522b"/>
    <xsd:import namespace="3b3f6da5-45e9-4814-a671-8e61d3c3d7e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1:_ip_UnifiedCompliancePolicyProperties" minOccurs="0"/>
                <xsd:element ref="ns1:_ip_UnifiedCompliancePolicyUIAction"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CR" minOccurs="0"/>
                <xsd:element ref="ns2:MediaServiceObjectDetectorVersions" minOccurs="0"/>
                <xsd:element ref="ns2:MediaServiceSearchPropertie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7f40084-b278-4015-8eeb-faf7fb4752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b63636ca-1ab4-4f97-9e78-4e9d02c54756" ma:termSetId="09814cd3-568e-fe90-9814-8d621ff8fb84" ma:anchorId="fba54fb3-c3e1-fe81-a776-ca4b69148c4d" ma:open="true" ma:isKeyword="false">
      <xsd:complexType>
        <xsd:sequence>
          <xsd:element ref="pc:Terms" minOccurs="0" maxOccurs="1"/>
        </xsd:sequence>
      </xsd:complexType>
    </xsd:element>
    <xsd:element name="MediaServiceOCR" ma:index="23" nillable="true" ma:displayName="Extracted Text" ma:internalName="MediaServiceOCR" ma:readOnly="true">
      <xsd:simpleType>
        <xsd:restriction base="dms:Note">
          <xsd:maxLength value="255"/>
        </xsd:restriction>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element name="MediaServiceDateTaken" ma:index="26"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b3f6da5-45e9-4814-a671-8e61d3c3d7e0"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aeab60e4-3748-4e08-9b8f-cf456b95d164}" ma:internalName="TaxCatchAll" ma:showField="CatchAllData" ma:web="3b3f6da5-45e9-4814-a671-8e61d3c3d7e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3b3f6da5-45e9-4814-a671-8e61d3c3d7e0" xsi:nil="true"/>
    <lcf76f155ced4ddcb4097134ff3c332f xmlns="57f40084-b278-4015-8eeb-faf7fb47522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8EB863B-8CFC-4ED1-980C-E2E87B5C0926}">
  <ds:schemaRefs>
    <ds:schemaRef ds:uri="http://schemas.microsoft.com/sharepoint/v3/contenttype/forms"/>
  </ds:schemaRefs>
</ds:datastoreItem>
</file>

<file path=customXml/itemProps2.xml><?xml version="1.0" encoding="utf-8"?>
<ds:datastoreItem xmlns:ds="http://schemas.openxmlformats.org/officeDocument/2006/customXml" ds:itemID="{AB142F4D-EBFE-4F24-8FCA-9BBE63F35C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7f40084-b278-4015-8eeb-faf7fb47522b"/>
    <ds:schemaRef ds:uri="3b3f6da5-45e9-4814-a671-8e61d3c3d7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E7BF4-4FE3-4C75-8C74-47880DD98BF6}">
  <ds:schemaRefs>
    <ds:schemaRef ds:uri="http://purl.org/dc/dcmitype/"/>
    <ds:schemaRef ds:uri="http://schemas.microsoft.com/office/2006/metadata/properties"/>
    <ds:schemaRef ds:uri="http://purl.org/dc/elements/1.1/"/>
    <ds:schemaRef ds:uri="http://schemas.microsoft.com/office/2006/documentManagement/types"/>
    <ds:schemaRef ds:uri="3b3f6da5-45e9-4814-a671-8e61d3c3d7e0"/>
    <ds:schemaRef ds:uri="http://schemas.openxmlformats.org/package/2006/metadata/core-properties"/>
    <ds:schemaRef ds:uri="http://purl.org/dc/terms/"/>
    <ds:schemaRef ds:uri="http://schemas.microsoft.com/office/infopath/2007/PartnerControls"/>
    <ds:schemaRef ds:uri="57f40084-b278-4015-8eeb-faf7fb47522b"/>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WF_PowerPoint_16x9_0424_a11y</Template>
  <TotalTime>0</TotalTime>
  <Words>641</Words>
  <Application>Microsoft Office PowerPoint</Application>
  <PresentationFormat>Widescreen</PresentationFormat>
  <Paragraphs>53</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var(--fontFamilyCustomFont900, var(--fontFamilyBase))</vt:lpstr>
      <vt:lpstr>Wells Fargo Sans</vt:lpstr>
      <vt:lpstr>Wells Fargo Sans Display</vt:lpstr>
      <vt:lpstr>WF Sans Regular</vt:lpstr>
      <vt:lpstr>Wells Fargo 2023</vt:lpstr>
      <vt:lpstr>Smarter Detection of Anomaly Detection Hackathon - 2025</vt:lpstr>
      <vt:lpstr>PowerPoint Presentation</vt:lpstr>
      <vt:lpstr>PowerPoint Presentation</vt:lpstr>
      <vt:lpstr>PowerPoint Presentation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CTRRG Product Plan Book</dc:title>
  <dc:subject/>
  <dc:creator>Renae Castonguay duran</dc:creator>
  <cp:keywords/>
  <dc:description/>
  <cp:lastModifiedBy>Nagarampalli, Srinivasa Rao</cp:lastModifiedBy>
  <cp:revision>6</cp:revision>
  <cp:lastPrinted>2024-10-08T13:23:11Z</cp:lastPrinted>
  <dcterms:created xsi:type="dcterms:W3CDTF">2024-08-14T13:09:52Z</dcterms:created>
  <dcterms:modified xsi:type="dcterms:W3CDTF">2025-03-26T10:24:39Z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f9c9bcd-f315-4c3b-87a0-7682e230e7e4_Enabled">
    <vt:lpwstr>true</vt:lpwstr>
  </property>
  <property fmtid="{D5CDD505-2E9C-101B-9397-08002B2CF9AE}" pid="3" name="MSIP_Label_1f9c9bcd-f315-4c3b-87a0-7682e230e7e4_SetDate">
    <vt:lpwstr>2024-08-30T12:14:22Z</vt:lpwstr>
  </property>
  <property fmtid="{D5CDD505-2E9C-101B-9397-08002B2CF9AE}" pid="4" name="MSIP_Label_1f9c9bcd-f315-4c3b-87a0-7682e230e7e4_Method">
    <vt:lpwstr>Privileged</vt:lpwstr>
  </property>
  <property fmtid="{D5CDD505-2E9C-101B-9397-08002B2CF9AE}" pid="5" name="MSIP_Label_1f9c9bcd-f315-4c3b-87a0-7682e230e7e4_Name">
    <vt:lpwstr>Internal Use</vt:lpwstr>
  </property>
  <property fmtid="{D5CDD505-2E9C-101B-9397-08002B2CF9AE}" pid="6" name="MSIP_Label_1f9c9bcd-f315-4c3b-87a0-7682e230e7e4_SiteId">
    <vt:lpwstr>e122af3c-4c68-4e49-9c52-4ae1e25e91ae</vt:lpwstr>
  </property>
  <property fmtid="{D5CDD505-2E9C-101B-9397-08002B2CF9AE}" pid="7" name="MSIP_Label_1f9c9bcd-f315-4c3b-87a0-7682e230e7e4_ActionId">
    <vt:lpwstr>e69a1ced-11c4-451b-8233-5c76e0852eb5</vt:lpwstr>
  </property>
  <property fmtid="{D5CDD505-2E9C-101B-9397-08002B2CF9AE}" pid="8" name="MSIP_Label_1f9c9bcd-f315-4c3b-87a0-7682e230e7e4_ContentBits">
    <vt:lpwstr>0</vt:lpwstr>
  </property>
  <property fmtid="{D5CDD505-2E9C-101B-9397-08002B2CF9AE}" pid="9" name="ContentTypeId">
    <vt:lpwstr>0x0101002FB1294E4B06E24BBFF6527314DBF093</vt:lpwstr>
  </property>
  <property fmtid="{D5CDD505-2E9C-101B-9397-08002B2CF9AE}" pid="10" name="MediaServiceImageTags">
    <vt:lpwstr/>
  </property>
</Properties>
</file>