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</p:sldMasterIdLst>
  <p:sldIdLst>
    <p:sldId id="256" r:id="rId14"/>
    <p:sldId id="257" r:id="rId15"/>
    <p:sldId id="258" r:id="rId16"/>
    <p:sldId id="259" r:id="rId17"/>
    <p:sldId id="26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4155A2-38B9-4CF5-9373-9351CD1B6B4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96556DF8-8259-489E-BE80-999004214D6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02A1D58-1C01-4F6A-9508-2DC7406EF1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A77259B-A4E0-4D12-BC4A-A9A36EB868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D1EDB44-078F-4B38-9745-4CE85B2153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22615A-DDA1-428C-A590-FB056A46EF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A1DEAA-E317-4F50-A731-9BBC677B32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85C3C87-86E1-456D-A8F3-1FF5FA1713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DD9297-0EE0-45FF-8BDB-11A001AE89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41B5AE-FC2D-4274-82DF-974A32CAF3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73CFCC9-2873-4C72-9961-E51DA78B56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E212DDE-E2D5-448B-9D2F-AC289154D9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B9B3EFF-CACC-42C0-87BA-69FDBCF0C2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E69128-77B7-4671-8001-A5FEEC7A45B4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E43F39-FB48-4BE1-AB80-B26BD94B1258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61BC7A-F067-4351-89A8-DD58502AC298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96E7B6-D5F5-45B3-BA35-338FB3430111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CE6B8-2C23-416F-9B7B-DD286C456A01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08401B-75F7-4458-B58D-F04BFEF14C93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0AE49-C538-43BD-AB1C-A56F3A666676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9E650B-F4EC-435A-A3DA-DDB00909B1B5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E3E149-E4F9-4E03-8F5D-A1AC9F9E70ED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E12618-F442-4E5C-9115-7041379A699E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0103D5-3B16-4CD5-BF75-AE0A2767831E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932D7E-D0C6-41AD-B404-BFA448B14924}" type="slidenum">
              <a:rPr b="0" lang="en-US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github.com/ewfx/sradg-dragon-team" TargetMode="External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523880" y="1669320"/>
            <a:ext cx="9143280" cy="18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9999"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Hackathon 2025: Smarter Reconciliation and Anomoly Detection Using GenAI</a:t>
            </a:r>
            <a:br>
              <a:rPr sz="4400"/>
            </a:br>
            <a:endParaRPr b="0" lang="en-IN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523880" y="3131280"/>
            <a:ext cx="8363520" cy="112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  <a:ea typeface="Calibri"/>
                <a:hlinkClick r:id="rId1"/>
              </a:rPr>
              <a:t>sradg-dragon-team </a:t>
            </a:r>
            <a:endParaRPr b="0" lang="en-IN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0" name="Google Shape;86;p1"/>
          <p:cNvCxnSpPr/>
          <p:nvPr/>
        </p:nvCxnSpPr>
        <p:spPr>
          <a:xfrm>
            <a:off x="1622520" y="2804760"/>
            <a:ext cx="8487360" cy="720"/>
          </a:xfrm>
          <a:prstGeom prst="straightConnector1">
            <a:avLst/>
          </a:prstGeom>
          <a:ln w="9525">
            <a:solidFill>
              <a:srgbClr val="ffc000"/>
            </a:solidFill>
            <a:miter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"/>
          <p:cNvSpPr/>
          <p:nvPr/>
        </p:nvSpPr>
        <p:spPr>
          <a:xfrm>
            <a:off x="540000" y="180000"/>
            <a:ext cx="6299640" cy="5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c9211e"/>
                </a:solidFill>
                <a:uFillTx/>
                <a:latin typeface="Arial"/>
              </a:rPr>
              <a:t>Problem Statement &amp; Solution approach  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547560" y="882720"/>
            <a:ext cx="10972080" cy="559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N" sz="1400" strike="noStrike" u="sng">
                <a:solidFill>
                  <a:srgbClr val="000000"/>
                </a:solidFill>
                <a:uFillTx/>
                <a:latin typeface="Arial"/>
              </a:rPr>
              <a:t>Problem statement:</a:t>
            </a:r>
            <a:r>
              <a:rPr b="1" lang="en-IN" sz="1600" strike="noStrike" u="none">
                <a:solidFill>
                  <a:srgbClr val="000000"/>
                </a:solidFill>
                <a:uFillTx/>
                <a:latin typeface="Arial"/>
              </a:rPr>
              <a:t>  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we have to develop an end to end pipeline that accepts reconciliation details, current and historical data as input , outputs :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Anomaly detection results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Classification of detected summary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Break resolution summaries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Autonomously act on the break resolution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IN" sz="1400" strike="noStrike" u="none">
                <a:solidFill>
                  <a:srgbClr val="000000"/>
                </a:solidFill>
                <a:uFillTx/>
                <a:latin typeface="Arial"/>
              </a:rPr>
              <a:t>         </a:t>
            </a:r>
            <a:r>
              <a:rPr b="1" lang="en-IN" sz="1400" strike="noStrike" u="sng">
                <a:solidFill>
                  <a:srgbClr val="000000"/>
                </a:solidFill>
                <a:uFillTx/>
                <a:latin typeface="Arial"/>
              </a:rPr>
              <a:t>Solution Approach: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With help of python libraries (i.e pandas) have cleaned and preprocessed the raw historical data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We leveraged DeepNural network to find the the anomaly in the data based on historical data and different patterns in the data.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Used Classification ML model and  LLM model (gemini) to classify the detected anomaly and generate a break resolution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summaries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If anomaly detected will create a JIRA issue and will send an email notification to the concerned team for human in the loop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Created one interactive user interface where user can upload there test data and get the result for better user experience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133;p4"/>
          <p:cNvSpPr/>
          <p:nvPr/>
        </p:nvSpPr>
        <p:spPr>
          <a:xfrm>
            <a:off x="720000" y="87120"/>
            <a:ext cx="10514880" cy="45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 fontScale="85000" lnSpcReduction="9999"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rgbClr val="ff0000"/>
                </a:solidFill>
                <a:uFillTx/>
                <a:latin typeface="Calibri"/>
                <a:ea typeface="Calibri"/>
              </a:rPr>
              <a:t>Smarter Reconciliation and Anomaly Detection Using GenAI Architecture</a:t>
            </a: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000" y="900000"/>
            <a:ext cx="11484000" cy="5735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540000" y="72000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With help of DeepNural Network algorithm we did achive an accuracy score of ~87% when tested on unseen test dataset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Implementing the combination of Classification algorithm and Large Language Model (LLM) we could able to correctly classify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~78% of test data to there respective break catagory on unseen test dataset.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Using Gemini model could able to correctly send break reasons and resolution summaries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Did implement end to end solution from taking the raw csv data to detection of anomaly and classification , break reason and resolution instruction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Arial"/>
              </a:rPr>
              <a:t>Implemented the notification and JIRA ticket creation for human in the loop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540000" y="180000"/>
            <a:ext cx="827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trike="noStrike" u="none">
                <a:solidFill>
                  <a:srgbClr val="c9211e"/>
                </a:solidFill>
                <a:uFillTx/>
                <a:latin typeface="Arial"/>
              </a:rPr>
              <a:t>Result &amp; Success Stories</a:t>
            </a:r>
            <a:endParaRPr b="0" lang="en-IN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ubTitle"/>
          </p:nvPr>
        </p:nvSpPr>
        <p:spPr>
          <a:xfrm>
            <a:off x="638640" y="1586880"/>
            <a:ext cx="10413360" cy="420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514440" indent="-514440">
              <a:lnSpc>
                <a:spcPct val="9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1" lang="en-US" sz="1600" strike="noStrike" u="sng">
                <a:solidFill>
                  <a:schemeClr val="dk1"/>
                </a:solidFill>
                <a:uFillTx/>
                <a:latin typeface="Arial"/>
                <a:ea typeface="Calibri"/>
              </a:rPr>
              <a:t>Benefits: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</a:pP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As an Agent or end user can pass the all the history data and current data . On basis of reading all the history data and pattern find the anomaly and comments , which will help to Agent or customer to get the mismatch data.</a:t>
            </a:r>
            <a:br>
              <a:rPr sz="1400"/>
            </a:b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Catalyst Reconciliation scenario will help to remediate the anomaly  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          </a:t>
            </a:r>
            <a:r>
              <a:rPr b="1" lang="en-US" sz="1600" strike="noStrike" u="sng">
                <a:solidFill>
                  <a:schemeClr val="dk1"/>
                </a:solidFill>
                <a:uFillTx/>
                <a:latin typeface="Arial"/>
                <a:ea typeface="Calibri"/>
              </a:rPr>
              <a:t>Challenges:</a:t>
            </a:r>
            <a:endParaRPr b="0" lang="en-IN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Unavailability of Training DataSet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Arial"/>
                <a:ea typeface="Calibri"/>
              </a:rPr>
              <a:t>LLM models free tier are not much capable of quality output generation</a:t>
            </a: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IN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55;p5"/>
          <p:cNvSpPr/>
          <p:nvPr/>
        </p:nvSpPr>
        <p:spPr>
          <a:xfrm>
            <a:off x="838080" y="365040"/>
            <a:ext cx="105148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ff0000"/>
                </a:solidFill>
                <a:uFillTx/>
                <a:latin typeface="Times New Roman"/>
                <a:ea typeface="Calibri"/>
              </a:rPr>
              <a:t>Smarter Reconciliation and Anomaly Detection Using GenAI- Benefits &amp; Challenges</a:t>
            </a:r>
            <a:endParaRPr b="0" lang="en-IN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Application>LibreOffice/24.8.5.2$Linux_X86_64 LibreOffice_project/480$Build-2</Application>
  <AppVersion>15.0000</AppVersion>
  <Words>396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2022-05-14T12:16:30Z</dcterms:created>
  <dc:creator>Thota, Kamalakar</dc:creator>
  <dc:description/>
  <dc:language>en-IN</dc:language>
  <cp:lastModifiedBy/>
  <dcterms:modified xsi:type="dcterms:W3CDTF">2025-03-26T22:12:32Z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Widescreen</vt:lpwstr>
  </property>
  <property fmtid="{D5CDD505-2E9C-101B-9397-08002B2CF9AE}" pid="4" name="Slides">
    <vt:i4>5</vt:i4>
  </property>
</Properties>
</file>