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4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1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29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7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8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8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2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4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0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5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First Timers Reconciliation Anomaly Catcher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Streamlit App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5FA98-420B-A500-DD0B-2F4A05522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05D1-72FA-5FCF-7E55-11F4E59C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6028ED-03DE-647B-F62E-A09CBD4F0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2104844"/>
            <a:ext cx="9144000" cy="390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96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76C9D-A7C2-7DFA-F6E6-138C9B770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01B4-9281-B5B8-4797-BFD85F20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D79CB-B070-6ADD-C5CD-F560AE35F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174"/>
            <a:ext cx="9144000" cy="392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2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556FB-6D5B-73B9-0211-4E030A23A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5EB-B059-89B5-C1BC-70426CEF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8EF0A-5C35-64CC-C74F-F851F5FDE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0062"/>
            <a:ext cx="9144000" cy="43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6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879B2-899B-7F01-0E3D-FF4229199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9283-39AF-6FC2-462E-1A85C57F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2B38B-7733-A72C-25A1-7E7AC71C7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4" y="0"/>
            <a:ext cx="8093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4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App Overview</a:t>
            </a:r>
          </a:p>
          <a:p>
            <a:r>
              <a:rPr dirty="0"/>
              <a:t>• Key Features</a:t>
            </a:r>
          </a:p>
          <a:p>
            <a:r>
              <a:rPr dirty="0"/>
              <a:t>• Walkthrough of Tabs</a:t>
            </a:r>
          </a:p>
          <a:p>
            <a:r>
              <a:rPr dirty="0"/>
              <a:t>• Visualizations &amp; Downloads</a:t>
            </a:r>
          </a:p>
          <a:p>
            <a:r>
              <a:rPr dirty="0"/>
              <a:t>• Configuration Options</a:t>
            </a:r>
          </a:p>
          <a:p>
            <a:r>
              <a:rPr dirty="0"/>
              <a:t>•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Built using Streamlit with a tabbed UI.</a:t>
            </a:r>
          </a:p>
          <a:p>
            <a:r>
              <a:t>• Detects anomalies in reconciliation data.</a:t>
            </a:r>
          </a:p>
          <a:p>
            <a:r>
              <a:t>• Trained on historical labeled data.</a:t>
            </a:r>
          </a:p>
          <a:p>
            <a:r>
              <a:t>• Offers download options with styled Excel output.</a:t>
            </a:r>
          </a:p>
          <a:p>
            <a:r>
              <a:t>• Interactive filtering, threshold configuration, and visualization.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F622A-4044-0823-4BB4-83B466224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FD69-0582-47DF-746E-CD5411B5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2DFAA-18A3-D860-9971-4F0F854B3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Model Details:</a:t>
            </a:r>
          </a:p>
          <a:p>
            <a:r>
              <a:rPr lang="en-IN" dirty="0"/>
              <a:t>Type: </a:t>
            </a:r>
            <a:r>
              <a:rPr lang="en-IN" dirty="0" err="1"/>
              <a:t>RandomForestClassifier</a:t>
            </a:r>
            <a:r>
              <a:rPr lang="en-IN" dirty="0"/>
              <a:t> from </a:t>
            </a:r>
            <a:r>
              <a:rPr lang="en-IN" dirty="0" err="1"/>
              <a:t>sklearn.ensembleInput</a:t>
            </a:r>
            <a:r>
              <a:rPr lang="en-IN" dirty="0"/>
              <a:t> </a:t>
            </a:r>
          </a:p>
          <a:p>
            <a:r>
              <a:rPr lang="en-IN" dirty="0"/>
              <a:t>Feature: Balance Difference (numeric)Target </a:t>
            </a:r>
          </a:p>
          <a:p>
            <a:r>
              <a:rPr lang="en-IN" dirty="0"/>
              <a:t>Variable: </a:t>
            </a:r>
            <a:r>
              <a:rPr lang="en-IN" dirty="0" err="1"/>
              <a:t>Anomaly_Label</a:t>
            </a:r>
            <a:r>
              <a:rPr lang="en-IN" dirty="0"/>
              <a:t>→ Derived from the Match Status column ('Break' → Anomaly = Yes)✅ </a:t>
            </a:r>
          </a:p>
          <a:p>
            <a:r>
              <a:rPr lang="en-IN" dirty="0"/>
              <a:t>Why Random Forest?</a:t>
            </a:r>
          </a:p>
          <a:p>
            <a:pPr lvl="1"/>
            <a:r>
              <a:rPr lang="en-IN" dirty="0"/>
              <a:t>Works well with limited features</a:t>
            </a:r>
          </a:p>
          <a:p>
            <a:pPr lvl="1"/>
            <a:r>
              <a:rPr lang="en-IN" dirty="0"/>
              <a:t>Handles non-linear relationships</a:t>
            </a:r>
          </a:p>
          <a:p>
            <a:pPr lvl="1"/>
            <a:r>
              <a:rPr lang="en-IN" dirty="0"/>
              <a:t>Easy to interpret and fast to train</a:t>
            </a:r>
          </a:p>
          <a:p>
            <a:pPr lvl="1"/>
            <a:r>
              <a:rPr lang="en-IN" dirty="0"/>
              <a:t>Robust to outliers and imbalance</a:t>
            </a:r>
          </a:p>
        </p:txBody>
      </p:sp>
    </p:spTree>
    <p:extLst>
      <p:ext uri="{BB962C8B-B14F-4D97-AF65-F5344CB8AC3E}">
        <p14:creationId xmlns:p14="http://schemas.microsoft.com/office/powerpoint/2010/main" val="338790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Upload reconciliation files in CSV or Excel format.</a:t>
            </a:r>
          </a:p>
          <a:p>
            <a:r>
              <a:t>• Detect anomalies using a pre-trained ML model.</a:t>
            </a:r>
          </a:p>
          <a:p>
            <a:r>
              <a:t>• Generate dynamic labels: High Deviation, Zero Difference, Manual Break.</a:t>
            </a:r>
          </a:p>
          <a:p>
            <a:r>
              <a:t>• Visualize label distribution with color-coded charts.</a:t>
            </a:r>
          </a:p>
          <a:p>
            <a:r>
              <a:t>• Export results with colored Excel formatting.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Walkthrough of Tabs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📤 Upload File: Upload data and receive immediate feedback.</a:t>
            </a:r>
          </a:p>
          <a:p>
            <a:r>
              <a:t>• 🔎 Anomalies: View anomalies in an interactive grid with filters.</a:t>
            </a:r>
          </a:p>
          <a:p>
            <a:r>
              <a:t>• 📊 Visualizations: Label distribution charts with color coding.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&amp;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Threshold options: Manual, ±1/2/3 Standard Deviations.</a:t>
            </a:r>
          </a:p>
          <a:p>
            <a:r>
              <a:t>• Sidebar configuration preserved across tabs.</a:t>
            </a:r>
          </a:p>
          <a:p>
            <a:r>
              <a:t>• AgGrid table enables filtering and sorting per column.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anomaly catcher app enables rapid analysis of reconciliation mismatches.</a:t>
            </a:r>
          </a:p>
          <a:p>
            <a:r>
              <a:t>• Clear labeling and filtering streamline anomaly identification.</a:t>
            </a:r>
          </a:p>
          <a:p>
            <a:r>
              <a:t>• Export and visualize results for audit or operational review.</a:t>
            </a:r>
          </a:p>
          <a:p>
            <a:r>
              <a:t>• Built for flexibility, usability, and business insight.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5904-55E6-838F-1502-774E7FEA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A7375-0FCB-B860-9D41-D0C4CFBC7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2164302"/>
            <a:ext cx="9144000" cy="40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994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313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First Timers Reconciliation Anomaly Catcher</vt:lpstr>
      <vt:lpstr>Agenda</vt:lpstr>
      <vt:lpstr>App Overview</vt:lpstr>
      <vt:lpstr>App Overview</vt:lpstr>
      <vt:lpstr>Key Features</vt:lpstr>
      <vt:lpstr>Walkthrough of Tabs</vt:lpstr>
      <vt:lpstr>Configuration &amp; Filters</vt:lpstr>
      <vt:lpstr>Summary</vt:lpstr>
      <vt:lpstr>Screen Shots</vt:lpstr>
      <vt:lpstr>Screen Shots</vt:lpstr>
      <vt:lpstr>Screen Shots</vt:lpstr>
      <vt:lpstr>Screen Shots</vt:lpstr>
      <vt:lpstr>Screen Shots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Sanjay Naidu</cp:lastModifiedBy>
  <cp:revision>2</cp:revision>
  <dcterms:created xsi:type="dcterms:W3CDTF">2013-01-27T09:14:16Z</dcterms:created>
  <dcterms:modified xsi:type="dcterms:W3CDTF">2025-03-26T16:09:32Z</dcterms:modified>
  <cp:category/>
</cp:coreProperties>
</file>