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7" y="533400"/>
            <a:ext cx="5439507" cy="2868168"/>
          </a:xfrm>
        </p:spPr>
        <p:txBody>
          <a:bodyPr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rPr lang="en-US" dirty="0" smtClean="0"/>
              <a:t>SMARTER RECONCILIATION AND </a:t>
            </a:r>
            <a:r>
              <a:rPr smtClean="0"/>
              <a:t>Anomaly </a:t>
            </a:r>
            <a:r>
              <a:rPr/>
              <a:t>Detection </a:t>
            </a:r>
            <a:r>
              <a:rPr lang="en-US" dirty="0" smtClean="0"/>
              <a:t>USING GEN AI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A Detailed Overview of the Approach &amp; Solution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C8C8C8"/>
                </a:solidFill>
              </a:defRPr>
            </a:pPr>
            <a:r>
              <a:t>Confidential </a:t>
            </a:r>
            <a:r>
              <a:rPr/>
              <a:t>| </a:t>
            </a:r>
            <a:r>
              <a:rPr smtClean="0"/>
              <a:t>Anomaly </a:t>
            </a:r>
            <a:r>
              <a:t>Detection Workflow | ©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rPr lang="en-US" dirty="0" smtClean="0"/>
              <a:t>Members of </a:t>
            </a:r>
            <a:r>
              <a:rPr lang="en-US" dirty="0" err="1" smtClean="0"/>
              <a:t>hacktivists</a:t>
            </a:r>
            <a:r>
              <a:rPr lang="en-US" dirty="0" smtClean="0"/>
              <a:t> team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rPr lang="en-US" dirty="0" err="1" smtClean="0"/>
              <a:t>Arnab</a:t>
            </a:r>
            <a:r>
              <a:rPr lang="en-US" dirty="0" smtClean="0"/>
              <a:t> </a:t>
            </a:r>
            <a:r>
              <a:rPr lang="en-US" dirty="0" err="1" smtClean="0"/>
              <a:t>Nath</a:t>
            </a:r>
            <a:endParaRPr/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rPr lang="en-US" dirty="0" smtClean="0"/>
              <a:t>Manish Gupta</a:t>
            </a:r>
            <a:endParaRPr/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rPr lang="en-US" dirty="0" err="1" smtClean="0"/>
              <a:t>Harsha</a:t>
            </a:r>
            <a:r>
              <a:rPr lang="en-US" dirty="0" smtClean="0"/>
              <a:t>  V. </a:t>
            </a:r>
            <a:r>
              <a:rPr lang="en-US" dirty="0" err="1" smtClean="0"/>
              <a:t>Thummalapenta</a:t>
            </a:r>
            <a:endParaRPr/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rPr lang="en-US" dirty="0" err="1" smtClean="0"/>
              <a:t>Uday</a:t>
            </a:r>
            <a:r>
              <a:rPr lang="en-US" dirty="0" smtClean="0"/>
              <a:t> Kumar </a:t>
            </a:r>
            <a:r>
              <a:rPr lang="en-US" dirty="0" err="1" smtClean="0"/>
              <a:t>Narayana</a:t>
            </a:r>
            <a:endParaRPr/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rPr lang="en-US" dirty="0" err="1" smtClean="0"/>
              <a:t>Jamili</a:t>
            </a:r>
            <a:r>
              <a:rPr lang="en-US" dirty="0" smtClean="0"/>
              <a:t> </a:t>
            </a:r>
            <a:r>
              <a:rPr lang="en-US" dirty="0" err="1" smtClean="0"/>
              <a:t>Chakradhari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C8C8C8"/>
                </a:solidFill>
              </a:defRPr>
            </a:pPr>
            <a:r>
              <a:t>Confidential | Anomaly Detection Workflow | ©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Approach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Load environment variables and initialize the LLM model.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t>Extract real-time and historical financial data from Excel files.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t>Compute balance differences and determine match status.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t>Apply anomaly detection logic based on historical trends.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t>Categorize breaks into predefined anomaly types.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t>Use LLM to generate meaningful comments based on anomaly type.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t>Remove unwanted columns and save the final processed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C8C8C8"/>
                </a:solidFill>
              </a:defRPr>
            </a:pPr>
            <a:r>
              <a:t>Confidential | Anomaly Detection Workflow | ©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Solution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Data Ingestion: Loads real-time and historical data.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t>Data Preprocessing: Computes balance differences and match status.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t>Anomaly Detection: Identifies anomalies using historical trends.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t>LLM Processing: Generates human-readable comments for anomalies.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t>Data Cleaning: Removes unnecessary fields.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t>Output Generation: Saves the processed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C8C8C8"/>
                </a:solidFill>
              </a:defRPr>
            </a:pPr>
            <a:r>
              <a:t>Confidential | Anomaly Detection Workflow | © 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Solution Architecture Diagram</a:t>
            </a:r>
          </a:p>
        </p:txBody>
      </p:sp>
      <p:pic>
        <p:nvPicPr>
          <p:cNvPr id="3" name="Picture 2" descr="Anomaly_Detection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6" y="2032781"/>
            <a:ext cx="5463635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C8C8C8"/>
                </a:solidFill>
              </a:defRPr>
            </a:pPr>
            <a:r>
              <a:t>Confidential | Anomaly Detection Workflow | © 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rPr lang="en-US" dirty="0" smtClean="0"/>
              <a:t>Challenges faced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rPr lang="en-US" dirty="0" smtClean="0"/>
              <a:t>Determining the different combination of patterns in the dataset.</a:t>
            </a:r>
            <a:endParaRPr/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rPr lang="en-US" dirty="0" smtClean="0"/>
              <a:t>Constructing the prompt to get the uniform desired response from the respective LLM based on the category of break and anomaly</a:t>
            </a:r>
            <a:r>
              <a:rPr smtClean="0"/>
              <a:t>.</a:t>
            </a:r>
          </a:p>
          <a:p>
            <a:pPr>
              <a:spcAft>
                <a:spcPts val="1000"/>
              </a:spcAft>
              <a:defRPr sz="2400" b="1">
                <a:solidFill>
                  <a:srgbClr val="FFFFFF"/>
                </a:solidFill>
              </a:defRPr>
            </a:pPr>
            <a:r>
              <a:rPr lang="en-US" dirty="0" smtClean="0"/>
              <a:t>Implementation of </a:t>
            </a:r>
            <a:r>
              <a:rPr lang="en-US" dirty="0" err="1" smtClean="0"/>
              <a:t>Agentic</a:t>
            </a:r>
            <a:r>
              <a:rPr lang="en-US" dirty="0" smtClean="0"/>
              <a:t> AI using </a:t>
            </a:r>
            <a:r>
              <a:rPr lang="en-US" dirty="0" err="1" smtClean="0"/>
              <a:t>Langgraph</a:t>
            </a:r>
            <a:r>
              <a:rPr lang="en-US" dirty="0" smtClean="0"/>
              <a:t> for the solution.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C8C8C8"/>
                </a:solidFill>
              </a:defRPr>
            </a:pPr>
            <a:r>
              <a:t>Confidential | Anomaly Detection Workflow | ©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C8C8C8"/>
                </a:solidFill>
              </a:defRPr>
            </a:pPr>
            <a:r>
              <a:t>Confidential | Anomaly Detection Workflow | © 2025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756229"/>
            <a:ext cx="5105400" cy="286816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57200" y="4641112"/>
            <a:ext cx="5114778" cy="11012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appreciate your time and attention.</a:t>
            </a: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268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SMARTER RECONCILIATION AND Anomaly Detection USING GEN AI</vt:lpstr>
      <vt:lpstr>Members of hacktivists team</vt:lpstr>
      <vt:lpstr>Approach in Detail</vt:lpstr>
      <vt:lpstr>Solution Architecture</vt:lpstr>
      <vt:lpstr>Solution Architecture Diagram</vt:lpstr>
      <vt:lpstr>Challenges faced</vt:lpstr>
      <vt:lpstr>Slide 7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Workflow</dc:title>
  <dc:creator>WELCOME</dc:creator>
  <dc:description>generated using python-pptx</dc:description>
  <cp:lastModifiedBy>WELCOME</cp:lastModifiedBy>
  <cp:revision>12</cp:revision>
  <dcterms:created xsi:type="dcterms:W3CDTF">2013-01-27T09:14:16Z</dcterms:created>
  <dcterms:modified xsi:type="dcterms:W3CDTF">2025-03-26T12:02:48Z</dcterms:modified>
</cp:coreProperties>
</file>