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AI-Powered Data Reconciliation</a:t>
            </a:r>
            <a:br>
              <a:rPr lang="en-US" dirty="0"/>
            </a:br>
            <a:r>
              <a:rPr lang="en-IN" dirty="0"/>
              <a:t>by </a:t>
            </a:r>
            <a:r>
              <a:rPr lang="en-IN"/>
              <a:t>Keep-Learning team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Automating Data Matching &amp; Discrepancy Resolution Using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Reconciliation ensures data consistency between two systems.</a:t>
            </a:r>
          </a:p>
          <a:p>
            <a:r>
              <a:t>This solution uses AI to:</a:t>
            </a:r>
          </a:p>
          <a:p>
            <a:r>
              <a:t>- Identify missing records</a:t>
            </a:r>
          </a:p>
          <a:p>
            <a:r>
              <a:t>- Perform fuzzy matching</a:t>
            </a:r>
          </a:p>
          <a:p>
            <a:r>
              <a:t>- Explain discrepancies</a:t>
            </a:r>
          </a:p>
          <a:p>
            <a:r>
              <a:t>- Generate reports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transaction data from two source systems (CSV files)</a:t>
            </a:r>
          </a:p>
          <a:p>
            <a:r>
              <a:t>- Use Pandas to read data into DataFrames</a:t>
            </a:r>
          </a:p>
          <a:p>
            <a:r>
              <a:t>- Example columns: transaction_id, amount,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Merging &amp; Missing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Merge datasets on 'transaction_id'</a:t>
            </a:r>
          </a:p>
          <a:p>
            <a:r>
              <a:t>- Identify missing records using outer join</a:t>
            </a:r>
          </a:p>
          <a:p>
            <a:r>
              <a:t>- Categorize into: </a:t>
            </a:r>
          </a:p>
          <a:p>
            <a:r>
              <a:t>  ✅ Matched records</a:t>
            </a:r>
          </a:p>
          <a:p>
            <a:r>
              <a:t>  ❌ Missing in Source 2</a:t>
            </a:r>
          </a:p>
          <a:p>
            <a:r>
              <a:t>  ❌ Missing in Source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AI-Based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Sentence Transformers for text similarity</a:t>
            </a:r>
          </a:p>
          <a:p>
            <a:r>
              <a:t>- Compare amounts from both systems</a:t>
            </a:r>
          </a:p>
          <a:p>
            <a:r>
              <a:t>- Assign similarity scores to detect mismatches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GPT-4 for Discrepancy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OpenAI's GPT-4 to analyze mismatches</a:t>
            </a:r>
          </a:p>
          <a:p>
            <a:r>
              <a:t>- Generate explanations and potential resolutions</a:t>
            </a:r>
          </a:p>
          <a:p>
            <a:r>
              <a:t>- AI-driven insights for easier reconciliation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Generating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Export results to CSV files:</a:t>
            </a:r>
          </a:p>
          <a:p>
            <a:r>
              <a:t>  ✅ Matched records</a:t>
            </a:r>
          </a:p>
          <a:p>
            <a:r>
              <a:t>  ❌ Missing in Source 1</a:t>
            </a:r>
          </a:p>
          <a:p>
            <a:r>
              <a:t>  ❌ Missing in Source 2</a:t>
            </a:r>
          </a:p>
          <a:p>
            <a:r>
              <a:t>  ⚠️ Mismatches with AI explanations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automates reconciliation efficiently</a:t>
            </a:r>
          </a:p>
          <a:p>
            <a:r>
              <a:t>- Reduces manual effort in discrepancy resolution</a:t>
            </a:r>
          </a:p>
          <a:p>
            <a:r>
              <a:t>- Scalable and adaptable to various data 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AI-Powered Data Reconciliation by Keep-Learning team</vt:lpstr>
      <vt:lpstr>Introduction</vt:lpstr>
      <vt:lpstr>Step 1: Data Ingestion</vt:lpstr>
      <vt:lpstr>Step 2: Merging &amp; Missing Records</vt:lpstr>
      <vt:lpstr>Step 3: AI-Based Fuzzy Matching</vt:lpstr>
      <vt:lpstr>Step 4: GPT-4 for Discrepancy Explanation</vt:lpstr>
      <vt:lpstr>Step 5: Generating Reports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Data Reconciliation by Keep-Learning team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2025-03-26T10:52:17Z</dcterms:modified>
  <cp:category/>
</cp:coreProperties>
</file>