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507BA-8146-4472-8402-D0495B2EDB62}" v="8" dt="2025-03-26T13:30:08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Kumar" userId="9bca4a6cbc442489" providerId="LiveId" clId="{D27507BA-8146-4472-8402-D0495B2EDB62}"/>
    <pc:docChg chg="undo custSel addSld delSld modSld sldOrd">
      <pc:chgData name="Abhishek Kumar" userId="9bca4a6cbc442489" providerId="LiveId" clId="{D27507BA-8146-4472-8402-D0495B2EDB62}" dt="2025-03-26T14:17:08.497" v="491" actId="113"/>
      <pc:docMkLst>
        <pc:docMk/>
      </pc:docMkLst>
      <pc:sldChg chg="del">
        <pc:chgData name="Abhishek Kumar" userId="9bca4a6cbc442489" providerId="LiveId" clId="{D27507BA-8146-4472-8402-D0495B2EDB62}" dt="2025-03-26T13:47:47.792" v="244" actId="47"/>
        <pc:sldMkLst>
          <pc:docMk/>
          <pc:sldMk cId="2949950467" sldId="256"/>
        </pc:sldMkLst>
      </pc:sldChg>
      <pc:sldChg chg="addSp delSp modSp new mod">
        <pc:chgData name="Abhishek Kumar" userId="9bca4a6cbc442489" providerId="LiveId" clId="{D27507BA-8146-4472-8402-D0495B2EDB62}" dt="2025-03-26T14:17:08.497" v="491" actId="113"/>
        <pc:sldMkLst>
          <pc:docMk/>
          <pc:sldMk cId="1058689549" sldId="257"/>
        </pc:sldMkLst>
        <pc:spChg chg="mod">
          <ac:chgData name="Abhishek Kumar" userId="9bca4a6cbc442489" providerId="LiveId" clId="{D27507BA-8146-4472-8402-D0495B2EDB62}" dt="2025-03-26T14:17:08.497" v="491" actId="113"/>
          <ac:spMkLst>
            <pc:docMk/>
            <pc:sldMk cId="1058689549" sldId="257"/>
            <ac:spMk id="2" creationId="{21881EB7-D117-FD85-0FB6-A15029C23D0A}"/>
          </ac:spMkLst>
        </pc:spChg>
        <pc:spChg chg="add del mod">
          <ac:chgData name="Abhishek Kumar" userId="9bca4a6cbc442489" providerId="LiveId" clId="{D27507BA-8146-4472-8402-D0495B2EDB62}" dt="2025-03-26T14:16:49.336" v="489" actId="478"/>
          <ac:spMkLst>
            <pc:docMk/>
            <pc:sldMk cId="1058689549" sldId="257"/>
            <ac:spMk id="3" creationId="{A551B15A-8114-CC43-8E11-28564DF7544D}"/>
          </ac:spMkLst>
        </pc:spChg>
        <pc:spChg chg="add del mod">
          <ac:chgData name="Abhishek Kumar" userId="9bca4a6cbc442489" providerId="LiveId" clId="{D27507BA-8146-4472-8402-D0495B2EDB62}" dt="2025-03-26T13:20:08.013" v="54" actId="478"/>
          <ac:spMkLst>
            <pc:docMk/>
            <pc:sldMk cId="1058689549" sldId="257"/>
            <ac:spMk id="4" creationId="{C55074FB-0E08-E8E8-0F6B-74A5EB95889E}"/>
          </ac:spMkLst>
        </pc:spChg>
        <pc:spChg chg="add del mod">
          <ac:chgData name="Abhishek Kumar" userId="9bca4a6cbc442489" providerId="LiveId" clId="{D27507BA-8146-4472-8402-D0495B2EDB62}" dt="2025-03-26T13:20:01.109" v="52" actId="478"/>
          <ac:spMkLst>
            <pc:docMk/>
            <pc:sldMk cId="1058689549" sldId="257"/>
            <ac:spMk id="5" creationId="{B6ED0F44-96A7-1107-D862-A1F44FA6E855}"/>
          </ac:spMkLst>
        </pc:spChg>
        <pc:spChg chg="add mod">
          <ac:chgData name="Abhishek Kumar" userId="9bca4a6cbc442489" providerId="LiveId" clId="{D27507BA-8146-4472-8402-D0495B2EDB62}" dt="2025-03-26T13:24:52.875" v="56"/>
          <ac:spMkLst>
            <pc:docMk/>
            <pc:sldMk cId="1058689549" sldId="257"/>
            <ac:spMk id="6" creationId="{9854112E-B302-CEC0-9317-B1F1D41CD760}"/>
          </ac:spMkLst>
        </pc:spChg>
        <pc:spChg chg="add mod">
          <ac:chgData name="Abhishek Kumar" userId="9bca4a6cbc442489" providerId="LiveId" clId="{D27507BA-8146-4472-8402-D0495B2EDB62}" dt="2025-03-26T13:27:04.496" v="73" actId="14100"/>
          <ac:spMkLst>
            <pc:docMk/>
            <pc:sldMk cId="1058689549" sldId="257"/>
            <ac:spMk id="7" creationId="{D2C9BF1C-E0C5-E797-9328-21F6D9E6B9EC}"/>
          </ac:spMkLst>
        </pc:spChg>
        <pc:spChg chg="add mod">
          <ac:chgData name="Abhishek Kumar" userId="9bca4a6cbc442489" providerId="LiveId" clId="{D27507BA-8146-4472-8402-D0495B2EDB62}" dt="2025-03-26T13:26:17.729" v="68"/>
          <ac:spMkLst>
            <pc:docMk/>
            <pc:sldMk cId="1058689549" sldId="257"/>
            <ac:spMk id="8" creationId="{367CB357-CCCE-8D88-023E-6ADFFCA187D3}"/>
          </ac:spMkLst>
        </pc:spChg>
        <pc:spChg chg="add mod">
          <ac:chgData name="Abhishek Kumar" userId="9bca4a6cbc442489" providerId="LiveId" clId="{D27507BA-8146-4472-8402-D0495B2EDB62}" dt="2025-03-26T13:41:38.912" v="202" actId="14100"/>
          <ac:spMkLst>
            <pc:docMk/>
            <pc:sldMk cId="1058689549" sldId="257"/>
            <ac:spMk id="9" creationId="{5DB16DA8-DE34-D6D2-2648-0395F4C0761C}"/>
          </ac:spMkLst>
        </pc:spChg>
        <pc:spChg chg="add mod">
          <ac:chgData name="Abhishek Kumar" userId="9bca4a6cbc442489" providerId="LiveId" clId="{D27507BA-8146-4472-8402-D0495B2EDB62}" dt="2025-03-26T13:41:52.414" v="205" actId="14100"/>
          <ac:spMkLst>
            <pc:docMk/>
            <pc:sldMk cId="1058689549" sldId="257"/>
            <ac:spMk id="14" creationId="{B5FEFBBE-2DC3-8968-D917-511141887FD2}"/>
          </ac:spMkLst>
        </pc:spChg>
        <pc:spChg chg="add mod">
          <ac:chgData name="Abhishek Kumar" userId="9bca4a6cbc442489" providerId="LiveId" clId="{D27507BA-8146-4472-8402-D0495B2EDB62}" dt="2025-03-26T13:29:59.306" v="132"/>
          <ac:spMkLst>
            <pc:docMk/>
            <pc:sldMk cId="1058689549" sldId="257"/>
            <ac:spMk id="15" creationId="{D77EA301-B788-A207-2F4B-819160DB45A7}"/>
          </ac:spMkLst>
        </pc:spChg>
        <pc:spChg chg="add mod">
          <ac:chgData name="Abhishek Kumar" userId="9bca4a6cbc442489" providerId="LiveId" clId="{D27507BA-8146-4472-8402-D0495B2EDB62}" dt="2025-03-26T13:30:08.488" v="134"/>
          <ac:spMkLst>
            <pc:docMk/>
            <pc:sldMk cId="1058689549" sldId="257"/>
            <ac:spMk id="16" creationId="{AFB058AD-65C3-4688-71BF-048F11925FF9}"/>
          </ac:spMkLst>
        </pc:spChg>
        <pc:spChg chg="add mod">
          <ac:chgData name="Abhishek Kumar" userId="9bca4a6cbc442489" providerId="LiveId" clId="{D27507BA-8146-4472-8402-D0495B2EDB62}" dt="2025-03-26T13:42:00.010" v="207" actId="14100"/>
          <ac:spMkLst>
            <pc:docMk/>
            <pc:sldMk cId="1058689549" sldId="257"/>
            <ac:spMk id="17" creationId="{E6C0E7FE-9BFF-61B3-5265-D8C771F3F4DE}"/>
          </ac:spMkLst>
        </pc:spChg>
        <pc:spChg chg="add mod">
          <ac:chgData name="Abhishek Kumar" userId="9bca4a6cbc442489" providerId="LiveId" clId="{D27507BA-8146-4472-8402-D0495B2EDB62}" dt="2025-03-26T13:42:08.814" v="209" actId="14100"/>
          <ac:spMkLst>
            <pc:docMk/>
            <pc:sldMk cId="1058689549" sldId="257"/>
            <ac:spMk id="18" creationId="{3EAAE1E8-F91F-DAC4-B49C-1C78FCBE5DBE}"/>
          </ac:spMkLst>
        </pc:spChg>
        <pc:spChg chg="add mod">
          <ac:chgData name="Abhishek Kumar" userId="9bca4a6cbc442489" providerId="LiveId" clId="{D27507BA-8146-4472-8402-D0495B2EDB62}" dt="2025-03-26T13:48:57.019" v="253" actId="14100"/>
          <ac:spMkLst>
            <pc:docMk/>
            <pc:sldMk cId="1058689549" sldId="257"/>
            <ac:spMk id="19" creationId="{E045D1FA-9763-4472-F632-23089832EDF6}"/>
          </ac:spMkLst>
        </pc:spChg>
        <pc:spChg chg="add mod">
          <ac:chgData name="Abhishek Kumar" userId="9bca4a6cbc442489" providerId="LiveId" clId="{D27507BA-8146-4472-8402-D0495B2EDB62}" dt="2025-03-26T13:45:57.150" v="234" actId="14100"/>
          <ac:spMkLst>
            <pc:docMk/>
            <pc:sldMk cId="1058689549" sldId="257"/>
            <ac:spMk id="20" creationId="{8BC2EC35-B245-E950-D72A-45C448DDCB78}"/>
          </ac:spMkLst>
        </pc:spChg>
        <pc:spChg chg="add mod">
          <ac:chgData name="Abhishek Kumar" userId="9bca4a6cbc442489" providerId="LiveId" clId="{D27507BA-8146-4472-8402-D0495B2EDB62}" dt="2025-03-26T13:46:06.140" v="236" actId="14100"/>
          <ac:spMkLst>
            <pc:docMk/>
            <pc:sldMk cId="1058689549" sldId="257"/>
            <ac:spMk id="21" creationId="{331B429C-18DA-1DEC-C282-28C47B119CDF}"/>
          </ac:spMkLst>
        </pc:spChg>
        <pc:cxnChg chg="add del mod">
          <ac:chgData name="Abhishek Kumar" userId="9bca4a6cbc442489" providerId="LiveId" clId="{D27507BA-8146-4472-8402-D0495B2EDB62}" dt="2025-03-26T13:41:41.882" v="203" actId="478"/>
          <ac:cxnSpMkLst>
            <pc:docMk/>
            <pc:sldMk cId="1058689549" sldId="257"/>
            <ac:cxnSpMk id="11" creationId="{7D27A0AC-E2B1-D51F-DF96-9AAAAA90D67B}"/>
          </ac:cxnSpMkLst>
        </pc:cxnChg>
        <pc:cxnChg chg="add">
          <ac:chgData name="Abhishek Kumar" userId="9bca4a6cbc442489" providerId="LiveId" clId="{D27507BA-8146-4472-8402-D0495B2EDB62}" dt="2025-03-26T13:44:10.622" v="229" actId="11529"/>
          <ac:cxnSpMkLst>
            <pc:docMk/>
            <pc:sldMk cId="1058689549" sldId="257"/>
            <ac:cxnSpMk id="23" creationId="{D41513F3-2DB0-7A1C-37F0-3714A8BA020E}"/>
          </ac:cxnSpMkLst>
        </pc:cxnChg>
        <pc:cxnChg chg="add">
          <ac:chgData name="Abhishek Kumar" userId="9bca4a6cbc442489" providerId="LiveId" clId="{D27507BA-8146-4472-8402-D0495B2EDB62}" dt="2025-03-26T13:46:24.330" v="237" actId="11529"/>
          <ac:cxnSpMkLst>
            <pc:docMk/>
            <pc:sldMk cId="1058689549" sldId="257"/>
            <ac:cxnSpMk id="25" creationId="{BB26FCAD-8E94-2A18-7F23-72167A2258AC}"/>
          </ac:cxnSpMkLst>
        </pc:cxnChg>
        <pc:cxnChg chg="add">
          <ac:chgData name="Abhishek Kumar" userId="9bca4a6cbc442489" providerId="LiveId" clId="{D27507BA-8146-4472-8402-D0495B2EDB62}" dt="2025-03-26T13:46:33.036" v="238" actId="11529"/>
          <ac:cxnSpMkLst>
            <pc:docMk/>
            <pc:sldMk cId="1058689549" sldId="257"/>
            <ac:cxnSpMk id="27" creationId="{59558CF7-F099-EF9B-E90C-0EAF607DE5FC}"/>
          </ac:cxnSpMkLst>
        </pc:cxnChg>
        <pc:cxnChg chg="add">
          <ac:chgData name="Abhishek Kumar" userId="9bca4a6cbc442489" providerId="LiveId" clId="{D27507BA-8146-4472-8402-D0495B2EDB62}" dt="2025-03-26T13:46:55.974" v="239" actId="11529"/>
          <ac:cxnSpMkLst>
            <pc:docMk/>
            <pc:sldMk cId="1058689549" sldId="257"/>
            <ac:cxnSpMk id="29" creationId="{2018C7CB-9BC7-46E4-7314-311B13C5069E}"/>
          </ac:cxnSpMkLst>
        </pc:cxnChg>
        <pc:cxnChg chg="add">
          <ac:chgData name="Abhishek Kumar" userId="9bca4a6cbc442489" providerId="LiveId" clId="{D27507BA-8146-4472-8402-D0495B2EDB62}" dt="2025-03-26T13:47:06.510" v="240" actId="11529"/>
          <ac:cxnSpMkLst>
            <pc:docMk/>
            <pc:sldMk cId="1058689549" sldId="257"/>
            <ac:cxnSpMk id="31" creationId="{CE709520-8A98-714A-FB6D-565268B8BA0E}"/>
          </ac:cxnSpMkLst>
        </pc:cxnChg>
        <pc:cxnChg chg="add mod">
          <ac:chgData name="Abhishek Kumar" userId="9bca4a6cbc442489" providerId="LiveId" clId="{D27507BA-8146-4472-8402-D0495B2EDB62}" dt="2025-03-26T13:47:28.056" v="242" actId="14100"/>
          <ac:cxnSpMkLst>
            <pc:docMk/>
            <pc:sldMk cId="1058689549" sldId="257"/>
            <ac:cxnSpMk id="33" creationId="{4B3441B7-D108-63F8-46ED-B04542CF8EC7}"/>
          </ac:cxnSpMkLst>
        </pc:cxnChg>
        <pc:cxnChg chg="add">
          <ac:chgData name="Abhishek Kumar" userId="9bca4a6cbc442489" providerId="LiveId" clId="{D27507BA-8146-4472-8402-D0495B2EDB62}" dt="2025-03-26T13:47:36.442" v="243" actId="11529"/>
          <ac:cxnSpMkLst>
            <pc:docMk/>
            <pc:sldMk cId="1058689549" sldId="257"/>
            <ac:cxnSpMk id="36" creationId="{F26CF45D-805D-39F0-4A15-4E52E8AA2152}"/>
          </ac:cxnSpMkLst>
        </pc:cxnChg>
      </pc:sldChg>
      <pc:sldChg chg="addSp delSp modSp new mod ord">
        <pc:chgData name="Abhishek Kumar" userId="9bca4a6cbc442489" providerId="LiveId" clId="{D27507BA-8146-4472-8402-D0495B2EDB62}" dt="2025-03-26T14:15:38.533" v="487" actId="255"/>
        <pc:sldMkLst>
          <pc:docMk/>
          <pc:sldMk cId="508247556" sldId="258"/>
        </pc:sldMkLst>
        <pc:spChg chg="mod">
          <ac:chgData name="Abhishek Kumar" userId="9bca4a6cbc442489" providerId="LiveId" clId="{D27507BA-8146-4472-8402-D0495B2EDB62}" dt="2025-03-26T14:15:20.247" v="484" actId="113"/>
          <ac:spMkLst>
            <pc:docMk/>
            <pc:sldMk cId="508247556" sldId="258"/>
            <ac:spMk id="2" creationId="{CDFAECE9-8774-52A9-2363-3BC3D5F63DA1}"/>
          </ac:spMkLst>
        </pc:spChg>
        <pc:spChg chg="mod">
          <ac:chgData name="Abhishek Kumar" userId="9bca4a6cbc442489" providerId="LiveId" clId="{D27507BA-8146-4472-8402-D0495B2EDB62}" dt="2025-03-26T14:15:38.533" v="487" actId="255"/>
          <ac:spMkLst>
            <pc:docMk/>
            <pc:sldMk cId="508247556" sldId="258"/>
            <ac:spMk id="3" creationId="{240139B6-EFBE-6983-99FD-798B520FBD65}"/>
          </ac:spMkLst>
        </pc:spChg>
        <pc:spChg chg="add del mod">
          <ac:chgData name="Abhishek Kumar" userId="9bca4a6cbc442489" providerId="LiveId" clId="{D27507BA-8146-4472-8402-D0495B2EDB62}" dt="2025-03-26T14:06:24.036" v="287" actId="478"/>
          <ac:spMkLst>
            <pc:docMk/>
            <pc:sldMk cId="508247556" sldId="258"/>
            <ac:spMk id="4" creationId="{522F7787-AEBF-DF14-07CE-0F894C7F98D0}"/>
          </ac:spMkLst>
        </pc:spChg>
        <pc:spChg chg="add del mod">
          <ac:chgData name="Abhishek Kumar" userId="9bca4a6cbc442489" providerId="LiveId" clId="{D27507BA-8146-4472-8402-D0495B2EDB62}" dt="2025-03-26T14:06:26.819" v="288" actId="478"/>
          <ac:spMkLst>
            <pc:docMk/>
            <pc:sldMk cId="508247556" sldId="258"/>
            <ac:spMk id="5" creationId="{AA538519-09B7-1E6E-5E6F-8F5AC5B97D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F6F10-536E-99D0-0630-C35024BE5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FBE50-F59E-231C-55A6-35A7959CC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58D9-0744-9D3E-1BFA-68E9048C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7DF0-B4A9-2817-478F-335DDB69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7555A-70A7-68B8-472A-47F5798A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6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7CA9-ABCF-5FEA-18E7-D8196AE87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E929C-1690-5731-E79E-1536A5C84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CF7F-5834-8909-64F1-C4A2D14E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6B500-CF71-DA86-4F06-FB5030CB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E2B5-2829-9A47-0CB4-21A0FEC1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7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F3500-A942-C886-81E8-BEC9613C1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39E0D-3B50-9789-8208-F30C10BE9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EE92-C3D5-2814-09A9-CC09C384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2F1C4-0422-1660-93E9-D6748810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29BFE-F4AE-2829-0397-75D9A81C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9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F27B-E62F-D338-8A46-BB34063C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AE5A-30AA-FA5F-8C1C-AFB873C4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A0415-E2A8-2B54-51DE-F00331D5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722A-42CD-447F-3E0A-9AC229D9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924-2820-6ED3-1D80-8181CBEE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29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3F3D-EB58-8C8F-261A-79369307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BBC14-B67F-895D-63E8-321DD9F06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957C8-D2B2-48CE-2C72-3C9C5EA2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21FEC-FBD2-3BCF-9D68-F5219B94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E17A-47A2-C123-E9C3-3F1C501A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63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7DFC-C268-974D-0AD4-2AC17DE4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D223-B58D-1874-49A9-CEAE3AD92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968A0-BAD0-D556-D9B9-7FA943659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763E-72F5-F7AE-6A67-D87F5893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C08C8-60B0-B5E9-BEA8-B555E996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84BA5-B35A-CB0C-CAEF-28EB92B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1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9EE6-7E85-562F-E062-9AFBEBB3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4EEA9-269B-B7BE-50BB-03AC43B84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3241B-5B6F-6280-965A-C1A8C6740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0782-1840-3BCA-7EA5-4A4966383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39554-6260-EA34-83F5-570E5E9E4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5CDD7-66AB-2ACD-43F8-D5F216A5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F529E-B81A-6845-4CC8-48D62CFE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0EDAFD-670A-BD29-E138-72959517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32D2-CFB8-32A4-EE85-1ACAEAE0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A00A4-1779-1D7D-1E38-2B123D81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E4680-E0CD-01EC-67AE-0AB1487C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9C3E9-5EF6-3361-3488-00404140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05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30004-4E8A-50ED-927A-DDB0BF37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391B2B-3C8A-44E6-FCF9-E34BAD11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C9FBD-8E46-9AF0-0BC8-96AA0F11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0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BC70-8B26-A762-FEF7-0F7C1DBF7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6670-2D76-E03C-7164-9D1AEF41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0CAC-772F-541E-AD26-7A7A36899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09771-D76B-7E65-62E0-BE85D65C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FDAB-E722-6458-5095-E65C20BD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BC71D-9A21-C440-F792-3B2DEEA4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AEE-F840-A0EF-A748-A5CB1BE6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8C3D6-F0F5-03E3-2C42-29B309C1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D6B8D-7BB3-06B4-65FA-1EE09DF36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AE383-51C2-6D05-732C-2960E571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626E1-2B34-A656-142B-CF0503C0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24EEC-7D53-C1B3-2E83-486454AC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2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0DEE73-D633-D6D9-1BEF-A126E40A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61175-369F-27BB-572F-39CF05194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9323-4B12-F6E8-89B8-57D7D61AA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EB958-BCB4-4A87-8C0F-BB1B77F69003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D435-991A-D2A3-FD55-7D8803DE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E6200-0754-52EC-FF01-9DDE91B6D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8574-EB3F-4FAD-9B71-9A67EFEBD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6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ECE9-8774-52A9-2363-3BC3D5F6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7258"/>
          </a:xfrm>
        </p:spPr>
        <p:txBody>
          <a:bodyPr>
            <a:normAutofit/>
          </a:bodyPr>
          <a:lstStyle/>
          <a:p>
            <a:r>
              <a:rPr lang="en-IN" sz="2400" b="1" dirty="0"/>
              <a:t>Smarter Reconciliation and Anomaly Detection using GenAI - 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139B6-EFBE-6983-99FD-798B520F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83"/>
            <a:ext cx="10515600" cy="4935682"/>
          </a:xfrm>
        </p:spPr>
        <p:txBody>
          <a:bodyPr>
            <a:normAutofit fontScale="55000" lnSpcReduction="20000"/>
          </a:bodyPr>
          <a:lstStyle/>
          <a:p>
            <a:pPr algn="l">
              <a:buNone/>
            </a:pPr>
            <a:r>
              <a:rPr lang="en-IN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1 - User Interaction (</a:t>
            </a:r>
            <a:r>
              <a:rPr lang="en-IN" sz="2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IN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App)</a:t>
            </a:r>
            <a:endParaRPr lang="en-IN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uploads a CSV file.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User selects parameters (e.g., contamination level, feature selection).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preprocessing starts</a:t>
            </a:r>
          </a:p>
          <a:p>
            <a:pPr marL="0" indent="0" algn="l">
              <a:buNone/>
            </a:pPr>
            <a:endParaRPr lang="en-IN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IN" sz="2200" dirty="0">
                <a:solidFill>
                  <a:srgbClr val="222222"/>
                </a:solidFill>
                <a:latin typeface="Arial" panose="020B0604020202020204" pitchFamily="34" charset="0"/>
              </a:rPr>
              <a:t>Step 2 - 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Feature Processing</a:t>
            </a:r>
            <a:endParaRPr lang="en-US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Categorical →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Embedding (OpenAI)</a:t>
            </a:r>
            <a:endParaRPr lang="en-US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Numerical →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Scaling (</a:t>
            </a:r>
            <a:r>
              <a:rPr lang="en-US" sz="2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MinMax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2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lvl="1" indent="0" algn="l">
              <a:buNone/>
            </a:pPr>
            <a:endParaRPr lang="en-US" sz="18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b="1" dirty="0">
                <a:solidFill>
                  <a:srgbClr val="222222"/>
                </a:solidFill>
                <a:latin typeface="Arial" panose="020B0604020202020204" pitchFamily="34" charset="0"/>
              </a:rPr>
              <a:t>Step 3 -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Anomaly Detection (Isolation Forest)</a:t>
            </a:r>
            <a:endParaRPr lang="en-US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 identifies anomalies.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Assigns anomaly scores to data points.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dirty="0">
                <a:solidFill>
                  <a:srgbClr val="222222"/>
                </a:solidFill>
                <a:latin typeface="Arial" panose="020B0604020202020204" pitchFamily="34" charset="0"/>
              </a:rPr>
              <a:t>Step 4 - 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 Analysis (ChatGPT)</a:t>
            </a:r>
            <a:endParaRPr lang="en-US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Fetches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explanations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for anomalies.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Retrieves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past cases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from FAISS.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Generates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natural language reports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8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Step 5 - 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Results &amp; Insights</a:t>
            </a:r>
            <a:endParaRPr lang="en-US" sz="2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Display anomalies using </a:t>
            </a:r>
            <a:r>
              <a:rPr lang="en-US" sz="2200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charts/tables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Allow user to ask </a:t>
            </a:r>
            <a:r>
              <a:rPr lang="en-US" sz="22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lang="en-US" sz="2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for explanations.</a:t>
            </a:r>
          </a:p>
          <a:p>
            <a:pPr marL="457200" lvl="1" indent="0" algn="l">
              <a:buNone/>
            </a:pPr>
            <a:endParaRPr lang="en-US" sz="13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>
              <a:buNone/>
            </a:pP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endParaRPr lang="en-US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2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1EB7-D117-FD85-0FB6-A15029C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Smarter Reconciliation and Anomaly Detection using GenAI – Flow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C9BF1C-E0C5-E797-9328-21F6D9E6B9EC}"/>
              </a:ext>
            </a:extLst>
          </p:cNvPr>
          <p:cNvSpPr/>
          <p:nvPr/>
        </p:nvSpPr>
        <p:spPr>
          <a:xfrm>
            <a:off x="4385187" y="2025446"/>
            <a:ext cx="1877961" cy="7964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5DB16DA8-DE34-D6D2-2648-0395F4C0761C}"/>
              </a:ext>
            </a:extLst>
          </p:cNvPr>
          <p:cNvSpPr/>
          <p:nvPr/>
        </p:nvSpPr>
        <p:spPr>
          <a:xfrm>
            <a:off x="1809134" y="3234813"/>
            <a:ext cx="1632155" cy="1005349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Input using </a:t>
            </a:r>
            <a:r>
              <a:rPr lang="en-IN" dirty="0" err="1"/>
              <a:t>Streamlit</a:t>
            </a:r>
            <a:endParaRPr lang="en-IN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5FEFBBE-2DC3-8968-D917-511141887FD2}"/>
              </a:ext>
            </a:extLst>
          </p:cNvPr>
          <p:cNvSpPr/>
          <p:nvPr/>
        </p:nvSpPr>
        <p:spPr>
          <a:xfrm>
            <a:off x="4463845" y="3234813"/>
            <a:ext cx="1632155" cy="1005349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 of data</a:t>
            </a:r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E6C0E7FE-9BFF-61B3-5265-D8C771F3F4DE}"/>
              </a:ext>
            </a:extLst>
          </p:cNvPr>
          <p:cNvSpPr/>
          <p:nvPr/>
        </p:nvSpPr>
        <p:spPr>
          <a:xfrm>
            <a:off x="7118556" y="3234813"/>
            <a:ext cx="1474838" cy="1005349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sent to Open AI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AAE1E8-F91F-DAC4-B49C-1C78FCBE5DBE}"/>
              </a:ext>
            </a:extLst>
          </p:cNvPr>
          <p:cNvSpPr/>
          <p:nvPr/>
        </p:nvSpPr>
        <p:spPr>
          <a:xfrm>
            <a:off x="9721644" y="3234813"/>
            <a:ext cx="1310149" cy="100534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AI API processing</a:t>
            </a:r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E045D1FA-9763-4472-F632-23089832EDF6}"/>
              </a:ext>
            </a:extLst>
          </p:cNvPr>
          <p:cNvSpPr/>
          <p:nvPr/>
        </p:nvSpPr>
        <p:spPr>
          <a:xfrm>
            <a:off x="9330814" y="4788311"/>
            <a:ext cx="1782096" cy="1228024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Anomaly Results Returned to </a:t>
            </a:r>
            <a:r>
              <a:rPr lang="en-IN" dirty="0" err="1"/>
              <a:t>Streamlit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8BC2EC35-B245-E950-D72A-45C448DDCB78}"/>
              </a:ext>
            </a:extLst>
          </p:cNvPr>
          <p:cNvSpPr/>
          <p:nvPr/>
        </p:nvSpPr>
        <p:spPr>
          <a:xfrm>
            <a:off x="5742040" y="4866969"/>
            <a:ext cx="2605548" cy="980512"/>
          </a:xfrm>
          <a:prstGeom prst="round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 &amp; User Interaction</a:t>
            </a:r>
          </a:p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1B429C-18DA-1DEC-C282-28C47B119CDF}"/>
              </a:ext>
            </a:extLst>
          </p:cNvPr>
          <p:cNvSpPr/>
          <p:nvPr/>
        </p:nvSpPr>
        <p:spPr>
          <a:xfrm>
            <a:off x="2064774" y="4933080"/>
            <a:ext cx="2517058" cy="9144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513F3-2DB0-7A1C-37F0-3714A8BA020E}"/>
              </a:ext>
            </a:extLst>
          </p:cNvPr>
          <p:cNvCxnSpPr/>
          <p:nvPr/>
        </p:nvCxnSpPr>
        <p:spPr>
          <a:xfrm flipH="1">
            <a:off x="2851355" y="2635045"/>
            <a:ext cx="1612490" cy="59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B26FCAD-8E94-2A18-7F23-72167A2258AC}"/>
              </a:ext>
            </a:extLst>
          </p:cNvPr>
          <p:cNvCxnSpPr>
            <a:endCxn id="14" idx="2"/>
          </p:cNvCxnSpPr>
          <p:nvPr/>
        </p:nvCxnSpPr>
        <p:spPr>
          <a:xfrm flipV="1">
            <a:off x="3441289" y="3737488"/>
            <a:ext cx="1022556" cy="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558CF7-F099-EF9B-E90C-0EAF607DE5FC}"/>
              </a:ext>
            </a:extLst>
          </p:cNvPr>
          <p:cNvCxnSpPr/>
          <p:nvPr/>
        </p:nvCxnSpPr>
        <p:spPr>
          <a:xfrm flipV="1">
            <a:off x="6096000" y="3737488"/>
            <a:ext cx="1022556" cy="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18C7CB-9BC7-46E4-7314-311B13C5069E}"/>
              </a:ext>
            </a:extLst>
          </p:cNvPr>
          <p:cNvCxnSpPr/>
          <p:nvPr/>
        </p:nvCxnSpPr>
        <p:spPr>
          <a:xfrm>
            <a:off x="8593394" y="3737488"/>
            <a:ext cx="1128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709520-8A98-714A-FB6D-565268B8BA0E}"/>
              </a:ext>
            </a:extLst>
          </p:cNvPr>
          <p:cNvCxnSpPr>
            <a:stCxn id="18" idx="2"/>
          </p:cNvCxnSpPr>
          <p:nvPr/>
        </p:nvCxnSpPr>
        <p:spPr>
          <a:xfrm>
            <a:off x="10376719" y="4240162"/>
            <a:ext cx="6147" cy="548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3441B7-D108-63F8-46ED-B04542CF8EC7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347588" y="5357225"/>
            <a:ext cx="983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6CF45D-805D-39F0-4A15-4E52E8AA2152}"/>
              </a:ext>
            </a:extLst>
          </p:cNvPr>
          <p:cNvCxnSpPr>
            <a:endCxn id="21" idx="6"/>
          </p:cNvCxnSpPr>
          <p:nvPr/>
        </p:nvCxnSpPr>
        <p:spPr>
          <a:xfrm flipH="1">
            <a:off x="4581832" y="5390280"/>
            <a:ext cx="1160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689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Smarter Reconciliation and Anomaly Detection using GenAI - Solution overview</vt:lpstr>
      <vt:lpstr>Smarter Reconciliation and Anomaly Detection using GenAI –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Kumar</dc:creator>
  <cp:lastModifiedBy>Abhishek Kumar</cp:lastModifiedBy>
  <cp:revision>1</cp:revision>
  <dcterms:created xsi:type="dcterms:W3CDTF">2025-03-26T13:10:20Z</dcterms:created>
  <dcterms:modified xsi:type="dcterms:W3CDTF">2025-03-26T14:17:09Z</dcterms:modified>
</cp:coreProperties>
</file>