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Subudhi" userId="ae5f0795de039275" providerId="LiveId" clId="{B0C64CDE-A033-4535-A05B-C006B4486AF3}"/>
    <pc:docChg chg="delSld">
      <pc:chgData name="Ashok Subudhi" userId="ae5f0795de039275" providerId="LiveId" clId="{B0C64CDE-A033-4535-A05B-C006B4486AF3}" dt="2025-03-24T16:43:57.261" v="0" actId="47"/>
      <pc:docMkLst>
        <pc:docMk/>
      </pc:docMkLst>
      <pc:sldChg chg="del">
        <pc:chgData name="Ashok Subudhi" userId="ae5f0795de039275" providerId="LiveId" clId="{B0C64CDE-A033-4535-A05B-C006B4486AF3}" dt="2025-03-24T16:43:57.261" v="0" actId="47"/>
        <pc:sldMkLst>
          <pc:docMk/>
          <pc:sldMk cId="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Anomaly Detection System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Approach with OpenAI, JIRA, and Agentic AI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8 - Task Creation in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tasks for investigating anomalies:</a:t>
            </a:r>
          </a:p>
          <a:p>
            <a:r>
              <a:t>- Task includes severity and description of anomaly</a:t>
            </a:r>
          </a:p>
          <a:p>
            <a:r>
              <a:t>- API interaction with Agentic AI to create a task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9 - JIRA Ticket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tickets in JIRA for tracking anomalies:</a:t>
            </a:r>
          </a:p>
          <a:p>
            <a:r>
              <a:t>- Includes description and severity of anomaly</a:t>
            </a:r>
          </a:p>
          <a:p>
            <a:r>
              <a:t>- Outcome: Task is logged in JIRA for further 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10 - Email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Notify stakeholders about anomalies:</a:t>
            </a:r>
          </a:p>
          <a:p>
            <a:r>
              <a:t>- Email includes anomaly details in HTML format</a:t>
            </a:r>
          </a:p>
          <a:p>
            <a:r>
              <a:t>- SMTP server (e.g., Gmail) is used to send email notifications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11 - Feedback Loop for Model Re-training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Adjust model based on feedback:</a:t>
            </a:r>
          </a:p>
          <a:p>
            <a:r>
              <a:t>- Integrate feedback (true anomalies vs. false positives)</a:t>
            </a:r>
          </a:p>
          <a:p>
            <a:r>
              <a:t>- Retrain model with updated contamination factor</a:t>
            </a:r>
          </a:p>
          <a:p>
            <a:r>
              <a:t>- Outcome: Improved model accuracy over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12 - Main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main execution process includes:</a:t>
            </a:r>
          </a:p>
          <a:p>
            <a:r>
              <a:t>- Data loading, preprocessing, and feature engineering</a:t>
            </a:r>
          </a:p>
          <a:p>
            <a:r>
              <a:t>- Model training and anomaly detection</a:t>
            </a:r>
          </a:p>
          <a:p>
            <a:r>
              <a:t>- Task creation in Agentic AI and JIRA</a:t>
            </a:r>
          </a:p>
          <a:p>
            <a:r>
              <a:t>- Email notification and feedback integration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</a:t>
            </a:r>
          </a:p>
          <a:p>
            <a:r>
              <a:t>2. Anomaly Detection</a:t>
            </a:r>
          </a:p>
          <a:p>
            <a:r>
              <a:t>3. Explanation Generation (GPT-3)</a:t>
            </a:r>
          </a:p>
          <a:p>
            <a:r>
              <a:t>4. Task &amp; Ticket Creation (Agentic AI and JIRA)</a:t>
            </a:r>
          </a:p>
          <a:p>
            <a:r>
              <a:t>5. Email Notification</a:t>
            </a:r>
          </a:p>
          <a:p>
            <a:r>
              <a:t>6. Feedback Loop (Model Retraining)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the anomaly detection system:</a:t>
            </a:r>
          </a:p>
          <a:p>
            <a:r>
              <a:t>- Comprehensive approach to detect, explain, track, and notify about anomalies</a:t>
            </a:r>
          </a:p>
          <a:p>
            <a:r>
              <a:t>- Continuous improvement through feedback and model retraining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High-level steps involved in the system:</a:t>
            </a:r>
          </a:p>
          <a:p>
            <a:r>
              <a:t>1. Data Preprocessing</a:t>
            </a:r>
          </a:p>
          <a:p>
            <a:r>
              <a:t>2. Anomaly Detection</a:t>
            </a:r>
          </a:p>
          <a:p>
            <a:r>
              <a:t>3. Explanation Generation</a:t>
            </a:r>
          </a:p>
          <a:p>
            <a:r>
              <a:t>4. Task &amp; Ticket Creation</a:t>
            </a:r>
          </a:p>
          <a:p>
            <a:r>
              <a:t>5. Email Notification</a:t>
            </a:r>
          </a:p>
          <a:p>
            <a:r>
              <a:t>6. Feedback Loop for Model Retraining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1 - 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Libraries used in the project:</a:t>
            </a:r>
          </a:p>
          <a:p>
            <a:r>
              <a:t>- pandas: Data manipulation</a:t>
            </a:r>
          </a:p>
          <a:p>
            <a:r>
              <a:t>- numpy: Numerical operations</a:t>
            </a:r>
          </a:p>
          <a:p>
            <a:r>
              <a:t>- IsolationForest: Anomaly detection</a:t>
            </a:r>
          </a:p>
          <a:p>
            <a:r>
              <a:t>- LabelEncoder: Encoding categorical variables</a:t>
            </a:r>
          </a:p>
          <a:p>
            <a:r>
              <a:t>- RobustScaler: Data scaling</a:t>
            </a:r>
          </a:p>
          <a:p>
            <a:r>
              <a:t>- smtplib: Email sending</a:t>
            </a:r>
          </a:p>
          <a:p>
            <a:r>
              <a:t>- requests: API interactions</a:t>
            </a:r>
          </a:p>
          <a:p>
            <a:r>
              <a:t>- openai: GPT-3 for explanation generation</a:t>
            </a:r>
          </a:p>
          <a:p>
            <a:r>
              <a:t>- jira: Task creation in JIRA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2 - API Keys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Essential configurations:</a:t>
            </a:r>
          </a:p>
          <a:p>
            <a:r>
              <a:t>- OpenAI API Key: For generating natural language explanations</a:t>
            </a:r>
          </a:p>
          <a:p>
            <a:r>
              <a:t>- JIRA Configuration: For creating tickets for anomalies</a:t>
            </a:r>
          </a:p>
          <a:p>
            <a:r>
              <a:t>- Agentic AI API Key: To create tasks for anomaly investigation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3 -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preprocessing steps:</a:t>
            </a:r>
          </a:p>
          <a:p>
            <a:r>
              <a:t>- Load Data: Load CSV data</a:t>
            </a:r>
          </a:p>
          <a:p>
            <a:r>
              <a:t>- Column Validation: Ensure all required columns are present</a:t>
            </a:r>
          </a:p>
          <a:p>
            <a:r>
              <a:t>- Label Encoding: Convert categorical variables to numeric format</a:t>
            </a:r>
          </a:p>
          <a:p>
            <a:r>
              <a:t>- Date Conversion: Convert 'Asofdate' to datetime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4 -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engineering includes:</a:t>
            </a:r>
          </a:p>
          <a:p>
            <a:r>
              <a:t>- Days Since Last: Calculate time difference between records</a:t>
            </a:r>
          </a:p>
          <a:p>
            <a:r>
              <a:t>- GL, IHub, and Diff Changes: Compute changes in balances</a:t>
            </a:r>
          </a:p>
          <a:p>
            <a:r>
              <a:t>- Standard Deviation: Rolling standard deviations for balances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5 - Contamination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Contamination estimation steps:</a:t>
            </a:r>
          </a:p>
          <a:p>
            <a:r>
              <a:t>- Calculate contamination factor based on Z-scores</a:t>
            </a:r>
          </a:p>
          <a:p>
            <a:r>
              <a:t>- Identify extreme values in the 'Balance difference' feature</a:t>
            </a:r>
          </a:p>
          <a:p>
            <a:r>
              <a:t>- Outcome: Estimate contamination for the Isolation Forest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6 - Anomaly Detection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Isolation Forest:</a:t>
            </a:r>
          </a:p>
          <a:p>
            <a:r>
              <a:t>- Trained on engineered features to detect anomalies</a:t>
            </a:r>
          </a:p>
          <a:p>
            <a:r>
              <a:t>- Use RobustScaler to scale data and reduce outlier influence</a:t>
            </a:r>
          </a:p>
          <a:p>
            <a:r>
              <a:t>- Anomalies are classified as 1 (anomaly) or 0 (normal)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7 - Explanation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OpenAI GPT-3:</a:t>
            </a:r>
          </a:p>
          <a:p>
            <a:r>
              <a:t>- Generate a natural language explanation for each detected anomaly</a:t>
            </a:r>
          </a:p>
          <a:p>
            <a:r>
              <a:t>- Prompt includes data such as GL Balance, IHub Balance, etc.</a:t>
            </a:r>
          </a:p>
          <a:p>
            <a:r>
              <a:t>- Outcome: Explanation of possible causes for the discrepancy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613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Anomaly Detection System Workflow</vt:lpstr>
      <vt:lpstr>Overview</vt:lpstr>
      <vt:lpstr>Step 1 - Import Required Libraries</vt:lpstr>
      <vt:lpstr>Step 2 - API Keys and Configuration</vt:lpstr>
      <vt:lpstr>Step 3 - Data Preprocessing</vt:lpstr>
      <vt:lpstr>Step 4 - Feature Engineering</vt:lpstr>
      <vt:lpstr>Step 5 - Contamination Estimation</vt:lpstr>
      <vt:lpstr>Step 6 - Anomaly Detection Model</vt:lpstr>
      <vt:lpstr>Step 7 - Explanation Generation</vt:lpstr>
      <vt:lpstr>Step 8 - Task Creation in Agentic AI</vt:lpstr>
      <vt:lpstr>Step 9 - JIRA Ticket Creation</vt:lpstr>
      <vt:lpstr>Step 10 - Email Notification</vt:lpstr>
      <vt:lpstr>Step 11 - Feedback Loop for Model Re-training</vt:lpstr>
      <vt:lpstr>Step 12 - Main Execution</vt:lpstr>
      <vt:lpstr>Final Workflow Overview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Ashok Subudhi</cp:lastModifiedBy>
  <cp:revision>1</cp:revision>
  <dcterms:created xsi:type="dcterms:W3CDTF">2013-01-27T09:14:16Z</dcterms:created>
  <dcterms:modified xsi:type="dcterms:W3CDTF">2025-03-24T16:44:03Z</dcterms:modified>
  <cp:category/>
</cp:coreProperties>
</file>