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7"/>
            <p14:sldId id="268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4"/>
            <a:ext cx="2250765" cy="2000453"/>
          </a:xfrm>
        </p:spPr>
        <p:txBody>
          <a:bodyPr>
            <a:no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Group 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5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Sends requests to the Cloud </a:t>
            </a:r>
          </a:p>
          <a:p>
            <a:pPr lvl="2"/>
            <a:r>
              <a:rPr lang="en-US" dirty="0"/>
              <a:t>Sends the currently opened wiki page and receives back tweets in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/>
              <a:t>jQuery</a:t>
            </a:r>
            <a:r>
              <a:rPr lang="en-US" dirty="0"/>
              <a:t> plugins (</a:t>
            </a:r>
            <a:r>
              <a:rPr lang="en-US" dirty="0" err="1"/>
              <a:t>qTip</a:t>
            </a:r>
            <a:r>
              <a:rPr lang="en-US" dirty="0"/>
              <a:t> plugin) to highlight the keywords on the page and create the twitter popups</a:t>
            </a:r>
          </a:p>
          <a:p>
            <a:pPr lvl="1"/>
            <a:r>
              <a:rPr lang="en-US" dirty="0"/>
              <a:t>CSS3 to style the twitter feed on the page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7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91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8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0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Engine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Amazon EC2 instance (Webpage and tweet analysis)</a:t>
            </a:r>
            <a:endParaRPr lang="en-US" dirty="0" smtClean="0"/>
          </a:p>
          <a:p>
            <a:r>
              <a:rPr lang="en-US" dirty="0" smtClean="0"/>
              <a:t>Twitter REST API (Extract public and/or user’s tweets)</a:t>
            </a:r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smtClean="0"/>
              <a:t>REST API uses </a:t>
            </a:r>
            <a:r>
              <a:rPr lang="en-US" dirty="0" err="1" smtClean="0"/>
              <a:t>Oauth</a:t>
            </a:r>
            <a:r>
              <a:rPr lang="en-US" dirty="0" smtClean="0"/>
              <a:t> API to make authorized GET requests</a:t>
            </a:r>
          </a:p>
          <a:p>
            <a:pPr lvl="1"/>
            <a:r>
              <a:rPr lang="en-US" dirty="0" smtClean="0"/>
              <a:t>We power it using Google App Engine</a:t>
            </a:r>
          </a:p>
          <a:p>
            <a:pPr lvl="1"/>
            <a:r>
              <a:rPr lang="en-US" dirty="0" smtClean="0"/>
              <a:t>Can retrieve any user’s home timeline, controlling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Replies allowed</a:t>
            </a:r>
          </a:p>
          <a:p>
            <a:pPr lvl="2"/>
            <a:r>
              <a:rPr lang="en-US" dirty="0" smtClean="0"/>
              <a:t>IDs returned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Example: http://</a:t>
            </a:r>
            <a:r>
              <a:rPr lang="en-US" dirty="0" smtClean="0"/>
              <a:t>api.twitter.com/1/statuses/home_timeline.json</a:t>
            </a:r>
            <a:endParaRPr lang="en-US" dirty="0" smtClean="0"/>
          </a:p>
          <a:p>
            <a:pPr lvl="2"/>
            <a:r>
              <a:rPr lang="en-US" dirty="0" smtClean="0"/>
              <a:t>Optional parameters: count, metadata, …</a:t>
            </a:r>
          </a:p>
          <a:p>
            <a:pPr lvl="1"/>
            <a:r>
              <a:rPr lang="en-US" dirty="0" smtClean="0"/>
              <a:t>Consumer token/secret of the App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token/verifier of the request</a:t>
            </a:r>
          </a:p>
          <a:p>
            <a:pPr lvl="1"/>
            <a:r>
              <a:rPr lang="en-US" dirty="0" smtClean="0"/>
              <a:t>Access token/secret of User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1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341</Words>
  <Application>Microsoft Office PowerPoint</Application>
  <PresentationFormat>全屏显示(4:3)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zyx</cp:lastModifiedBy>
  <cp:revision>24</cp:revision>
  <dcterms:created xsi:type="dcterms:W3CDTF">2012-12-20T18:45:50Z</dcterms:created>
  <dcterms:modified xsi:type="dcterms:W3CDTF">2012-12-21T18:17:12Z</dcterms:modified>
</cp:coreProperties>
</file>