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0080" y="-9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4:09:09.4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24575,'25'2'0,"0"0"0,33 8 0,-30-4 0,38 1 0,84-4 0,-90-4 0,0 2 0,-1 3 0,1 3 0,67 16 0,-96-16-273,1-2 0,1-1 0,-1-2 0,44-2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29F9-9D85-6B8A-CCD3-AA8AC10AB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22D7-6D36-F099-0305-02781E34F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93B30-0C3D-9145-0DD5-248C81F5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24FE-F3C7-FC62-64E4-B61322F0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7B86-EE6B-18F0-238B-90A51EFE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112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36D9-1637-BC85-19ED-422C8339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B9598-2D9F-175A-F299-D81926091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2A6F-B1CE-4DC6-4063-7A4BDF99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0FB6-3990-D82D-9835-9D3261FD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70BE-6E50-EAB0-C0F5-837B074E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32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65DD3-158F-2C6C-192D-D17B3A9B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22051-CA26-0927-BB9A-E62B1B76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ED37-A21F-9441-C637-95EE51D8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251F1-F1E4-A3FE-8F0E-369C03FB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832D-89F6-FB63-6148-45375A89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55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A15-AA8C-D932-5AEA-698D184B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7FFC-945C-E3F5-324E-C2DC303A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D285-3036-D231-97FF-AE3906D1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B923-2F4C-39C8-3AB5-872B871A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5275A-DFB2-469F-2387-FEE3A5E6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0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63CE-C156-5DFA-FE97-1E48AE3B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F249-DB5A-EC0D-A42F-B03E70F62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F950-5911-2F6E-B48D-1B61FE7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EEA7-772E-A032-BC21-A30A5696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A7A2-8479-FBC8-0D36-D4B5CA1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2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BDB6-ED6C-DA11-AAE8-16F4166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7CC1-97A5-10DC-9B68-9BC10CBE0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6530D-E091-2512-1519-34464E7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372B7-2BB5-1FB0-26F9-CE7F9190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F533-9FC0-24AF-80EB-DE1636DC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D602-D8BB-F1AE-A394-63CBEC16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3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482D-207B-FDFE-5523-FE6DF963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4119-6E11-3BBB-C1C8-FE5454C4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86B9-A837-550E-E3E8-8CB5A7D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8C43-593A-2241-330E-F264F4B17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0925E-0B3E-01EA-FE3C-36BD3FA6F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EA916-1414-D687-FAAF-D1E1B9CF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4F9A9-9872-9ED8-F155-92B71099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4C2DF-F463-A529-9116-9A36AFC6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0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7EEA-F934-E87C-8B74-C1296C53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E787A-1553-3891-74DE-BE6D5E0F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FD37C-496C-C19A-8879-278BAF70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19F74-ECE7-EE96-BDAA-BA548F1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727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AD50A-7CE4-5C6D-F618-BADE0555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B324C-0D2B-C5DD-59CD-AAD59F84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42201-FBD1-69FC-C058-B9A23A74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48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7171-B71B-9DFF-8830-19C7ECE6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9824-91F7-AB21-D10B-86797730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3CBA4-D248-33FD-380D-07E3450D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A10C-A6F0-A480-3FD9-470E1E01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49F54-013B-5A36-51E4-437106D4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E12B-EC8E-07B0-FC72-BD85435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65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F3AA-5F41-A53C-26F6-6A1EF51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583B1-05BB-D296-8BFA-ACBE4826F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7E92-59F5-A180-9BA1-D0F00EA68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CC51B-EF0C-DEE8-7A18-BA2A61EA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6EAC-56D7-F405-CBCD-3FE74A45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DCEAF-ECA7-3BD2-FD1A-956E9E56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168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839A0-2B4C-5A9C-CC30-C27A8401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1FB5-F8E0-40B7-89D0-AC2ADA9F7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BB9E4-FB02-9A8A-DAEF-698FDE219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9C8F-3C74-4512-83AA-D7E120F2FEBF}" type="datetimeFigureOut">
              <a:rPr lang="en-ID" smtClean="0"/>
              <a:t>06/02/2024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71BFE-B04E-E84F-E909-8747C18D0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A10B-670B-5EEC-B80E-079487170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B356-2DDC-4162-BBCD-3283429AEE8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97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C40260-453F-93F3-D14B-0D3E96D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39" y="0"/>
            <a:ext cx="540435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384849-639D-D4AB-7EC6-A8C5EBF22F03}"/>
                  </a:ext>
                </a:extLst>
              </p14:cNvPr>
              <p14:cNvContentPartPr/>
              <p14:nvPr/>
            </p14:nvContentPartPr>
            <p14:xfrm>
              <a:off x="4990860" y="4266885"/>
              <a:ext cx="332280" cy="29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384849-639D-D4AB-7EC6-A8C5EBF22F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7860" y="4203885"/>
                <a:ext cx="457920" cy="1551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A893E2-E959-6BE4-B279-74E8EBB7CD3D}"/>
              </a:ext>
            </a:extLst>
          </p:cNvPr>
          <p:cNvSpPr txBox="1"/>
          <p:nvPr/>
        </p:nvSpPr>
        <p:spPr>
          <a:xfrm>
            <a:off x="4944505" y="4112996"/>
            <a:ext cx="1171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Anis</a:t>
            </a:r>
            <a:endParaRPr lang="en-ID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12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VALDEZ PAOLO ANGELO MANALO</dc:creator>
  <cp:lastModifiedBy>VALDEZ PAOLO ANGELO MANALO</cp:lastModifiedBy>
  <cp:revision>1</cp:revision>
  <dcterms:created xsi:type="dcterms:W3CDTF">2024-02-06T04:08:50Z</dcterms:created>
  <dcterms:modified xsi:type="dcterms:W3CDTF">2024-02-06T04:10:20Z</dcterms:modified>
</cp:coreProperties>
</file>