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8568" y="-9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4:11:10.1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0 112 24575,'59'1'0,"-36"1"0,-1-1 0,0-1 0,1-1 0,-1-1 0,0-1 0,0-1 0,34-11 0,69-29 0,-53 19 0,-53 20 0,0 0 0,1 1 0,-1 1 0,40-1 0,81 9 0,-111-1-1365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3ACE-F2E4-DA29-9200-97EEFD36C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E0FEC-DEAA-FE70-0620-DA9683D0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7FE1-7297-F36F-DF61-3FCBCD54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305D-4ECF-8C62-F09F-F8816C86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6FAF-7915-B71C-11BE-04B1B895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855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BDB4-0A63-70DE-4C4E-78D50389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07136-CC5E-3DDC-74D6-1E256447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D430-0724-5C3D-7949-8F948F17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ECCF-EF34-5BF7-EACC-4A86F917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385D-4E86-31BB-3428-5B34B016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8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F5482-67DA-8AFB-D0A0-5E558E29D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46DA8-72E9-5366-06CE-9BCA2976C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BF4F-EF3A-9A57-E32F-0383DE82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3543-0149-DCC0-4A35-CC845DF3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674D-9D78-C1EC-1615-F0C4CADC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852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4CCA-8F15-3543-EECF-D30C167B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564F-9946-677E-7D06-A72613BD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6BA7-3DF7-14AF-3C63-99785740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1480-B8CD-20FA-A501-F1ADC539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9412-6E1C-81AF-C7C7-66633B7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611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1D35-58CE-D0F6-87CD-E20478B7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DF90-F1BF-5E44-F721-EA8E8DF1B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ABA8-D10A-6C07-2BCC-A099E4C9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75C9-176C-A61B-F821-81020A8A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DDB4-B15D-21BA-D777-CED2D984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17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3400-2E6B-BF9C-DF8A-6EB2F1C7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7054-FE12-FE2C-F719-F0915FCC9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728CC-128D-60EA-9220-79FF51F7D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AB7B-F8C3-2918-F7F9-5CC51FBD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AA8D5-18F2-201F-36E6-89F1EB20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BE2B4-3638-4157-5949-2F0C6BE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27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63C5-F4CE-0E8B-666C-BA3349D2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0F8F-134A-46D4-1D54-6261536B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2ED8-BBBD-E7F8-F53B-57E84A9E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6D97-807B-7ABB-1AAF-E4A8DBA09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DA53C-F7AD-DC46-F7D9-5EFCE19AF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F30A9-F2D4-0197-F4D6-21CFAE15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2168E-0AB7-5C0C-7A89-2EC277C7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DA09F-4E2E-9BC2-AF9C-9E51BDB2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70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FDDC-350C-5B43-A8BC-AF976FA6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E1958-51E5-575B-F496-5EFD7E52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2DF7E-BC3C-2175-FBA6-5EC501E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6791-13C4-A62F-45EE-A4D0D290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489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FFF81-5324-0A09-6F2B-6A17523B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0C1E2-42DE-AAB5-EC3A-147E1E09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32717-21F5-35F5-4A22-F9857F82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8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3315-A6F3-C38E-2444-58ABCD59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C07B-243F-C4AA-FE0B-4228D553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E75B1-D0A9-C36C-F485-0A6991D7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CBD6A-E7B5-3E6D-D531-27FDFA6E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DD0A2-07F5-6E5B-D754-5AF60C62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80849-5789-A332-8C97-346D41C5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078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D1C9-26F3-F466-FCED-BBC518E9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6D126-8971-EBC0-EE42-B1CCDC4F1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96F5F-D719-56D0-DBFA-9F2D1920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0E6E2-D2F0-1D85-3FF7-2CF23274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30205-2556-2900-3EEE-662A249A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77FA-51E1-DF34-BF45-62B270D1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07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73DA1-01A0-9065-A678-973CB72C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1697-9DCF-57FC-7A9C-BCA3754C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FF01-26C5-7326-8516-11BDDA8A7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6D15-F733-48EA-9945-F8140D4A7C6C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24B43-EE60-9850-5B47-A01E0CE49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F9B4-EAC8-3F70-5868-1295A9E47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128F-0FAF-47B2-8C51-0ACC8FFF7D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160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D5D111-D4F1-F4BF-925E-33E00377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0"/>
            <a:ext cx="5312751" cy="68608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53B9C0-BB9E-010E-3CA1-43ED51CFF406}"/>
                  </a:ext>
                </a:extLst>
              </p14:cNvPr>
              <p14:cNvContentPartPr/>
              <p14:nvPr/>
            </p14:nvContentPartPr>
            <p14:xfrm>
              <a:off x="4562460" y="4303245"/>
              <a:ext cx="278640" cy="4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53B9C0-BB9E-010E-3CA1-43ED51CFF4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9460" y="4240605"/>
                <a:ext cx="404280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107D28-9F48-5242-EA94-448629478634}"/>
              </a:ext>
            </a:extLst>
          </p:cNvPr>
          <p:cNvSpPr txBox="1"/>
          <p:nvPr/>
        </p:nvSpPr>
        <p:spPr>
          <a:xfrm>
            <a:off x="4472940" y="414935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Ilhan</a:t>
            </a:r>
            <a:endParaRPr lang="en-ID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9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VALDEZ PAOLO ANGELO MANALO</dc:creator>
  <cp:lastModifiedBy>VALDEZ PAOLO ANGELO MANALO</cp:lastModifiedBy>
  <cp:revision>1</cp:revision>
  <dcterms:created xsi:type="dcterms:W3CDTF">2024-02-06T04:10:38Z</dcterms:created>
  <dcterms:modified xsi:type="dcterms:W3CDTF">2024-02-06T04:11:51Z</dcterms:modified>
</cp:coreProperties>
</file>