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9"/>
  </p:notesMasterIdLst>
  <p:handoutMasterIdLst>
    <p:handoutMasterId r:id="rId50"/>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67" r:id="rId18"/>
    <p:sldId id="2076138447" r:id="rId19"/>
    <p:sldId id="2076138424" r:id="rId20"/>
    <p:sldId id="2076138413" r:id="rId21"/>
    <p:sldId id="2076138414" r:id="rId22"/>
    <p:sldId id="2076138415" r:id="rId23"/>
    <p:sldId id="2076138307" r:id="rId24"/>
    <p:sldId id="2076138347" r:id="rId25"/>
    <p:sldId id="2076138349" r:id="rId26"/>
    <p:sldId id="2076138327" r:id="rId27"/>
    <p:sldId id="2076138333" r:id="rId28"/>
    <p:sldId id="2076138329" r:id="rId29"/>
    <p:sldId id="2076138331" r:id="rId30"/>
    <p:sldId id="2076138328" r:id="rId31"/>
    <p:sldId id="2076138357" r:id="rId32"/>
    <p:sldId id="2076138358" r:id="rId33"/>
    <p:sldId id="2076138334" r:id="rId34"/>
    <p:sldId id="2076138346" r:id="rId35"/>
    <p:sldId id="2076138345" r:id="rId36"/>
    <p:sldId id="2076138355" r:id="rId37"/>
    <p:sldId id="2076138363" r:id="rId38"/>
    <p:sldId id="2076138375" r:id="rId39"/>
    <p:sldId id="2076138377" r:id="rId40"/>
    <p:sldId id="2076138380" r:id="rId41"/>
    <p:sldId id="2076138394" r:id="rId42"/>
    <p:sldId id="2076138412" r:id="rId43"/>
    <p:sldId id="2076138462" r:id="rId44"/>
    <p:sldId id="2076138458" r:id="rId45"/>
    <p:sldId id="2076138419" r:id="rId46"/>
    <p:sldId id="2076138420" r:id="rId47"/>
    <p:sldId id="2076138422"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5" d="100"/>
          <a:sy n="105" d="100"/>
        </p:scale>
        <p:origin x="546" y="13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7-25T21:10:01.570" v="8655" actId="2057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19T18:25:48.310" v="7471" actId="20577"/>
        <pc:sldMkLst>
          <pc:docMk/>
          <pc:sldMk cId="455033116" sldId="2076138410"/>
        </pc:sldMkLst>
        <pc:spChg chg="mod">
          <ac:chgData name="Erika Whinihan" userId="ee6b5e37b1485b62" providerId="LiveId" clId="{5D73C6C0-70C1-492F-A714-56EE47023D76}" dt="2021-07-19T18:25:48.310" v="7471"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25T21:04:14.529" v="7900" actId="14100"/>
        <pc:sldMkLst>
          <pc:docMk/>
          <pc:sldMk cId="1971704234" sldId="2076138411"/>
        </pc:sldMkLst>
        <pc:spChg chg="mod ord">
          <ac:chgData name="Erika Whinihan" userId="ee6b5e37b1485b62" providerId="LiveId" clId="{5D73C6C0-70C1-492F-A714-56EE47023D76}" dt="2021-07-25T21:04:14.529" v="7900" actId="141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7-02T20:30:52.158" v="663" actId="20577"/>
        <pc:sldMkLst>
          <pc:docMk/>
          <pc:sldMk cId="864963738" sldId="2076138465"/>
        </pc:sldMkLst>
        <pc:spChg chg="mod ord">
          <ac:chgData name="Erika Whinihan" userId="ee6b5e37b1485b62" providerId="LiveId" clId="{5D73C6C0-70C1-492F-A714-56EE47023D76}" dt="2021-07-02T20:29:15.316" v="590" actId="700"/>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7-02T20:31:31.927" v="683" actId="20577"/>
        <pc:sldMkLst>
          <pc:docMk/>
          <pc:sldMk cId="3911587868" sldId="2076138466"/>
        </pc:sldMkLst>
        <pc:spChg chg="mod ord">
          <ac:chgData name="Erika Whinihan" userId="ee6b5e37b1485b62" providerId="LiveId" clId="{5D73C6C0-70C1-492F-A714-56EE47023D76}" dt="2021-07-02T20:29:24.058" v="592" actId="7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7-25T21:08:34.545" v="8595" actId="20577"/>
        <pc:sldMkLst>
          <pc:docMk/>
          <pc:sldMk cId="1400373410" sldId="2076138471"/>
        </pc:sldMkLst>
        <pc:spChg chg="mod">
          <ac:chgData name="Erika Whinihan" userId="ee6b5e37b1485b62" providerId="LiveId" clId="{5D73C6C0-70C1-492F-A714-56EE47023D76}" dt="2021-07-25T21:08:34.545" v="8595"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7-25T21:10:01.570" v="8655" actId="20577"/>
        <pc:sldMkLst>
          <pc:docMk/>
          <pc:sldMk cId="989264943" sldId="2076138472"/>
        </pc:sldMkLst>
        <pc:spChg chg="mod">
          <ac:chgData name="Erika Whinihan" userId="ee6b5e37b1485b62" providerId="LiveId" clId="{5D73C6C0-70C1-492F-A714-56EE47023D76}" dt="2021-07-25T21:10:01.570" v="8655"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7-25T21:03:14.601" v="7696" actId="20577"/>
        <pc:sldMkLst>
          <pc:docMk/>
          <pc:sldMk cId="4148795730" sldId="2076138473"/>
        </pc:sldMkLst>
        <pc:spChg chg="mod">
          <ac:chgData name="Erika Whinihan" userId="ee6b5e37b1485b62" providerId="LiveId" clId="{5D73C6C0-70C1-492F-A714-56EE47023D76}" dt="2021-07-25T21:03:14.601" v="7696" actId="20577"/>
          <ac:spMkLst>
            <pc:docMk/>
            <pc:sldMk cId="4148795730" sldId="2076138473"/>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7/25/2021 2:02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7/25/2021 2:02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7/25/2021 2:02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7/25/2021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5.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70030"/>
            <a:ext cx="6667500" cy="5530745"/>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cataloging it in the appropriate folder.</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 &amp; Communication)</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a:t>
            </a:r>
            <a:r>
              <a:rPr lang="en-US" sz="1800"/>
              <a:t>(Operations).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cataloging it in the appropriate folder.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815287"/>
            <a:ext cx="6667500" cy="840230"/>
          </a:xfrm>
        </p:spPr>
        <p:txBody>
          <a:bodyPr/>
          <a:lstStyle/>
          <a:p>
            <a:r>
              <a:rPr lang="en-US" dirty="0"/>
              <a:t>Summary of week six learnings:</a:t>
            </a:r>
          </a:p>
          <a:p>
            <a:pPr lvl="1"/>
            <a:r>
              <a:rPr lang="en-US" sz="1800" dirty="0"/>
              <a:t>TBD</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110</TotalTime>
  <Words>3573</Words>
  <Application>Microsoft Office PowerPoint</Application>
  <PresentationFormat>Widescreen</PresentationFormat>
  <Paragraphs>693</Paragraphs>
  <Slides>47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2021-07-25T21:10:02Z</dcterms:modified>
</cp:coreProperties>
</file>