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24"/>
  </p:notesMasterIdLst>
  <p:handoutMasterIdLst>
    <p:handoutMasterId r:id="rId25"/>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71" r:id="rId12"/>
    <p:sldId id="2076138411" r:id="rId13"/>
    <p:sldId id="2076138472" r:id="rId14"/>
    <p:sldId id="2076138465" r:id="rId15"/>
    <p:sldId id="2076138473" r:id="rId16"/>
    <p:sldId id="2076138466" r:id="rId17"/>
    <p:sldId id="2076138474" r:id="rId18"/>
    <p:sldId id="2076138467" r:id="rId19"/>
    <p:sldId id="2076138475" r:id="rId20"/>
    <p:sldId id="2076138447" r:id="rId21"/>
    <p:sldId id="2076138424" r:id="rId22"/>
    <p:sldId id="2076138413"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71"/>
            <p14:sldId id="2076138411"/>
            <p14:sldId id="2076138472"/>
            <p14:sldId id="2076138465"/>
            <p14:sldId id="2076138473"/>
            <p14:sldId id="2076138466"/>
            <p14:sldId id="2076138474"/>
            <p14:sldId id="2076138467"/>
            <p14:sldId id="2076138475"/>
            <p14:sldId id="2076138447"/>
            <p14:sldId id="2076138424"/>
            <p14:sldId id="207613841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2" dt="2021-08-17T02:33:50.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05" d="100"/>
          <a:sy n="105" d="100"/>
        </p:scale>
        <p:origin x="546" y="132"/>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8-19T18:22:52.361" v="17470" actId="20577"/>
      <pc:docMkLst>
        <pc:docMk/>
      </pc:docMkLst>
      <pc:sldChg chg="modSp mod ord">
        <pc:chgData name="Erika Whinihan" userId="ee6b5e37b1485b62" providerId="LiveId" clId="{5D73C6C0-70C1-492F-A714-56EE47023D76}" dt="2021-07-19T17:40:44.534" v="5603"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19T17:40:44.534" v="5603"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8-13T23:11:20.002" v="13016" actId="47"/>
        <pc:sldMkLst>
          <pc:docMk/>
          <pc:sldMk cId="1535892038" sldId="2076138307"/>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8-13T23:11:24.465" v="13019" actId="47"/>
        <pc:sldMkLst>
          <pc:docMk/>
          <pc:sldMk cId="3462334954" sldId="2076138327"/>
        </pc:sldMkLst>
      </pc:sldChg>
      <pc:sldChg chg="del">
        <pc:chgData name="Erika Whinihan" userId="ee6b5e37b1485b62" providerId="LiveId" clId="{5D73C6C0-70C1-492F-A714-56EE47023D76}" dt="2021-08-13T23:17:54.396" v="13566" actId="47"/>
        <pc:sldMkLst>
          <pc:docMk/>
          <pc:sldMk cId="3792511404" sldId="2076138328"/>
        </pc:sldMkLst>
      </pc:sldChg>
      <pc:sldChg chg="del">
        <pc:chgData name="Erika Whinihan" userId="ee6b5e37b1485b62" providerId="LiveId" clId="{5D73C6C0-70C1-492F-A714-56EE47023D76}" dt="2021-08-13T23:11:27.274" v="13021" actId="47"/>
        <pc:sldMkLst>
          <pc:docMk/>
          <pc:sldMk cId="1991347499" sldId="2076138329"/>
        </pc:sldMkLst>
      </pc:sldChg>
      <pc:sldChg chg="del">
        <pc:chgData name="Erika Whinihan" userId="ee6b5e37b1485b62" providerId="LiveId" clId="{5D73C6C0-70C1-492F-A714-56EE47023D76}" dt="2021-08-13T23:11:28.227" v="13022" actId="47"/>
        <pc:sldMkLst>
          <pc:docMk/>
          <pc:sldMk cId="2894055497" sldId="2076138331"/>
        </pc:sldMkLst>
      </pc:sldChg>
      <pc:sldChg chg="del">
        <pc:chgData name="Erika Whinihan" userId="ee6b5e37b1485b62" providerId="LiveId" clId="{5D73C6C0-70C1-492F-A714-56EE47023D76}" dt="2021-08-13T23:11:25.695" v="13020" actId="47"/>
        <pc:sldMkLst>
          <pc:docMk/>
          <pc:sldMk cId="4097052283" sldId="2076138333"/>
        </pc:sldMkLst>
      </pc:sldChg>
      <pc:sldChg chg="del">
        <pc:chgData name="Erika Whinihan" userId="ee6b5e37b1485b62" providerId="LiveId" clId="{5D73C6C0-70C1-492F-A714-56EE47023D76}" dt="2021-08-09T01:15:14.075" v="12387" actId="47"/>
        <pc:sldMkLst>
          <pc:docMk/>
          <pc:sldMk cId="4181133701" sldId="2076138334"/>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8-09T01:15:14.965" v="12389" actId="47"/>
        <pc:sldMkLst>
          <pc:docMk/>
          <pc:sldMk cId="1153377069" sldId="2076138345"/>
        </pc:sldMkLst>
      </pc:sldChg>
      <pc:sldChg chg="del">
        <pc:chgData name="Erika Whinihan" userId="ee6b5e37b1485b62" providerId="LiveId" clId="{5D73C6C0-70C1-492F-A714-56EE47023D76}" dt="2021-08-09T01:15:14.546" v="12388" actId="47"/>
        <pc:sldMkLst>
          <pc:docMk/>
          <pc:sldMk cId="3937448622" sldId="2076138346"/>
        </pc:sldMkLst>
      </pc:sldChg>
      <pc:sldChg chg="del">
        <pc:chgData name="Erika Whinihan" userId="ee6b5e37b1485b62" providerId="LiveId" clId="{5D73C6C0-70C1-492F-A714-56EE47023D76}" dt="2021-08-13T23:11:22.606" v="13017" actId="47"/>
        <pc:sldMkLst>
          <pc:docMk/>
          <pc:sldMk cId="1566688989" sldId="2076138347"/>
        </pc:sldMkLst>
      </pc:sldChg>
      <pc:sldChg chg="del">
        <pc:chgData name="Erika Whinihan" userId="ee6b5e37b1485b62" providerId="LiveId" clId="{5D73C6C0-70C1-492F-A714-56EE47023D76}" dt="2021-08-13T23:11:23.352" v="13018" actId="47"/>
        <pc:sldMkLst>
          <pc:docMk/>
          <pc:sldMk cId="3343381612" sldId="2076138349"/>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8-09T01:15:15.441" v="12390" actId="47"/>
        <pc:sldMkLst>
          <pc:docMk/>
          <pc:sldMk cId="434453605" sldId="2076138355"/>
        </pc:sldMkLst>
      </pc:sldChg>
      <pc:sldChg chg="del">
        <pc:chgData name="Erika Whinihan" userId="ee6b5e37b1485b62" providerId="LiveId" clId="{5D73C6C0-70C1-492F-A714-56EE47023D76}" dt="2021-08-13T23:17:54.899" v="13567" actId="47"/>
        <pc:sldMkLst>
          <pc:docMk/>
          <pc:sldMk cId="2627995952" sldId="2076138357"/>
        </pc:sldMkLst>
      </pc:sldChg>
      <pc:sldChg chg="del">
        <pc:chgData name="Erika Whinihan" userId="ee6b5e37b1485b62" providerId="LiveId" clId="{5D73C6C0-70C1-492F-A714-56EE47023D76}" dt="2021-08-13T23:17:55.404" v="13568" actId="47"/>
        <pc:sldMkLst>
          <pc:docMk/>
          <pc:sldMk cId="3678739663" sldId="2076138358"/>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8-09T01:15:15.993" v="12391" actId="47"/>
        <pc:sldMkLst>
          <pc:docMk/>
          <pc:sldMk cId="3225427936" sldId="2076138363"/>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8-09T01:15:00.794" v="12382" actId="47"/>
        <pc:sldMkLst>
          <pc:docMk/>
          <pc:sldMk cId="3378836895" sldId="2076138375"/>
        </pc:sldMkLst>
      </pc:sldChg>
      <pc:sldChg chg="del">
        <pc:chgData name="Erika Whinihan" userId="ee6b5e37b1485b62" providerId="LiveId" clId="{5D73C6C0-70C1-492F-A714-56EE47023D76}" dt="2021-08-09T01:15:01.314" v="12383" actId="47"/>
        <pc:sldMkLst>
          <pc:docMk/>
          <pc:sldMk cId="1591937259" sldId="2076138377"/>
        </pc:sldMkLst>
      </pc:sldChg>
      <pc:sldChg chg="del">
        <pc:chgData name="Erika Whinihan" userId="ee6b5e37b1485b62" providerId="LiveId" clId="{5D73C6C0-70C1-492F-A714-56EE47023D76}" dt="2021-08-09T01:15:01.777" v="12384" actId="47"/>
        <pc:sldMkLst>
          <pc:docMk/>
          <pc:sldMk cId="2821514260" sldId="2076138380"/>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8-09T01:15:02.214" v="12385" actId="47"/>
        <pc:sldMkLst>
          <pc:docMk/>
          <pc:sldMk cId="2116398162" sldId="2076138394"/>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8-18T02:37:46.701" v="16887" actId="20577"/>
        <pc:sldMkLst>
          <pc:docMk/>
          <pc:sldMk cId="513115765" sldId="2076138408"/>
        </pc:sldMkLst>
        <pc:spChg chg="mod">
          <ac:chgData name="Erika Whinihan" userId="ee6b5e37b1485b62" providerId="LiveId" clId="{5D73C6C0-70C1-492F-A714-56EE47023D76}" dt="2021-08-18T02:37:46.701" v="16887"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8-18T02:39:08.720" v="16902" actId="20577"/>
        <pc:sldMkLst>
          <pc:docMk/>
          <pc:sldMk cId="455033116" sldId="2076138410"/>
        </pc:sldMkLst>
        <pc:spChg chg="mod">
          <ac:chgData name="Erika Whinihan" userId="ee6b5e37b1485b62" providerId="LiveId" clId="{5D73C6C0-70C1-492F-A714-56EE47023D76}" dt="2021-08-18T02:39:08.720" v="16902" actId="20577"/>
          <ac:spMkLst>
            <pc:docMk/>
            <pc:sldMk cId="455033116" sldId="2076138410"/>
            <ac:spMk id="3" creationId="{4451FE2A-8840-2642-98A8-7B3ABD61270D}"/>
          </ac:spMkLst>
        </pc:spChg>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8-18T02:40:09.575" v="16940" actId="6549"/>
        <pc:sldMkLst>
          <pc:docMk/>
          <pc:sldMk cId="1971704234" sldId="2076138411"/>
        </pc:sldMkLst>
        <pc:spChg chg="mod ord">
          <ac:chgData name="Erika Whinihan" userId="ee6b5e37b1485b62" providerId="LiveId" clId="{5D73C6C0-70C1-492F-A714-56EE47023D76}" dt="2021-08-18T02:40:09.575" v="16940" actId="6549"/>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del">
        <pc:chgData name="Erika Whinihan" userId="ee6b5e37b1485b62" providerId="LiveId" clId="{5D73C6C0-70C1-492F-A714-56EE47023D76}" dt="2021-08-09T01:14:57.840" v="12381" actId="47"/>
        <pc:sldMkLst>
          <pc:docMk/>
          <pc:sldMk cId="2570900106" sldId="2076138412"/>
        </pc:sldMkLst>
      </pc:sldChg>
      <pc:sldChg chg="modSp mod ord">
        <pc:chgData name="Erika Whinihan" userId="ee6b5e37b1485b62" providerId="LiveId" clId="{5D73C6C0-70C1-492F-A714-56EE47023D76}" dt="2021-08-13T23:18:37.553" v="13578"/>
        <pc:sldMkLst>
          <pc:docMk/>
          <pc:sldMk cId="453489105" sldId="2076138413"/>
        </pc:sldMkLst>
        <pc:spChg chg="mod">
          <ac:chgData name="Erika Whinihan" userId="ee6b5e37b1485b62" providerId="LiveId" clId="{5D73C6C0-70C1-492F-A714-56EE47023D76}" dt="2021-08-13T23:17:34.686" v="13551" actId="20577"/>
          <ac:spMkLst>
            <pc:docMk/>
            <pc:sldMk cId="453489105" sldId="2076138413"/>
            <ac:spMk id="2" creationId="{AC32AEEB-4F17-134C-9FBB-4C6EB5D52E3C}"/>
          </ac:spMkLst>
        </pc:spChg>
        <pc:spChg chg="mod">
          <ac:chgData name="Erika Whinihan" userId="ee6b5e37b1485b62" providerId="LiveId" clId="{5D73C6C0-70C1-492F-A714-56EE47023D76}" dt="2021-08-13T23:17:39.428" v="13562" actId="20577"/>
          <ac:spMkLst>
            <pc:docMk/>
            <pc:sldMk cId="453489105" sldId="2076138413"/>
            <ac:spMk id="3" creationId="{581D029A-1B41-D442-BAA3-2EE5487E8995}"/>
          </ac:spMkLst>
        </pc:spChg>
        <pc:spChg chg="mod">
          <ac:chgData name="Erika Whinihan" userId="ee6b5e37b1485b62" providerId="LiveId" clId="{5D73C6C0-70C1-492F-A714-56EE47023D76}" dt="2021-08-13T23:17:43.974" v="13564" actId="404"/>
          <ac:spMkLst>
            <pc:docMk/>
            <pc:sldMk cId="453489105" sldId="2076138413"/>
            <ac:spMk id="4" creationId="{A77896E7-A5E8-C545-BB64-7CFF56FA3A36}"/>
          </ac:spMkLst>
        </pc:spChg>
      </pc:sldChg>
      <pc:sldChg chg="del">
        <pc:chgData name="Erika Whinihan" userId="ee6b5e37b1485b62" providerId="LiveId" clId="{5D73C6C0-70C1-492F-A714-56EE47023D76}" dt="2021-08-13T23:11:17.593" v="13014" actId="47"/>
        <pc:sldMkLst>
          <pc:docMk/>
          <pc:sldMk cId="4281095854" sldId="2076138414"/>
        </pc:sldMkLst>
      </pc:sldChg>
      <pc:sldChg chg="del">
        <pc:chgData name="Erika Whinihan" userId="ee6b5e37b1485b62" providerId="LiveId" clId="{5D73C6C0-70C1-492F-A714-56EE47023D76}" dt="2021-08-13T23:11:18.786" v="13015" actId="47"/>
        <pc:sldMkLst>
          <pc:docMk/>
          <pc:sldMk cId="3242435988" sldId="2076138415"/>
        </pc:sldMkLst>
      </pc:sldChg>
      <pc:sldChg chg="add del">
        <pc:chgData name="Erika Whinihan" userId="ee6b5e37b1485b62" providerId="LiveId" clId="{5D73C6C0-70C1-492F-A714-56EE47023D76}" dt="2021-08-13T23:18:34.771" v="13575" actId="47"/>
        <pc:sldMkLst>
          <pc:docMk/>
          <pc:sldMk cId="1734498451" sldId="2076138419"/>
        </pc:sldMkLst>
      </pc:sldChg>
      <pc:sldChg chg="del">
        <pc:chgData name="Erika Whinihan" userId="ee6b5e37b1485b62" providerId="LiveId" clId="{5D73C6C0-70C1-492F-A714-56EE47023D76}" dt="2021-08-13T23:18:35.384" v="13576" actId="47"/>
        <pc:sldMkLst>
          <pc:docMk/>
          <pc:sldMk cId="1096935855" sldId="2076138420"/>
        </pc:sldMkLst>
      </pc:sldChg>
      <pc:sldChg chg="del">
        <pc:chgData name="Erika Whinihan" userId="ee6b5e37b1485b62" providerId="LiveId" clId="{5D73C6C0-70C1-492F-A714-56EE47023D76}" dt="2021-08-09T01:15:09.128" v="12386" actId="47"/>
        <pc:sldMkLst>
          <pc:docMk/>
          <pc:sldMk cId="2686505895" sldId="2076138422"/>
        </pc:sldMkLst>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8-19T18:13:16.794" v="17429" actId="20577"/>
        <pc:sldMkLst>
          <pc:docMk/>
          <pc:sldMk cId="185135743" sldId="2076138424"/>
        </pc:sldMkLst>
        <pc:spChg chg="mod">
          <ac:chgData name="Erika Whinihan" userId="ee6b5e37b1485b62" providerId="LiveId" clId="{5D73C6C0-70C1-492F-A714-56EE47023D76}" dt="2021-08-13T23:11:02.871" v="13013" actId="20577"/>
          <ac:spMkLst>
            <pc:docMk/>
            <pc:sldMk cId="185135743" sldId="2076138424"/>
            <ac:spMk id="2" creationId="{C9355748-2E5A-FF43-B041-EDECD4D2DAAD}"/>
          </ac:spMkLst>
        </pc:spChg>
        <pc:spChg chg="mod">
          <ac:chgData name="Erika Whinihan" userId="ee6b5e37b1485b62" providerId="LiveId" clId="{5D73C6C0-70C1-492F-A714-56EE47023D76}" dt="2021-08-18T03:43:39.024" v="17047" actId="12"/>
          <ac:spMkLst>
            <pc:docMk/>
            <pc:sldMk cId="185135743" sldId="2076138424"/>
            <ac:spMk id="3" creationId="{E8364692-099F-0648-A0B7-290DB5B73183}"/>
          </ac:spMkLst>
        </pc:spChg>
        <pc:spChg chg="mod">
          <ac:chgData name="Erika Whinihan" userId="ee6b5e37b1485b62" providerId="LiveId" clId="{5D73C6C0-70C1-492F-A714-56EE47023D76}" dt="2021-08-19T18:13:16.794" v="17429"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addSp delSp modSp mod">
        <pc:chgData name="Erika Whinihan" userId="ee6b5e37b1485b62" providerId="LiveId" clId="{5D73C6C0-70C1-492F-A714-56EE47023D76}" dt="2021-08-19T18:22:52.361" v="17470" actId="20577"/>
        <pc:sldMkLst>
          <pc:docMk/>
          <pc:sldMk cId="3741467432" sldId="2076138447"/>
        </pc:sldMkLst>
        <pc:spChg chg="add">
          <ac:chgData name="Erika Whinihan" userId="ee6b5e37b1485b62" providerId="LiveId" clId="{5D73C6C0-70C1-492F-A714-56EE47023D76}" dt="2021-08-17T02:34:45.510" v="15678" actId="767"/>
          <ac:spMkLst>
            <pc:docMk/>
            <pc:sldMk cId="3741467432" sldId="2076138447"/>
            <ac:spMk id="2" creationId="{DE2639A1-6CB1-42C3-9CE1-B3ACC7D4EEA8}"/>
          </ac:spMkLst>
        </pc:spChg>
        <pc:spChg chg="mod">
          <ac:chgData name="Erika Whinihan" userId="ee6b5e37b1485b62" providerId="LiveId" clId="{5D73C6C0-70C1-492F-A714-56EE47023D76}" dt="2021-08-17T02:37:45.142" v="16037" actId="207"/>
          <ac:spMkLst>
            <pc:docMk/>
            <pc:sldMk cId="3741467432" sldId="2076138447"/>
            <ac:spMk id="3" creationId="{0774C4CD-54DD-F447-BA76-68792451800E}"/>
          </ac:spMkLst>
        </pc:spChg>
        <pc:spChg chg="add del mod">
          <ac:chgData name="Erika Whinihan" userId="ee6b5e37b1485b62" providerId="LiveId" clId="{5D73C6C0-70C1-492F-A714-56EE47023D76}" dt="2021-08-17T02:34:48.511" v="15680" actId="478"/>
          <ac:spMkLst>
            <pc:docMk/>
            <pc:sldMk cId="3741467432" sldId="2076138447"/>
            <ac:spMk id="4" creationId="{18F935E8-74A8-45BF-9D17-FFA8764547C7}"/>
          </ac:spMkLst>
        </pc:spChg>
        <pc:spChg chg="add mod">
          <ac:chgData name="Erika Whinihan" userId="ee6b5e37b1485b62" providerId="LiveId" clId="{5D73C6C0-70C1-492F-A714-56EE47023D76}" dt="2021-08-19T18:22:52.361" v="17470" actId="20577"/>
          <ac:spMkLst>
            <pc:docMk/>
            <pc:sldMk cId="3741467432" sldId="2076138447"/>
            <ac:spMk id="6" creationId="{E90FBF6D-8A4B-46AD-AB08-E74CE519A73A}"/>
          </ac:spMkLst>
        </pc:spChg>
        <pc:picChg chg="mod">
          <ac:chgData name="Erika Whinihan" userId="ee6b5e37b1485b62" providerId="LiveId" clId="{5D73C6C0-70C1-492F-A714-56EE47023D76}" dt="2021-08-17T22:27:38.356" v="16835" actId="14100"/>
          <ac:picMkLst>
            <pc:docMk/>
            <pc:sldMk cId="3741467432" sldId="2076138447"/>
            <ac:picMk id="5" creationId="{F0736FA5-0796-AA4F-A948-D1B33D6A78E8}"/>
          </ac:picMkLst>
        </pc:pic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8-13T23:17:57.650" v="13570" actId="47"/>
        <pc:sldMkLst>
          <pc:docMk/>
          <pc:sldMk cId="2452789509" sldId="2076138458"/>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8-13T23:17:56.870" v="13569" actId="47"/>
        <pc:sldMkLst>
          <pc:docMk/>
          <pc:sldMk cId="3375359074" sldId="2076138462"/>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8-02T17:13:20.933" v="9067" actId="20577"/>
        <pc:sldMkLst>
          <pc:docMk/>
          <pc:sldMk cId="864963738" sldId="2076138465"/>
        </pc:sldMkLst>
        <pc:spChg chg="mod ord">
          <ac:chgData name="Erika Whinihan" userId="ee6b5e37b1485b62" providerId="LiveId" clId="{5D73C6C0-70C1-492F-A714-56EE47023D76}" dt="2021-08-02T17:13:20.933" v="9067" actId="20577"/>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8-09T01:09:36.181" v="11034" actId="20577"/>
        <pc:sldMkLst>
          <pc:docMk/>
          <pc:sldMk cId="3911587868" sldId="2076138466"/>
        </pc:sldMkLst>
        <pc:spChg chg="mod ord">
          <ac:chgData name="Erika Whinihan" userId="ee6b5e37b1485b62" providerId="LiveId" clId="{5D73C6C0-70C1-492F-A714-56EE47023D76}" dt="2021-08-09T01:09:36.181" v="11034" actId="20577"/>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8-17T22:29:10.201" v="16868" actId="20577"/>
        <pc:sldMkLst>
          <pc:docMk/>
          <pc:sldMk cId="2882705942" sldId="2076138467"/>
        </pc:sldMkLst>
        <pc:spChg chg="mod ord">
          <ac:chgData name="Erika Whinihan" userId="ee6b5e37b1485b62" providerId="LiveId" clId="{5D73C6C0-70C1-492F-A714-56EE47023D76}" dt="2021-08-17T22:29:10.201" v="16868" actId="20577"/>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8-18T02:37:20.450" v="16875"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8-18T02:37:20.450" v="16875"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25T21:08:50.916" v="8602" actId="20577"/>
        <pc:sldMkLst>
          <pc:docMk/>
          <pc:sldMk cId="4123939117" sldId="2076138470"/>
        </pc:sldMkLst>
        <pc:spChg chg="mod">
          <ac:chgData name="Erika Whinihan" userId="ee6b5e37b1485b62" providerId="LiveId" clId="{5D73C6C0-70C1-492F-A714-56EE47023D76}" dt="2021-07-25T21:08:50.916" v="8602" actId="20577"/>
          <ac:spMkLst>
            <pc:docMk/>
            <pc:sldMk cId="4123939117" sldId="2076138470"/>
            <ac:spMk id="5" creationId="{8F03B74C-0B31-4E04-B646-C85BFB77C992}"/>
          </ac:spMkLst>
        </pc:spChg>
      </pc:sldChg>
      <pc:sldChg chg="modSp add mod ord">
        <pc:chgData name="Erika Whinihan" userId="ee6b5e37b1485b62" providerId="LiveId" clId="{5D73C6C0-70C1-492F-A714-56EE47023D76}" dt="2021-08-18T02:39:53.916" v="16939" actId="20577"/>
        <pc:sldMkLst>
          <pc:docMk/>
          <pc:sldMk cId="1400373410" sldId="2076138471"/>
        </pc:sldMkLst>
        <pc:spChg chg="mod">
          <ac:chgData name="Erika Whinihan" userId="ee6b5e37b1485b62" providerId="LiveId" clId="{5D73C6C0-70C1-492F-A714-56EE47023D76}" dt="2021-08-18T02:39:53.916" v="16939" actId="20577"/>
          <ac:spMkLst>
            <pc:docMk/>
            <pc:sldMk cId="1400373410" sldId="2076138471"/>
            <ac:spMk id="5" creationId="{8F03B74C-0B31-4E04-B646-C85BFB77C992}"/>
          </ac:spMkLst>
        </pc:spChg>
      </pc:sldChg>
      <pc:sldChg chg="modSp add mod ord">
        <pc:chgData name="Erika Whinihan" userId="ee6b5e37b1485b62" providerId="LiveId" clId="{5D73C6C0-70C1-492F-A714-56EE47023D76}" dt="2021-08-18T02:40:41.769" v="16992" actId="20577"/>
        <pc:sldMkLst>
          <pc:docMk/>
          <pc:sldMk cId="989264943" sldId="2076138472"/>
        </pc:sldMkLst>
        <pc:spChg chg="mod">
          <ac:chgData name="Erika Whinihan" userId="ee6b5e37b1485b62" providerId="LiveId" clId="{5D73C6C0-70C1-492F-A714-56EE47023D76}" dt="2021-08-18T02:40:41.769" v="16992" actId="20577"/>
          <ac:spMkLst>
            <pc:docMk/>
            <pc:sldMk cId="989264943" sldId="2076138472"/>
            <ac:spMk id="5" creationId="{8F03B74C-0B31-4E04-B646-C85BFB77C992}"/>
          </ac:spMkLst>
        </pc:spChg>
      </pc:sldChg>
      <pc:sldChg chg="modSp add mod ord">
        <pc:chgData name="Erika Whinihan" userId="ee6b5e37b1485b62" providerId="LiveId" clId="{5D73C6C0-70C1-492F-A714-56EE47023D76}" dt="2021-08-18T02:41:36.780" v="17013" actId="313"/>
        <pc:sldMkLst>
          <pc:docMk/>
          <pc:sldMk cId="4148795730" sldId="2076138473"/>
        </pc:sldMkLst>
        <pc:spChg chg="mod">
          <ac:chgData name="Erika Whinihan" userId="ee6b5e37b1485b62" providerId="LiveId" clId="{5D73C6C0-70C1-492F-A714-56EE47023D76}" dt="2021-08-18T02:41:36.780" v="17013" actId="313"/>
          <ac:spMkLst>
            <pc:docMk/>
            <pc:sldMk cId="4148795730" sldId="2076138473"/>
            <ac:spMk id="5" creationId="{8F03B74C-0B31-4E04-B646-C85BFB77C992}"/>
          </ac:spMkLst>
        </pc:spChg>
      </pc:sldChg>
      <pc:sldChg chg="modSp add mod ord">
        <pc:chgData name="Erika Whinihan" userId="ee6b5e37b1485b62" providerId="LiveId" clId="{5D73C6C0-70C1-492F-A714-56EE47023D76}" dt="2021-08-18T02:42:19.058" v="17021" actId="20577"/>
        <pc:sldMkLst>
          <pc:docMk/>
          <pc:sldMk cId="2391694495" sldId="2076138474"/>
        </pc:sldMkLst>
        <pc:spChg chg="mod">
          <ac:chgData name="Erika Whinihan" userId="ee6b5e37b1485b62" providerId="LiveId" clId="{5D73C6C0-70C1-492F-A714-56EE47023D76}" dt="2021-08-18T02:42:19.058" v="17021" actId="20577"/>
          <ac:spMkLst>
            <pc:docMk/>
            <pc:sldMk cId="2391694495" sldId="2076138474"/>
            <ac:spMk id="5" creationId="{8F03B74C-0B31-4E04-B646-C85BFB77C992}"/>
          </ac:spMkLst>
        </pc:spChg>
      </pc:sldChg>
      <pc:sldChg chg="modSp add mod ord">
        <pc:chgData name="Erika Whinihan" userId="ee6b5e37b1485b62" providerId="LiveId" clId="{5D73C6C0-70C1-492F-A714-56EE47023D76}" dt="2021-08-17T22:28:38.195" v="16866" actId="20577"/>
        <pc:sldMkLst>
          <pc:docMk/>
          <pc:sldMk cId="130200680" sldId="2076138475"/>
        </pc:sldMkLst>
        <pc:spChg chg="mod">
          <ac:chgData name="Erika Whinihan" userId="ee6b5e37b1485b62" providerId="LiveId" clId="{5D73C6C0-70C1-492F-A714-56EE47023D76}" dt="2021-08-17T22:28:38.195" v="16866" actId="20577"/>
          <ac:spMkLst>
            <pc:docMk/>
            <pc:sldMk cId="130200680" sldId="2076138475"/>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8/19/2021 11:08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8/18/2021 3:22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8/18/2021 3:22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8/18/2021 3:22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whinihan/dfw_mslibrary" TargetMode="External"/><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354217"/>
          </a:xfrm>
        </p:spPr>
        <p:txBody>
          <a:bodyPr/>
          <a:lstStyle/>
          <a:p>
            <a:r>
              <a:rPr lang="en-US" dirty="0"/>
              <a:t>Erika Whinihan</a:t>
            </a:r>
          </a:p>
          <a:p>
            <a:r>
              <a:rPr lang="en-US" dirty="0">
                <a:hlinkClick r:id="rId3"/>
              </a:rPr>
              <a:t>erikaw9@uw.edu</a:t>
            </a:r>
            <a:endParaRPr lang="en-US" dirty="0"/>
          </a:p>
          <a:p>
            <a:r>
              <a:rPr lang="en-US" dirty="0"/>
              <a:t>LIS 590: Directed Fieldwork</a:t>
            </a:r>
          </a:p>
          <a:p>
            <a:r>
              <a:rPr lang="en-US" dirty="0"/>
              <a:t>Summer Quarter 2021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5"/>
            <a:ext cx="6667500" cy="5326259"/>
          </a:xfrm>
        </p:spPr>
        <p:txBody>
          <a:bodyPr/>
          <a:lstStyle/>
          <a:p>
            <a:pPr marL="342900" indent="-342900">
              <a:buFont typeface="Arial" panose="020B0604020202020204" pitchFamily="34" charset="0"/>
              <a:buChar char="•"/>
            </a:pPr>
            <a:r>
              <a:rPr lang="en-US" sz="2000" dirty="0"/>
              <a:t>UX study participant interviews and follow-up</a:t>
            </a:r>
          </a:p>
          <a:p>
            <a:pPr marL="342900" indent="-342900">
              <a:buFont typeface="Arial" panose="020B0604020202020204" pitchFamily="34" charset="0"/>
              <a:buChar char="•"/>
            </a:pPr>
            <a:r>
              <a:rPr lang="en-US" sz="2000" dirty="0"/>
              <a:t>UX study research around creating “personas”</a:t>
            </a:r>
          </a:p>
          <a:p>
            <a:pPr marL="342900" indent="-342900">
              <a:buFont typeface="Arial" panose="020B0604020202020204" pitchFamily="34" charset="0"/>
              <a:buChar char="•"/>
            </a:pPr>
            <a:r>
              <a:rPr lang="en-US" sz="2000" dirty="0"/>
              <a:t>Expert Insights Playbook outline research</a:t>
            </a:r>
          </a:p>
          <a:p>
            <a:pPr marL="800100" lvl="1" indent="-342900">
              <a:buFont typeface="Arial" panose="020B0604020202020204" pitchFamily="34" charset="0"/>
              <a:buChar char="•"/>
            </a:pPr>
            <a:r>
              <a:rPr lang="en-US" sz="1600" dirty="0"/>
              <a:t>Researched MetaFacts, Omdia, Frost &amp; Sullivan, /Data, O’Reilly</a:t>
            </a:r>
          </a:p>
          <a:p>
            <a:pPr marL="800100" lvl="1" indent="-342900">
              <a:buFont typeface="Arial" panose="020B0604020202020204" pitchFamily="34" charset="0"/>
              <a:buChar char="•"/>
            </a:pPr>
            <a:r>
              <a:rPr lang="en-US" sz="1600" dirty="0"/>
              <a:t>Reviewed Microsoft Blog content for additional ideas on industry topics that are relevant to the company/employees</a:t>
            </a:r>
          </a:p>
          <a:p>
            <a:pPr marL="342900" indent="-342900">
              <a:buFont typeface="Arial" panose="020B0604020202020204" pitchFamily="34" charset="0"/>
              <a:buChar char="•"/>
            </a:pPr>
            <a:r>
              <a:rPr lang="en-US" sz="2000" dirty="0"/>
              <a:t>Various team meetings:</a:t>
            </a:r>
          </a:p>
          <a:p>
            <a:pPr marL="800100" lvl="1" indent="-342900">
              <a:buFont typeface="Arial" panose="020B0604020202020204" pitchFamily="34" charset="0"/>
              <a:buChar char="•"/>
            </a:pPr>
            <a:r>
              <a:rPr lang="en-US" sz="1600" dirty="0"/>
              <a:t>LibArc weekly sync meeting</a:t>
            </a:r>
          </a:p>
          <a:p>
            <a:pPr marL="800100" lvl="1" indent="-342900">
              <a:buFont typeface="Arial" panose="020B0604020202020204" pitchFamily="34" charset="0"/>
              <a:buChar char="•"/>
            </a:pPr>
            <a:r>
              <a:rPr lang="en-US" sz="1600" dirty="0"/>
              <a:t>Content Lifecycle Process meeting</a:t>
            </a:r>
          </a:p>
          <a:p>
            <a:pPr marL="800100" lvl="1" indent="-342900">
              <a:buFont typeface="Arial" panose="020B0604020202020204" pitchFamily="34" charset="0"/>
              <a:buChar char="•"/>
            </a:pPr>
            <a:r>
              <a:rPr lang="en-US" sz="1600" dirty="0"/>
              <a:t>LibArc FY21 Q4 QBS meeting with Director</a:t>
            </a:r>
          </a:p>
          <a:p>
            <a:pPr marL="342900" indent="-342900">
              <a:buFont typeface="Arial" panose="020B0604020202020204" pitchFamily="34" charset="0"/>
              <a:buChar char="•"/>
            </a:pPr>
            <a:r>
              <a:rPr lang="en-US" sz="2000" dirty="0"/>
              <a:t>Archives Studio Migration digital project work and follow-up with Amy (MS Archivist)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331531"/>
            <a:ext cx="6667500" cy="5807744"/>
          </a:xfrm>
        </p:spPr>
        <p:txBody>
          <a:bodyPr/>
          <a:lstStyle/>
          <a:p>
            <a:r>
              <a:rPr lang="en-US" dirty="0"/>
              <a:t>Summary of week four learnings:</a:t>
            </a:r>
          </a:p>
          <a:p>
            <a:pPr lvl="1"/>
            <a:r>
              <a:rPr lang="en-US" sz="1800" dirty="0"/>
              <a:t>Conducted UX study interviews and gained experience with interacting with MSLibrary customers through asking questions and observing their portal searching behaviors.</a:t>
            </a:r>
          </a:p>
          <a:p>
            <a:pPr lvl="1"/>
            <a:r>
              <a:rPr lang="en-US" sz="1800" dirty="0"/>
              <a:t>Expert Insights Playbook: continued with my market research for this project, which included in depth review of site content and reaching out to contacts to learn more about the companies and their offerings for Microsoft.</a:t>
            </a:r>
          </a:p>
          <a:p>
            <a:pPr lvl="1"/>
            <a:r>
              <a:rPr lang="en-US" sz="1800" dirty="0"/>
              <a:t>Attended various team meetings and learned the following:</a:t>
            </a:r>
          </a:p>
          <a:p>
            <a:pPr lvl="2"/>
            <a:r>
              <a:rPr lang="en-US" sz="1500" dirty="0"/>
              <a:t>How the MSLibrary measures impact through metrics, KPIs that have to be reported to senior leaders.</a:t>
            </a:r>
          </a:p>
          <a:p>
            <a:pPr lvl="2"/>
            <a:r>
              <a:rPr lang="en-US" sz="1500" dirty="0"/>
              <a:t>Review of the MSLibrary content lifecycle process and what role each FTE staff member has in ensuring the content is managed from start to finish and how it provides a seamless user experience for MSLibrary customers.</a:t>
            </a:r>
          </a:p>
          <a:p>
            <a:pPr marL="514350" lvl="3" indent="-285750">
              <a:buFont typeface="Arial" panose="020B0604020202020204" pitchFamily="34" charset="0"/>
              <a:buChar char="•"/>
            </a:pPr>
            <a:r>
              <a:rPr lang="en-US" sz="1800" dirty="0"/>
              <a:t>Significant work/progress on the Studios Migration project (Archives) which includes reviewing video content, searching Archive catalog and external database to see if video already exists and if not, creating an appropriate folder for future cataloging</a:t>
            </a:r>
          </a:p>
        </p:txBody>
      </p:sp>
    </p:spTree>
    <p:extLst>
      <p:ext uri="{BB962C8B-B14F-4D97-AF65-F5344CB8AC3E}">
        <p14:creationId xmlns:p14="http://schemas.microsoft.com/office/powerpoint/2010/main" val="1400373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50398"/>
          </a:xfrm>
        </p:spPr>
        <p:txBody>
          <a:bodyPr/>
          <a:lstStyle/>
          <a:p>
            <a:pPr marL="342900" indent="-342900">
              <a:buFont typeface="Arial" panose="020B0604020202020204" pitchFamily="34" charset="0"/>
              <a:buChar char="•"/>
            </a:pPr>
            <a:r>
              <a:rPr lang="en-US" sz="2400" dirty="0"/>
              <a:t>UX study participant interviews and follow-up (continuation of these interviews throughout the week)</a:t>
            </a:r>
          </a:p>
          <a:p>
            <a:pPr marL="342900" indent="-342900">
              <a:buFont typeface="Arial" panose="020B0604020202020204" pitchFamily="34" charset="0"/>
              <a:buChar char="•"/>
            </a:pPr>
            <a:r>
              <a:rPr lang="en-US" dirty="0"/>
              <a:t>Finalize creation of UX study personas and draft outline for presentation to team (July 29)</a:t>
            </a:r>
          </a:p>
          <a:p>
            <a:pPr marL="342900" indent="-342900">
              <a:buFont typeface="Arial" panose="020B0604020202020204" pitchFamily="34" charset="0"/>
              <a:buChar char="•"/>
            </a:pPr>
            <a:r>
              <a:rPr lang="en-US" sz="2400" dirty="0"/>
              <a:t>Work on Studio Migration Digital Archive project</a:t>
            </a:r>
          </a:p>
          <a:p>
            <a:pPr marL="342900" indent="-342900">
              <a:buFont typeface="Arial" panose="020B0604020202020204" pitchFamily="34" charset="0"/>
              <a:buChar char="•"/>
            </a:pPr>
            <a:r>
              <a:rPr lang="en-US" dirty="0"/>
              <a:t>Research and continuation of work for Expert Insights Playbook</a:t>
            </a:r>
          </a:p>
          <a:p>
            <a:pPr marL="342900" indent="-342900">
              <a:buFont typeface="Arial" panose="020B0604020202020204" pitchFamily="34" charset="0"/>
              <a:buChar char="•"/>
            </a:pPr>
            <a:r>
              <a:rPr lang="en-US" dirty="0"/>
              <a:t>Begin research for curated reading list (topic: Feedback)</a:t>
            </a:r>
            <a:endParaRPr lang="en-US" sz="2400" dirty="0"/>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11503"/>
            <a:ext cx="6667500" cy="6047809"/>
          </a:xfrm>
        </p:spPr>
        <p:txBody>
          <a:bodyPr/>
          <a:lstStyle/>
          <a:p>
            <a:r>
              <a:rPr lang="en-US" dirty="0"/>
              <a:t>Summary of week five learnings:</a:t>
            </a:r>
          </a:p>
          <a:p>
            <a:pPr lvl="1"/>
            <a:r>
              <a:rPr lang="en-US" sz="1800" dirty="0"/>
              <a:t>Finalized UX study interviews and completed three personas based on interview feedback/themes. Completed draft of white paper that will be presented to the library team on July 29 (this includes summary of findings, thematic analysis, and items for action on library portal).</a:t>
            </a:r>
          </a:p>
          <a:p>
            <a:pPr lvl="1"/>
            <a:r>
              <a:rPr lang="en-US" sz="1800" dirty="0"/>
              <a:t>Expert Insights Playbook: continued with my market research for this project, which included speaking with a third-party company contact and narrowing in on topic (Cloud Gaming); continued work on outline/paper.</a:t>
            </a:r>
          </a:p>
          <a:p>
            <a:pPr lvl="1"/>
            <a:r>
              <a:rPr lang="en-US" sz="1800" dirty="0"/>
              <a:t>Completed the onboarding process for Washington Post; this resource is now on the MS Library portal and available for employees to access (Operations).</a:t>
            </a:r>
            <a:endParaRPr lang="en-US" sz="1500" dirty="0"/>
          </a:p>
          <a:p>
            <a:pPr lvl="1"/>
            <a:r>
              <a:rPr lang="en-US" sz="1800" dirty="0"/>
              <a:t>Continued work/progress on the Studios Migration project (Archives) which includes reviewing video content, searching Archive catalog and external database to see if video already exists and if not, creating an appropriate folder for future cataloging. After week five, I have moved 52 folders to Deletion Staging folder and reviewed/catalogued 73 videos.</a:t>
            </a:r>
          </a:p>
          <a:p>
            <a:pPr marL="514350" lvl="3"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892649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Finalize white paper/thematic analysis for UX study &amp; present to team on July 29</a:t>
            </a:r>
          </a:p>
          <a:p>
            <a:pPr marL="342900" indent="-342900">
              <a:buFont typeface="Arial" panose="020B0604020202020204" pitchFamily="34" charset="0"/>
              <a:buChar char="•"/>
            </a:pPr>
            <a:r>
              <a:rPr lang="en-US" dirty="0"/>
              <a:t>Continued work on Studio Migration Archives project</a:t>
            </a:r>
          </a:p>
          <a:p>
            <a:pPr marL="342900" indent="-342900">
              <a:buFont typeface="Arial" panose="020B0604020202020204" pitchFamily="34" charset="0"/>
              <a:buChar char="•"/>
            </a:pPr>
            <a:r>
              <a:rPr lang="en-US" dirty="0"/>
              <a:t>Continued work on Expert Insights Playbook outline and finalize topic/content research</a:t>
            </a:r>
          </a:p>
          <a:p>
            <a:pPr marL="342900" indent="-342900">
              <a:buFont typeface="Arial" panose="020B0604020202020204" pitchFamily="34" charset="0"/>
              <a:buChar char="•"/>
            </a:pPr>
            <a:r>
              <a:rPr lang="en-US" dirty="0"/>
              <a:t>Began research and creation of a reading list for the library portal on the topic of “Feedback” (awaiting feedback/review from supervisor)</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136211"/>
            <a:ext cx="6667500" cy="6491008"/>
          </a:xfrm>
        </p:spPr>
        <p:txBody>
          <a:bodyPr/>
          <a:lstStyle/>
          <a:p>
            <a:r>
              <a:rPr lang="en-US" dirty="0"/>
              <a:t>Summary of week six learnings:</a:t>
            </a:r>
          </a:p>
          <a:p>
            <a:pPr lvl="1"/>
            <a:r>
              <a:rPr lang="en-US" sz="1800" dirty="0"/>
              <a:t>Participated in team meeting where we discussed the results of the UX study and the white paper &amp; personas I collaborated on. The meeting was a brainstorming exercise to think about what features we should create/add to the existing MS Library portal, which would address complaints by customers and solve issues based on the personas.</a:t>
            </a:r>
          </a:p>
          <a:p>
            <a:pPr lvl="1"/>
            <a:r>
              <a:rPr lang="en-US" sz="1800" dirty="0"/>
              <a:t>Continuation of research and work on Expert Insights Playbook, which is nearly finished. I solidified the two topic areas that I believe would be beneficial and interesting to our MS Library employees, which were Cloud Gaming and Software Development in China. A large part of this project is working on the event creation from start to finish, hosting and presentation responsibilities for MS Library staff and our outside guests.</a:t>
            </a:r>
          </a:p>
          <a:p>
            <a:pPr lvl="1"/>
            <a:r>
              <a:rPr lang="en-US" sz="1800" dirty="0"/>
              <a:t>Worked on and finished first draft of a curated reading list for the library and HR team around “Giving Feedback,” which is important for Microsoft’s commitment to a growth mindset culture. This gave me practice using the library portal to research resources and match the resources with what our employees actually need and are asking for when it comes to feedback.</a:t>
            </a:r>
          </a:p>
        </p:txBody>
      </p:sp>
    </p:spTree>
    <p:extLst>
      <p:ext uri="{BB962C8B-B14F-4D97-AF65-F5344CB8AC3E}">
        <p14:creationId xmlns:p14="http://schemas.microsoft.com/office/powerpoint/2010/main" val="4148795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964406"/>
          </a:xfrm>
        </p:spPr>
        <p:txBody>
          <a:bodyPr/>
          <a:lstStyle/>
          <a:p>
            <a:pPr marL="342900" indent="-342900">
              <a:buFont typeface="Arial" panose="020B0604020202020204" pitchFamily="34" charset="0"/>
              <a:buChar char="•"/>
            </a:pPr>
            <a:r>
              <a:rPr lang="en-US" dirty="0"/>
              <a:t>Focused primarily on Studio Migration Archives project (over 233 videos completed by over 150 folders left to review; many folders have several videos)</a:t>
            </a:r>
          </a:p>
          <a:p>
            <a:pPr marL="342900" indent="-342900">
              <a:buFont typeface="Arial" panose="020B0604020202020204" pitchFamily="34" charset="0"/>
              <a:buChar char="•"/>
            </a:pPr>
            <a:r>
              <a:rPr lang="en-US" dirty="0"/>
              <a:t>Finalize Effective Feedback Reading list, including communication blurbs for promotion on various channels</a:t>
            </a:r>
          </a:p>
          <a:p>
            <a:pPr marL="342900" indent="-342900">
              <a:buFont typeface="Arial" panose="020B0604020202020204" pitchFamily="34" charset="0"/>
              <a:buChar char="•"/>
            </a:pPr>
            <a:r>
              <a:rPr lang="en-US" dirty="0"/>
              <a:t>Expert Insights Playbook nearly complete</a:t>
            </a:r>
          </a:p>
          <a:p>
            <a:pPr marL="342900" indent="-342900">
              <a:buFont typeface="Arial" panose="020B0604020202020204" pitchFamily="34" charset="0"/>
              <a:buChar char="•"/>
            </a:pPr>
            <a:r>
              <a:rPr lang="en-US" dirty="0"/>
              <a:t>Career syncs with the Library team</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43997"/>
            <a:ext cx="6667500" cy="5875455"/>
          </a:xfrm>
        </p:spPr>
        <p:txBody>
          <a:bodyPr/>
          <a:lstStyle/>
          <a:p>
            <a:r>
              <a:rPr lang="en-US" dirty="0"/>
              <a:t>Summary of week seven learnings:</a:t>
            </a:r>
          </a:p>
          <a:p>
            <a:pPr lvl="1"/>
            <a:r>
              <a:rPr lang="en-US" sz="1600" dirty="0"/>
              <a:t>This week I primarily focused on the Studio Migration Archives project since I am hoping to get through as many of the remaining folders as possible. As of Sunday night, I had reviewed over 230 videos with over 150 folders left to go. I am getting better at searching for the videos to see if they already exist and am able to quickly figure out where they need to go in the “to be catalogued” folder.</a:t>
            </a:r>
          </a:p>
          <a:p>
            <a:pPr lvl="1"/>
            <a:r>
              <a:rPr lang="en-US" sz="1600" dirty="0"/>
              <a:t>This week I also finished the Giving Feedback Reading list I curated for the library team and sent to HR staff for feedback/review. I also created communications for promotions in the HR channel and on MS Library Yammer channel. The goal is to have this reading list part of the upcoming review process for Microsoft employees (getting promoted in as many channels as possible).</a:t>
            </a:r>
          </a:p>
          <a:p>
            <a:pPr lvl="1"/>
            <a:r>
              <a:rPr lang="en-US" sz="1600" dirty="0"/>
              <a:t>I also made edits and a few additions to my Expert Insights Playbook, which is nearly complete at this point but I am still waiting to speak with one company who has rescheduled our meeting several times. Once that conversation happens this upcoming week, I’ll have a draft of the playbook ready for final review.</a:t>
            </a:r>
          </a:p>
          <a:p>
            <a:pPr lvl="1"/>
            <a:r>
              <a:rPr lang="en-US" sz="1600" dirty="0"/>
              <a:t>I had career syncs with several of the library staff, which as very helpful for general advice as well as future career planning and job searching within Microsoft.</a:t>
            </a:r>
          </a:p>
        </p:txBody>
      </p:sp>
    </p:spTree>
    <p:extLst>
      <p:ext uri="{BB962C8B-B14F-4D97-AF65-F5344CB8AC3E}">
        <p14:creationId xmlns:p14="http://schemas.microsoft.com/office/powerpoint/2010/main" val="23916944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551818"/>
          </a:xfrm>
        </p:spPr>
        <p:txBody>
          <a:bodyPr/>
          <a:lstStyle/>
          <a:p>
            <a:pPr marL="342900" indent="-342900">
              <a:buFont typeface="Arial" panose="020B0604020202020204" pitchFamily="34" charset="0"/>
              <a:buChar char="•"/>
            </a:pPr>
            <a:r>
              <a:rPr lang="en-US" dirty="0"/>
              <a:t>Continued work on Archives project and have been able to review </a:t>
            </a:r>
            <a:r>
              <a:rPr lang="en-US"/>
              <a:t>over 450 </a:t>
            </a:r>
            <a:r>
              <a:rPr lang="en-US" dirty="0"/>
              <a:t>videos.</a:t>
            </a:r>
          </a:p>
          <a:p>
            <a:pPr marL="342900" indent="-342900">
              <a:buFont typeface="Arial" panose="020B0604020202020204" pitchFamily="34" charset="0"/>
              <a:buChar char="•"/>
            </a:pPr>
            <a:r>
              <a:rPr lang="en-US" dirty="0"/>
              <a:t>Finalized my communication messages for promoting Giving Feedback Reading List</a:t>
            </a:r>
          </a:p>
          <a:p>
            <a:pPr marL="342900" indent="-342900">
              <a:buFont typeface="Arial" panose="020B0604020202020204" pitchFamily="34" charset="0"/>
              <a:buChar char="•"/>
            </a:pPr>
            <a:r>
              <a:rPr lang="en-US" dirty="0"/>
              <a:t>Finalized and reviewed Expert Insights Playbook</a:t>
            </a:r>
          </a:p>
          <a:p>
            <a:pPr marL="342900" indent="-342900">
              <a:buFont typeface="Arial" panose="020B0604020202020204" pitchFamily="34" charset="0"/>
              <a:buChar char="•"/>
            </a:pPr>
            <a:r>
              <a:rPr lang="en-US" dirty="0"/>
              <a:t>Final team meeting with the Library/Archives staff (I will miss them so much!)</a:t>
            </a:r>
          </a:p>
          <a:p>
            <a:pPr marL="342900" indent="-342900">
              <a:buFont typeface="Arial" panose="020B0604020202020204" pitchFamily="34" charset="0"/>
              <a:buChar char="•"/>
            </a:pPr>
            <a:r>
              <a:rPr lang="en-US" dirty="0"/>
              <a:t>Review of the NextRead queue with an Echo librarian</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96271"/>
            <a:ext cx="6667500" cy="6170920"/>
          </a:xfrm>
        </p:spPr>
        <p:txBody>
          <a:bodyPr/>
          <a:lstStyle/>
          <a:p>
            <a:r>
              <a:rPr lang="en-US" dirty="0"/>
              <a:t>Summary of week eight learnings:</a:t>
            </a:r>
          </a:p>
          <a:p>
            <a:pPr lvl="1"/>
            <a:r>
              <a:rPr lang="en-US" sz="1600" dirty="0"/>
              <a:t>I continued to plug away on the Archives project as I really want to get through all the folders/videos at this point but I’m not sure I will be able to do that since I am at nearly 150 hours of work. I’ve reviewed over 400 videos and there is still over 160 to go.</a:t>
            </a:r>
          </a:p>
          <a:p>
            <a:pPr lvl="1"/>
            <a:r>
              <a:rPr lang="en-US" sz="1600" dirty="0"/>
              <a:t>I did a final review and edit of my Expert Insights Playbook and at this point it is in its final form. I hope to be able to attend these events if/when they do get scheduled later this fiscal year.</a:t>
            </a:r>
          </a:p>
          <a:p>
            <a:pPr lvl="1"/>
            <a:r>
              <a:rPr lang="en-US" sz="1600" dirty="0"/>
              <a:t>I finished and sent my communication “blurbs” to the team for promoting the Giving Feedback Reading List. The list is now live on the MS Library portal for employees, which is very exciting! I look forward to promoting it in my own business group and with my team!</a:t>
            </a:r>
          </a:p>
          <a:p>
            <a:pPr lvl="1"/>
            <a:r>
              <a:rPr lang="en-US" sz="1600" dirty="0"/>
              <a:t>I met with a librarian from the Echo Services team, and they walked me through the NextRead program and process. This program allows employees to request a reading list based on a topic or set of ideas. I learned about how materials are curated and how the queue is managed. I spent some time looking through the closed cases as well to better understand what a finished reading list looks like and what library customers are asking for.</a:t>
            </a:r>
          </a:p>
          <a:p>
            <a:pPr lvl="1"/>
            <a:r>
              <a:rPr lang="en-US" sz="1600" dirty="0"/>
              <a:t>I attended my final team meeting with the library/archives staff (I really will miss them very much and felt like I found my people these last 8 weeks) </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1302006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a:xfrm>
            <a:off x="9015984" y="-1"/>
            <a:ext cx="3176016" cy="1786509"/>
          </a:xfrm>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a:xfrm>
            <a:off x="0" y="585789"/>
            <a:ext cx="12192000" cy="1078419"/>
          </a:xfrm>
        </p:spPr>
        <p:txBody>
          <a:bodyPr/>
          <a:lstStyle/>
          <a:p>
            <a:r>
              <a:rPr lang="en-US" dirty="0">
                <a:solidFill>
                  <a:srgbClr val="505050"/>
                </a:solidFill>
              </a:rPr>
              <a:t>Final Reflection available on </a:t>
            </a:r>
            <a:r>
              <a:rPr lang="en-US" dirty="0">
                <a:hlinkClick r:id="rId3"/>
              </a:rPr>
              <a:t>GitHub</a:t>
            </a:r>
            <a:br>
              <a:rPr lang="en-US" dirty="0"/>
            </a:br>
            <a:br>
              <a:rPr lang="en-US" sz="3200" dirty="0"/>
            </a:br>
            <a:br>
              <a:rPr lang="en-US" dirty="0"/>
            </a:br>
            <a:endParaRPr lang="en-US" dirty="0"/>
          </a:p>
        </p:txBody>
      </p:sp>
      <p:sp>
        <p:nvSpPr>
          <p:cNvPr id="2" name="TextBox 1">
            <a:extLst>
              <a:ext uri="{FF2B5EF4-FFF2-40B4-BE49-F238E27FC236}">
                <a16:creationId xmlns:a16="http://schemas.microsoft.com/office/drawing/2014/main" id="{DE2639A1-6CB1-42C3-9CE1-B3ACC7D4EEA8}"/>
              </a:ext>
            </a:extLst>
          </p:cNvPr>
          <p:cNvSpPr txBox="1"/>
          <p:nvPr/>
        </p:nvSpPr>
        <p:spPr>
          <a:xfrm>
            <a:off x="6272784" y="2848356"/>
            <a:ext cx="914400" cy="914400"/>
          </a:xfrm>
          <a:prstGeom prst="rect">
            <a:avLst/>
          </a:prstGeom>
          <a:noFill/>
        </p:spPr>
        <p:txBody>
          <a:bodyPr wrap="square" lIns="0" tIns="0" rIns="0" bIns="0" rtlCol="0">
            <a:spAutoFit/>
          </a:bodyPr>
          <a:lstStyle/>
          <a:p>
            <a:pPr algn="l"/>
            <a:endParaRPr lang="en-US" sz="2000" dirty="0" err="1"/>
          </a:p>
        </p:txBody>
      </p:sp>
      <p:sp>
        <p:nvSpPr>
          <p:cNvPr id="6" name="TextBox 5">
            <a:extLst>
              <a:ext uri="{FF2B5EF4-FFF2-40B4-BE49-F238E27FC236}">
                <a16:creationId xmlns:a16="http://schemas.microsoft.com/office/drawing/2014/main" id="{E90FBF6D-8A4B-46AD-AB08-E74CE519A73A}"/>
              </a:ext>
            </a:extLst>
          </p:cNvPr>
          <p:cNvSpPr txBox="1"/>
          <p:nvPr/>
        </p:nvSpPr>
        <p:spPr>
          <a:xfrm>
            <a:off x="667512" y="1517904"/>
            <a:ext cx="9829800" cy="5078313"/>
          </a:xfrm>
          <a:prstGeom prst="rect">
            <a:avLst/>
          </a:prstGeom>
          <a:noFill/>
        </p:spPr>
        <p:txBody>
          <a:bodyPr wrap="square" lIns="0" tIns="0" rIns="0" bIns="0" rtlCol="0">
            <a:spAutoFit/>
          </a:bodyPr>
          <a:lstStyle/>
          <a:p>
            <a:pPr algn="l">
              <a:spcAft>
                <a:spcPts val="600"/>
              </a:spcAft>
            </a:pPr>
            <a:r>
              <a:rPr lang="en-US" sz="2000" dirty="0">
                <a:solidFill>
                  <a:srgbClr val="505050"/>
                </a:solidFill>
              </a:rPr>
              <a:t>Highlights:</a:t>
            </a:r>
          </a:p>
          <a:p>
            <a:pPr marL="342900" indent="-342900" algn="l">
              <a:spcAft>
                <a:spcPts val="600"/>
              </a:spcAft>
              <a:buFont typeface="Wingdings" panose="05000000000000000000" pitchFamily="2" charset="2"/>
              <a:buChar char="Ø"/>
            </a:pPr>
            <a:r>
              <a:rPr lang="en-US" sz="2000" dirty="0">
                <a:solidFill>
                  <a:srgbClr val="505050"/>
                </a:solidFill>
              </a:rPr>
              <a:t>As part of the MS Library team, I gained valuable work experience and learned about how a corporate library supports employees and the business priorities of a multinational company</a:t>
            </a:r>
          </a:p>
          <a:p>
            <a:pPr marL="342900" indent="-342900" algn="l">
              <a:spcAft>
                <a:spcPts val="600"/>
              </a:spcAft>
              <a:buFont typeface="Wingdings" panose="05000000000000000000" pitchFamily="2" charset="2"/>
              <a:buChar char="Ø"/>
            </a:pPr>
            <a:r>
              <a:rPr lang="en-US" sz="2000" dirty="0">
                <a:solidFill>
                  <a:srgbClr val="505050"/>
                </a:solidFill>
              </a:rPr>
              <a:t>Through UX Study, I learned how users and their ability to find the information they need are at the center of the MS Library’s mission</a:t>
            </a:r>
          </a:p>
          <a:p>
            <a:pPr marL="342900" indent="-342900" algn="l">
              <a:spcAft>
                <a:spcPts val="600"/>
              </a:spcAft>
              <a:buFont typeface="Wingdings" panose="05000000000000000000" pitchFamily="2" charset="2"/>
              <a:buChar char="Ø"/>
            </a:pPr>
            <a:r>
              <a:rPr lang="en-US" sz="2000" dirty="0">
                <a:solidFill>
                  <a:srgbClr val="505050"/>
                </a:solidFill>
              </a:rPr>
              <a:t>Through MS Archives project, I gained experience searching and organizing hundreds of videos that will be part of the enduring digital legacy of Microsoft</a:t>
            </a:r>
          </a:p>
          <a:p>
            <a:pPr marL="342900" indent="-342900" algn="l">
              <a:spcAft>
                <a:spcPts val="600"/>
              </a:spcAft>
              <a:buFont typeface="Wingdings" panose="05000000000000000000" pitchFamily="2" charset="2"/>
              <a:buChar char="Ø"/>
            </a:pPr>
            <a:r>
              <a:rPr lang="en-US" sz="2000" dirty="0">
                <a:solidFill>
                  <a:srgbClr val="505050"/>
                </a:solidFill>
              </a:rPr>
              <a:t>I gained experience with identifying a current need and curating a reading list for MS </a:t>
            </a:r>
            <a:r>
              <a:rPr lang="en-US" sz="2000">
                <a:solidFill>
                  <a:srgbClr val="505050"/>
                </a:solidFill>
              </a:rPr>
              <a:t>Library customers</a:t>
            </a:r>
            <a:endParaRPr lang="en-US" sz="2000" dirty="0">
              <a:solidFill>
                <a:srgbClr val="505050"/>
              </a:solidFill>
            </a:endParaRPr>
          </a:p>
          <a:p>
            <a:pPr marL="342900" indent="-342900" algn="l">
              <a:spcAft>
                <a:spcPts val="600"/>
              </a:spcAft>
              <a:buFont typeface="Wingdings" panose="05000000000000000000" pitchFamily="2" charset="2"/>
              <a:buChar char="Ø"/>
            </a:pPr>
            <a:r>
              <a:rPr lang="en-US" sz="2000" dirty="0">
                <a:solidFill>
                  <a:srgbClr val="505050"/>
                </a:solidFill>
              </a:rPr>
              <a:t>I learned about how the library operates and functions in supporting its customers with access to news, books, articles, research and how it interacts with the ProResearch team of librarians</a:t>
            </a:r>
          </a:p>
          <a:p>
            <a:pPr algn="l"/>
            <a:endParaRPr lang="en-US" sz="2000" dirty="0">
              <a:solidFill>
                <a:srgbClr val="505050"/>
              </a:solidFill>
            </a:endParaRPr>
          </a:p>
          <a:p>
            <a:pPr marL="342900" indent="-342900" algn="l">
              <a:buFont typeface="Wingdings" panose="05000000000000000000" pitchFamily="2" charset="2"/>
              <a:buChar char="Ø"/>
            </a:pPr>
            <a:endParaRPr lang="en-US" sz="2000" dirty="0">
              <a:solidFill>
                <a:srgbClr val="505050"/>
              </a:solidFill>
            </a:endParaRP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4585871"/>
          </a:xfrm>
        </p:spPr>
        <p:txBody>
          <a:bodyPr/>
          <a:lstStyle/>
          <a:p>
            <a:r>
              <a:rPr lang="en-US" dirty="0"/>
              <a:t>Library</a:t>
            </a:r>
          </a:p>
          <a:p>
            <a:pPr marL="457200" indent="-457200">
              <a:buFont typeface="Wingdings" panose="05000000000000000000" pitchFamily="2" charset="2"/>
              <a:buChar char="Ø"/>
            </a:pPr>
            <a:r>
              <a:rPr lang="en-US" sz="2000" dirty="0"/>
              <a:t>UX Study: Final white paper with thematic analysis and three personas that represent the library customers based on user interviews and feedback</a:t>
            </a:r>
          </a:p>
          <a:p>
            <a:pPr marL="457200" indent="-457200">
              <a:buFont typeface="Wingdings" panose="05000000000000000000" pitchFamily="2" charset="2"/>
              <a:buChar char="Ø"/>
            </a:pPr>
            <a:r>
              <a:rPr lang="en-US" sz="2000" dirty="0"/>
              <a:t>Expert Insights Playbook: Final white paper/outline that provides start to finish instructions for running this event along with suggested topics and market research firms to include</a:t>
            </a:r>
          </a:p>
          <a:p>
            <a:pPr marL="457200" indent="-457200">
              <a:buFont typeface="Wingdings" panose="05000000000000000000" pitchFamily="2" charset="2"/>
              <a:buChar char="Ø"/>
            </a:pPr>
            <a:r>
              <a:rPr lang="en-US" sz="2000" dirty="0"/>
              <a:t>Giving Feedback Reading List: Final curated reading list that I created for the MS Library portal</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09612" cy="5755422"/>
          </a:xfrm>
        </p:spPr>
        <p:txBody>
          <a:bodyPr/>
          <a:lstStyle/>
          <a:p>
            <a:r>
              <a:rPr lang="en-US" dirty="0"/>
              <a:t>Archives</a:t>
            </a:r>
          </a:p>
          <a:p>
            <a:pPr marL="457200" indent="-457200">
              <a:buFont typeface="Wingdings" panose="05000000000000000000" pitchFamily="2" charset="2"/>
              <a:buChar char="Ø"/>
            </a:pPr>
            <a:r>
              <a:rPr lang="en-US" sz="2000" dirty="0"/>
              <a:t>Review of Archives strategic plans and understanding of how the Archives brings value to the company through interactions with archivists.</a:t>
            </a:r>
          </a:p>
          <a:p>
            <a:pPr marL="457200" indent="-457200">
              <a:buFont typeface="Wingdings" panose="05000000000000000000" pitchFamily="2" charset="2"/>
              <a:buChar char="Ø"/>
            </a:pPr>
            <a:r>
              <a:rPr lang="en-US" sz="2000" dirty="0"/>
              <a:t>Microsoft Studios digital archival project:</a:t>
            </a:r>
          </a:p>
          <a:p>
            <a:pPr marL="1109662" lvl="3" indent="-457200">
              <a:buFont typeface="Wingdings" panose="05000000000000000000" pitchFamily="2" charset="2"/>
              <a:buChar char="§"/>
            </a:pPr>
            <a:r>
              <a:rPr lang="en-US" sz="1600" dirty="0"/>
              <a:t>500 videos reviewed</a:t>
            </a:r>
          </a:p>
          <a:p>
            <a:pPr marL="1109662" lvl="3" indent="-457200">
              <a:buFont typeface="Wingdings" panose="05000000000000000000" pitchFamily="2" charset="2"/>
              <a:buChar char="§"/>
            </a:pPr>
            <a:r>
              <a:rPr lang="en-US" sz="1600" dirty="0"/>
              <a:t>189 folders moved to Deletion staging  (within each folder multiple folders/files for a total of 766 files, 400 folders)</a:t>
            </a:r>
          </a:p>
          <a:p>
            <a:pPr marL="1109662" lvl="3" indent="-457200">
              <a:buFont typeface="Wingdings" panose="05000000000000000000" pitchFamily="2" charset="2"/>
              <a:buChar char="§"/>
            </a:pPr>
            <a:r>
              <a:rPr lang="en-US" sz="1600" dirty="0"/>
              <a:t>Start folder down to 79 folders</a:t>
            </a:r>
          </a:p>
          <a:p>
            <a:pPr marL="1109662" lvl="3" indent="-457200">
              <a:buFont typeface="Wingdings" panose="05000000000000000000" pitchFamily="2" charset="2"/>
              <a:buChar char="§"/>
            </a:pPr>
            <a:r>
              <a:rPr lang="en-US" sz="1600" dirty="0"/>
              <a:t>84.9 GB of data staged for deletion</a:t>
            </a:r>
          </a:p>
          <a:p>
            <a:pPr marL="1109662" lvl="3" indent="-457200">
              <a:buFont typeface="Wingdings" panose="05000000000000000000" pitchFamily="2" charset="2"/>
              <a:buChar char="§"/>
            </a:pPr>
            <a:r>
              <a:rPr lang="en-US" sz="1600" dirty="0"/>
              <a:t>Approximately 55 hours spent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1851357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Satya Nadella</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Hit Refresh</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40547"/>
            <a:ext cx="9866313" cy="3447098"/>
          </a:xfrm>
        </p:spPr>
        <p:txBody>
          <a:bodyPr/>
          <a:lstStyle/>
          <a:p>
            <a:r>
              <a:rPr lang="en-US" sz="2800" dirty="0"/>
              <a:t>“Every person, organization, and even society reaches a point at which they owe it to themselves to hit refresh—to reenergize, renew, reframe, and rethink their purpose. If only it were as easy as punching that little refresh button on your browser. Sure, in this age of continuous updates and always-on technologies, hitting refresh may sound quaint, but still when it’s done right, when people and culture re-create and refresh, a renaissance can be the result.”</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myself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getAbstract (two services/resources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1602</TotalTime>
  <Words>2826</Words>
  <Application>Microsoft Office PowerPoint</Application>
  <PresentationFormat>Widescreen</PresentationFormat>
  <Paragraphs>171</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Notes</vt:lpstr>
      <vt:lpstr>July 19-25, 2021</vt:lpstr>
      <vt:lpstr>Notes</vt:lpstr>
      <vt:lpstr>July 26-August 1, 2021</vt:lpstr>
      <vt:lpstr>Notes</vt:lpstr>
      <vt:lpstr>August 2-8, 2021</vt:lpstr>
      <vt:lpstr>Notes</vt:lpstr>
      <vt:lpstr>August 9-15, 2021</vt:lpstr>
      <vt:lpstr>Notes</vt:lpstr>
      <vt:lpstr>Final Reflection available on GitHub   </vt:lpstr>
      <vt:lpstr>Documented Deliverables</vt:lpstr>
      <vt:lpstr>“Every person, organization, and even society reaches a point at which they owe it to themselves to hit refresh—to reenergize, renew, reframe, and rethink their purpose. If only it were as easy as punching that little refresh button on your browser. Sure, in this age of continuous updates and always-on technologies, hitting refresh may sound quaint, but still when it’s done right, when people and culture re-create and refresh, a renaissance can be the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2021-08-19T18:23:13Z</dcterms:modified>
</cp:coreProperties>
</file>