
<file path=[Content_Types].xml><?xml version="1.0" encoding="utf-8"?>
<Types xmlns="http://schemas.openxmlformats.org/package/2006/content-types">
  <Default Extension="emf" ContentType="image/x-emf"/>
  <Default Extension="jpeg" ContentType="image/jpeg"/>
  <Default Extension="jpg" ContentType="image/jpe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13.xml" ContentType="application/vnd.openxmlformats-officedocument.presentationml.notesSlid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notesSlides/notesSlide1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1"/>
  </p:sldMasterIdLst>
  <p:notesMasterIdLst>
    <p:notesMasterId r:id="rId47"/>
  </p:notesMasterIdLst>
  <p:handoutMasterIdLst>
    <p:handoutMasterId r:id="rId48"/>
  </p:handoutMasterIdLst>
  <p:sldIdLst>
    <p:sldId id="2076138262" r:id="rId2"/>
    <p:sldId id="2076138423" r:id="rId3"/>
    <p:sldId id="2076138297" r:id="rId4"/>
    <p:sldId id="2076138407" r:id="rId5"/>
    <p:sldId id="2076138468" r:id="rId6"/>
    <p:sldId id="2076138408" r:id="rId7"/>
    <p:sldId id="2076138469" r:id="rId8"/>
    <p:sldId id="2076138409" r:id="rId9"/>
    <p:sldId id="2076138470" r:id="rId10"/>
    <p:sldId id="2076138410" r:id="rId11"/>
    <p:sldId id="2076138471" r:id="rId12"/>
    <p:sldId id="2076138411" r:id="rId13"/>
    <p:sldId id="2076138465" r:id="rId14"/>
    <p:sldId id="2076138466" r:id="rId15"/>
    <p:sldId id="2076138467" r:id="rId16"/>
    <p:sldId id="2076138447" r:id="rId17"/>
    <p:sldId id="2076138424" r:id="rId18"/>
    <p:sldId id="2076138413" r:id="rId19"/>
    <p:sldId id="2076138414" r:id="rId20"/>
    <p:sldId id="2076138415" r:id="rId21"/>
    <p:sldId id="2076138307" r:id="rId22"/>
    <p:sldId id="2076138347" r:id="rId23"/>
    <p:sldId id="2076138349" r:id="rId24"/>
    <p:sldId id="2076138327" r:id="rId25"/>
    <p:sldId id="2076138333" r:id="rId26"/>
    <p:sldId id="2076138329" r:id="rId27"/>
    <p:sldId id="2076138331" r:id="rId28"/>
    <p:sldId id="2076138328" r:id="rId29"/>
    <p:sldId id="2076138357" r:id="rId30"/>
    <p:sldId id="2076138358" r:id="rId31"/>
    <p:sldId id="2076138334" r:id="rId32"/>
    <p:sldId id="2076138346" r:id="rId33"/>
    <p:sldId id="2076138345" r:id="rId34"/>
    <p:sldId id="2076138355" r:id="rId35"/>
    <p:sldId id="2076138363" r:id="rId36"/>
    <p:sldId id="2076138375" r:id="rId37"/>
    <p:sldId id="2076138377" r:id="rId38"/>
    <p:sldId id="2076138380" r:id="rId39"/>
    <p:sldId id="2076138394" r:id="rId40"/>
    <p:sldId id="2076138412" r:id="rId41"/>
    <p:sldId id="2076138462" r:id="rId42"/>
    <p:sldId id="2076138458" r:id="rId43"/>
    <p:sldId id="2076138419" r:id="rId44"/>
    <p:sldId id="2076138420" r:id="rId45"/>
    <p:sldId id="2076138422" r:id="rId46"/>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14D70C25-0413-A24B-B22A-8EE89C82326F}">
          <p14:sldIdLst>
            <p14:sldId id="2076138262"/>
            <p14:sldId id="2076138423"/>
          </p14:sldIdLst>
        </p14:section>
        <p14:section name="Weekly Summaries" id="{2B2B9EE5-80B5-0947-8184-1ED7C2B03199}">
          <p14:sldIdLst>
            <p14:sldId id="2076138297"/>
            <p14:sldId id="2076138407"/>
            <p14:sldId id="2076138468"/>
            <p14:sldId id="2076138408"/>
            <p14:sldId id="2076138469"/>
            <p14:sldId id="2076138409"/>
            <p14:sldId id="2076138470"/>
            <p14:sldId id="2076138410"/>
            <p14:sldId id="2076138471"/>
            <p14:sldId id="2076138411"/>
            <p14:sldId id="2076138465"/>
            <p14:sldId id="2076138466"/>
            <p14:sldId id="2076138467"/>
            <p14:sldId id="2076138447"/>
            <p14:sldId id="2076138424"/>
          </p14:sldIdLst>
        </p14:section>
        <p14:section name="Quote Slides" id="{8EE70886-F4DB-2F40-8FB8-37E5FE2E7F63}">
          <p14:sldIdLst>
            <p14:sldId id="2076138413"/>
            <p14:sldId id="2076138414"/>
            <p14:sldId id="2076138415"/>
          </p14:sldIdLst>
        </p14:section>
        <p14:section name="Project slide" id="{0E6C0102-0830-EE4B-863A-6D51F4F973A4}">
          <p14:sldIdLst>
            <p14:sldId id="2076138307"/>
          </p14:sldIdLst>
        </p14:section>
        <p14:section name="Timeline Slides" id="{C612CE83-33A7-4546-825B-9D3A615EC37E}">
          <p14:sldIdLst>
            <p14:sldId id="2076138347"/>
            <p14:sldId id="2076138349"/>
            <p14:sldId id="2076138327"/>
            <p14:sldId id="2076138333"/>
            <p14:sldId id="2076138329"/>
            <p14:sldId id="2076138331"/>
          </p14:sldIdLst>
        </p14:section>
        <p14:section name="Charts, Graphs, and Tables" id="{F28C5BC2-3741-EB40-97C4-2358C8EA86C4}">
          <p14:sldIdLst>
            <p14:sldId id="2076138328"/>
            <p14:sldId id="2076138357"/>
            <p14:sldId id="2076138358"/>
            <p14:sldId id="2076138334"/>
            <p14:sldId id="2076138346"/>
            <p14:sldId id="2076138345"/>
            <p14:sldId id="2076138355"/>
            <p14:sldId id="2076138363"/>
            <p14:sldId id="2076138375"/>
            <p14:sldId id="2076138377"/>
            <p14:sldId id="2076138380"/>
            <p14:sldId id="2076138394"/>
            <p14:sldId id="2076138412"/>
          </p14:sldIdLst>
        </p14:section>
        <p14:section name="Resources" id="{EFDF35F9-E9F0-5745-AAB5-0D7314BAA3D1}">
          <p14:sldIdLst>
            <p14:sldId id="2076138462"/>
          </p14:sldIdLst>
        </p14:section>
        <p14:section name="Appendix" id="{E4FA3E3E-AC15-BE48-9542-7C82A78646F3}">
          <p14:sldIdLst>
            <p14:sldId id="2076138458"/>
            <p14:sldId id="2076138419"/>
            <p14:sldId id="2076138420"/>
            <p14:sldId id="2076138422"/>
          </p14:sldIdLst>
        </p14:section>
      </p14:sectionLst>
    </p:ext>
    <p:ext uri="{EFAFB233-063F-42B5-8137-9DF3F51BA10A}">
      <p15:sldGuideLst xmlns:p15="http://schemas.microsoft.com/office/powerpoint/2012/main">
        <p15:guide id="2" orient="horz" pos="640" userDrawn="1">
          <p15:clr>
            <a:srgbClr val="A4A3A4"/>
          </p15:clr>
        </p15:guide>
        <p15:guide id="3"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5" name="Author" initials="A"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2F2F"/>
    <a:srgbClr val="FFFFFF"/>
    <a:srgbClr val="666666"/>
    <a:srgbClr val="000000"/>
    <a:srgbClr val="8661C5"/>
    <a:srgbClr val="D59DFF"/>
    <a:srgbClr val="50E6FF"/>
    <a:srgbClr val="0069BA"/>
    <a:srgbClr val="9BF00B"/>
    <a:srgbClr val="0F780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D73C6C0-70C1-492F-A714-56EE47023D76}" v="1" dt="2021-07-02T20:22:23.91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6327" autoAdjust="0"/>
  </p:normalViewPr>
  <p:slideViewPr>
    <p:cSldViewPr snapToGrid="0">
      <p:cViewPr varScale="1">
        <p:scale>
          <a:sx n="103" d="100"/>
          <a:sy n="103" d="100"/>
        </p:scale>
        <p:origin x="834" y="102"/>
      </p:cViewPr>
      <p:guideLst>
        <p:guide orient="horz" pos="640"/>
        <p:guide pos="3840"/>
      </p:guideLst>
    </p:cSldViewPr>
  </p:slideViewPr>
  <p:outlineViewPr>
    <p:cViewPr>
      <p:scale>
        <a:sx n="33" d="100"/>
        <a:sy n="33" d="100"/>
      </p:scale>
      <p:origin x="0" y="-41080"/>
    </p:cViewPr>
  </p:outlineViewPr>
  <p:notesTextViewPr>
    <p:cViewPr>
      <p:scale>
        <a:sx n="125" d="100"/>
        <a:sy n="125" d="100"/>
      </p:scale>
      <p:origin x="0" y="0"/>
    </p:cViewPr>
  </p:notesTextViewPr>
  <p:sorterViewPr>
    <p:cViewPr varScale="1">
      <p:scale>
        <a:sx n="1" d="1"/>
        <a:sy n="1" d="1"/>
      </p:scale>
      <p:origin x="0" y="-20925"/>
    </p:cViewPr>
  </p:sorterViewPr>
  <p:notesViewPr>
    <p:cSldViewPr snapToGrid="0" showGuides="1">
      <p:cViewPr varScale="1">
        <p:scale>
          <a:sx n="169" d="100"/>
          <a:sy n="169" d="100"/>
        </p:scale>
        <p:origin x="5232" y="1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presProps" Target="presProps.xml"/><Relationship Id="rId55"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commentAuthors" Target="commen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rika Whinihan" userId="ee6b5e37b1485b62" providerId="LiveId" clId="{5D73C6C0-70C1-492F-A714-56EE47023D76}"/>
    <pc:docChg chg="undo redo custSel addSld delSld modSld sldOrd modMainMaster delSection modSection">
      <pc:chgData name="Erika Whinihan" userId="ee6b5e37b1485b62" providerId="LiveId" clId="{5D73C6C0-70C1-492F-A714-56EE47023D76}" dt="2021-07-19T18:26:50.404" v="7684" actId="20577"/>
      <pc:docMkLst>
        <pc:docMk/>
      </pc:docMkLst>
      <pc:sldChg chg="modSp mod ord">
        <pc:chgData name="Erika Whinihan" userId="ee6b5e37b1485b62" providerId="LiveId" clId="{5D73C6C0-70C1-492F-A714-56EE47023D76}" dt="2021-07-19T17:40:44.534" v="5603" actId="20577"/>
        <pc:sldMkLst>
          <pc:docMk/>
          <pc:sldMk cId="1647071200" sldId="2076138262"/>
        </pc:sldMkLst>
        <pc:spChg chg="mod">
          <ac:chgData name="Erika Whinihan" userId="ee6b5e37b1485b62" providerId="LiveId" clId="{5D73C6C0-70C1-492F-A714-56EE47023D76}" dt="2021-07-02T20:22:15.525" v="322"/>
          <ac:spMkLst>
            <pc:docMk/>
            <pc:sldMk cId="1647071200" sldId="2076138262"/>
            <ac:spMk id="4" creationId="{00000000-0000-0000-0000-000000000000}"/>
          </ac:spMkLst>
        </pc:spChg>
        <pc:spChg chg="mod">
          <ac:chgData name="Erika Whinihan" userId="ee6b5e37b1485b62" providerId="LiveId" clId="{5D73C6C0-70C1-492F-A714-56EE47023D76}" dt="2021-07-19T17:40:44.534" v="5603" actId="20577"/>
          <ac:spMkLst>
            <pc:docMk/>
            <pc:sldMk cId="1647071200" sldId="2076138262"/>
            <ac:spMk id="5" creationId="{00000000-0000-0000-0000-000000000000}"/>
          </ac:spMkLst>
        </pc:spChg>
      </pc:sldChg>
      <pc:sldChg chg="del">
        <pc:chgData name="Erika Whinihan" userId="ee6b5e37b1485b62" providerId="LiveId" clId="{5D73C6C0-70C1-492F-A714-56EE47023D76}" dt="2021-07-02T20:22:43.438" v="363" actId="47"/>
        <pc:sldMkLst>
          <pc:docMk/>
          <pc:sldMk cId="1618242027" sldId="2076138275"/>
        </pc:sldMkLst>
      </pc:sldChg>
      <pc:sldChg chg="modSp del mod">
        <pc:chgData name="Erika Whinihan" userId="ee6b5e37b1485b62" providerId="LiveId" clId="{5D73C6C0-70C1-492F-A714-56EE47023D76}" dt="2021-07-02T20:22:31.603" v="360" actId="47"/>
        <pc:sldMkLst>
          <pc:docMk/>
          <pc:sldMk cId="2182683946" sldId="2076138278"/>
        </pc:sldMkLst>
        <pc:spChg chg="mod">
          <ac:chgData name="Erika Whinihan" userId="ee6b5e37b1485b62" providerId="LiveId" clId="{5D73C6C0-70C1-492F-A714-56EE47023D76}" dt="2021-07-02T20:20:13.231" v="48" actId="14100"/>
          <ac:spMkLst>
            <pc:docMk/>
            <pc:sldMk cId="2182683946" sldId="2076138278"/>
            <ac:spMk id="4" creationId="{00000000-0000-0000-0000-000000000000}"/>
          </ac:spMkLst>
        </pc:spChg>
      </pc:sldChg>
      <pc:sldChg chg="del">
        <pc:chgData name="Erika Whinihan" userId="ee6b5e37b1485b62" providerId="LiveId" clId="{5D73C6C0-70C1-492F-A714-56EE47023D76}" dt="2021-07-02T20:22:59.796" v="372" actId="47"/>
        <pc:sldMkLst>
          <pc:docMk/>
          <pc:sldMk cId="854967950" sldId="2076138279"/>
        </pc:sldMkLst>
      </pc:sldChg>
      <pc:sldChg chg="del">
        <pc:chgData name="Erika Whinihan" userId="ee6b5e37b1485b62" providerId="LiveId" clId="{5D73C6C0-70C1-492F-A714-56EE47023D76}" dt="2021-07-02T20:23:00.971" v="373" actId="47"/>
        <pc:sldMkLst>
          <pc:docMk/>
          <pc:sldMk cId="3556859027" sldId="2076138293"/>
        </pc:sldMkLst>
      </pc:sldChg>
      <pc:sldChg chg="modSp mod">
        <pc:chgData name="Erika Whinihan" userId="ee6b5e37b1485b62" providerId="LiveId" clId="{5D73C6C0-70C1-492F-A714-56EE47023D76}" dt="2021-07-02T20:24:48.877" v="500" actId="1076"/>
        <pc:sldMkLst>
          <pc:docMk/>
          <pc:sldMk cId="951407243" sldId="2076138297"/>
        </pc:sldMkLst>
        <pc:spChg chg="mod">
          <ac:chgData name="Erika Whinihan" userId="ee6b5e37b1485b62" providerId="LiveId" clId="{5D73C6C0-70C1-492F-A714-56EE47023D76}" dt="2021-07-02T20:24:48.877" v="500" actId="1076"/>
          <ac:spMkLst>
            <pc:docMk/>
            <pc:sldMk cId="951407243" sldId="2076138297"/>
            <ac:spMk id="2" creationId="{59AF9CFF-5737-2040-AB97-7BA9FEA974A4}"/>
          </ac:spMkLst>
        </pc:spChg>
        <pc:spChg chg="mod">
          <ac:chgData name="Erika Whinihan" userId="ee6b5e37b1485b62" providerId="LiveId" clId="{5D73C6C0-70C1-492F-A714-56EE47023D76}" dt="2021-07-02T20:24:17.937" v="405" actId="20577"/>
          <ac:spMkLst>
            <pc:docMk/>
            <pc:sldMk cId="951407243" sldId="2076138297"/>
            <ac:spMk id="3" creationId="{8E37AAED-6E89-5742-91DA-23C40B21B014}"/>
          </ac:spMkLst>
        </pc:spChg>
      </pc:sldChg>
      <pc:sldChg chg="del">
        <pc:chgData name="Erika Whinihan" userId="ee6b5e37b1485b62" providerId="LiveId" clId="{5D73C6C0-70C1-492F-A714-56EE47023D76}" dt="2021-07-02T20:26:45.758" v="571" actId="18676"/>
        <pc:sldMkLst>
          <pc:docMk/>
          <pc:sldMk cId="1054755160" sldId="2076138298"/>
        </pc:sldMkLst>
      </pc:sldChg>
      <pc:sldChg chg="del">
        <pc:chgData name="Erika Whinihan" userId="ee6b5e37b1485b62" providerId="LiveId" clId="{5D73C6C0-70C1-492F-A714-56EE47023D76}" dt="2021-07-02T20:26:45.758" v="571" actId="18676"/>
        <pc:sldMkLst>
          <pc:docMk/>
          <pc:sldMk cId="2611908054" sldId="2076138299"/>
        </pc:sldMkLst>
      </pc:sldChg>
      <pc:sldChg chg="del">
        <pc:chgData name="Erika Whinihan" userId="ee6b5e37b1485b62" providerId="LiveId" clId="{5D73C6C0-70C1-492F-A714-56EE47023D76}" dt="2021-07-02T20:27:23.757" v="574" actId="18676"/>
        <pc:sldMkLst>
          <pc:docMk/>
          <pc:sldMk cId="2772163888" sldId="2076138308"/>
        </pc:sldMkLst>
      </pc:sldChg>
      <pc:sldChg chg="del">
        <pc:chgData name="Erika Whinihan" userId="ee6b5e37b1485b62" providerId="LiveId" clId="{5D73C6C0-70C1-492F-A714-56EE47023D76}" dt="2021-07-02T20:27:23.757" v="574" actId="18676"/>
        <pc:sldMkLst>
          <pc:docMk/>
          <pc:sldMk cId="2439270395" sldId="2076138318"/>
        </pc:sldMkLst>
      </pc:sldChg>
      <pc:sldChg chg="del">
        <pc:chgData name="Erika Whinihan" userId="ee6b5e37b1485b62" providerId="LiveId" clId="{5D73C6C0-70C1-492F-A714-56EE47023D76}" dt="2021-07-02T20:27:23.757" v="574" actId="18676"/>
        <pc:sldMkLst>
          <pc:docMk/>
          <pc:sldMk cId="1039072884" sldId="2076138325"/>
        </pc:sldMkLst>
      </pc:sldChg>
      <pc:sldChg chg="del">
        <pc:chgData name="Erika Whinihan" userId="ee6b5e37b1485b62" providerId="LiveId" clId="{5D73C6C0-70C1-492F-A714-56EE47023D76}" dt="2021-07-02T21:02:02.078" v="3455" actId="18676"/>
        <pc:sldMkLst>
          <pc:docMk/>
          <pc:sldMk cId="1341384026" sldId="2076138339"/>
        </pc:sldMkLst>
      </pc:sldChg>
      <pc:sldChg chg="del">
        <pc:chgData name="Erika Whinihan" userId="ee6b5e37b1485b62" providerId="LiveId" clId="{5D73C6C0-70C1-492F-A714-56EE47023D76}" dt="2021-07-02T21:02:02.078" v="3455" actId="18676"/>
        <pc:sldMkLst>
          <pc:docMk/>
          <pc:sldMk cId="322007113" sldId="2076138341"/>
        </pc:sldMkLst>
      </pc:sldChg>
      <pc:sldChg chg="del">
        <pc:chgData name="Erika Whinihan" userId="ee6b5e37b1485b62" providerId="LiveId" clId="{5D73C6C0-70C1-492F-A714-56EE47023D76}" dt="2021-07-02T21:02:02.078" v="3455" actId="18676"/>
        <pc:sldMkLst>
          <pc:docMk/>
          <pc:sldMk cId="2681360341" sldId="2076138343"/>
        </pc:sldMkLst>
      </pc:sldChg>
      <pc:sldChg chg="del">
        <pc:chgData name="Erika Whinihan" userId="ee6b5e37b1485b62" providerId="LiveId" clId="{5D73C6C0-70C1-492F-A714-56EE47023D76}" dt="2021-07-02T20:27:05.637" v="573" actId="47"/>
        <pc:sldMkLst>
          <pc:docMk/>
          <pc:sldMk cId="3100735343" sldId="2076138351"/>
        </pc:sldMkLst>
      </pc:sldChg>
      <pc:sldChg chg="del">
        <pc:chgData name="Erika Whinihan" userId="ee6b5e37b1485b62" providerId="LiveId" clId="{5D73C6C0-70C1-492F-A714-56EE47023D76}" dt="2021-07-02T20:27:05.137" v="572" actId="47"/>
        <pc:sldMkLst>
          <pc:docMk/>
          <pc:sldMk cId="1657227684" sldId="2076138354"/>
        </pc:sldMkLst>
      </pc:sldChg>
      <pc:sldChg chg="del">
        <pc:chgData name="Erika Whinihan" userId="ee6b5e37b1485b62" providerId="LiveId" clId="{5D73C6C0-70C1-492F-A714-56EE47023D76}" dt="2021-07-02T21:02:02.078" v="3455" actId="18676"/>
        <pc:sldMkLst>
          <pc:docMk/>
          <pc:sldMk cId="3651112807" sldId="2076138359"/>
        </pc:sldMkLst>
      </pc:sldChg>
      <pc:sldChg chg="del">
        <pc:chgData name="Erika Whinihan" userId="ee6b5e37b1485b62" providerId="LiveId" clId="{5D73C6C0-70C1-492F-A714-56EE47023D76}" dt="2021-07-02T21:01:51.656" v="3453" actId="47"/>
        <pc:sldMkLst>
          <pc:docMk/>
          <pc:sldMk cId="494854287" sldId="2076138365"/>
        </pc:sldMkLst>
      </pc:sldChg>
      <pc:sldChg chg="del">
        <pc:chgData name="Erika Whinihan" userId="ee6b5e37b1485b62" providerId="LiveId" clId="{5D73C6C0-70C1-492F-A714-56EE47023D76}" dt="2021-07-02T21:01:52.298" v="3454" actId="47"/>
        <pc:sldMkLst>
          <pc:docMk/>
          <pc:sldMk cId="1992926611" sldId="2076138366"/>
        </pc:sldMkLst>
      </pc:sldChg>
      <pc:sldChg chg="del">
        <pc:chgData name="Erika Whinihan" userId="ee6b5e37b1485b62" providerId="LiveId" clId="{5D73C6C0-70C1-492F-A714-56EE47023D76}" dt="2021-07-02T20:26:29.366" v="569" actId="47"/>
        <pc:sldMkLst>
          <pc:docMk/>
          <pc:sldMk cId="1443121833" sldId="2076138381"/>
        </pc:sldMkLst>
      </pc:sldChg>
      <pc:sldChg chg="del">
        <pc:chgData name="Erika Whinihan" userId="ee6b5e37b1485b62" providerId="LiveId" clId="{5D73C6C0-70C1-492F-A714-56EE47023D76}" dt="2021-07-02T20:22:44.357" v="366" actId="47"/>
        <pc:sldMkLst>
          <pc:docMk/>
          <pc:sldMk cId="1874022369" sldId="2076138385"/>
        </pc:sldMkLst>
      </pc:sldChg>
      <pc:sldChg chg="del">
        <pc:chgData name="Erika Whinihan" userId="ee6b5e37b1485b62" providerId="LiveId" clId="{5D73C6C0-70C1-492F-A714-56EE47023D76}" dt="2021-07-02T20:26:28.648" v="568" actId="47"/>
        <pc:sldMkLst>
          <pc:docMk/>
          <pc:sldMk cId="2029801302" sldId="2076138390"/>
        </pc:sldMkLst>
      </pc:sldChg>
      <pc:sldChg chg="del">
        <pc:chgData name="Erika Whinihan" userId="ee6b5e37b1485b62" providerId="LiveId" clId="{5D73C6C0-70C1-492F-A714-56EE47023D76}" dt="2021-07-02T20:27:49.160" v="575" actId="18676"/>
        <pc:sldMkLst>
          <pc:docMk/>
          <pc:sldMk cId="3454244036" sldId="2076138400"/>
        </pc:sldMkLst>
      </pc:sldChg>
      <pc:sldChg chg="del">
        <pc:chgData name="Erika Whinihan" userId="ee6b5e37b1485b62" providerId="LiveId" clId="{5D73C6C0-70C1-492F-A714-56EE47023D76}" dt="2021-07-02T20:27:49.160" v="575" actId="18676"/>
        <pc:sldMkLst>
          <pc:docMk/>
          <pc:sldMk cId="3081287922" sldId="2076138401"/>
        </pc:sldMkLst>
      </pc:sldChg>
      <pc:sldChg chg="del">
        <pc:chgData name="Erika Whinihan" userId="ee6b5e37b1485b62" providerId="LiveId" clId="{5D73C6C0-70C1-492F-A714-56EE47023D76}" dt="2021-07-02T20:27:49.160" v="575" actId="18676"/>
        <pc:sldMkLst>
          <pc:docMk/>
          <pc:sldMk cId="119843678" sldId="2076138402"/>
        </pc:sldMkLst>
      </pc:sldChg>
      <pc:sldChg chg="modSp mod">
        <pc:chgData name="Erika Whinihan" userId="ee6b5e37b1485b62" providerId="LiveId" clId="{5D73C6C0-70C1-492F-A714-56EE47023D76}" dt="2021-07-02T20:43:31.960" v="1431" actId="20577"/>
        <pc:sldMkLst>
          <pc:docMk/>
          <pc:sldMk cId="3929686502" sldId="2076138407"/>
        </pc:sldMkLst>
        <pc:spChg chg="mod">
          <ac:chgData name="Erika Whinihan" userId="ee6b5e37b1485b62" providerId="LiveId" clId="{5D73C6C0-70C1-492F-A714-56EE47023D76}" dt="2021-07-02T20:43:31.960" v="1431" actId="20577"/>
          <ac:spMkLst>
            <pc:docMk/>
            <pc:sldMk cId="3929686502" sldId="2076138407"/>
            <ac:spMk id="3" creationId="{4451FE2A-8840-2642-98A8-7B3ABD61270D}"/>
          </ac:spMkLst>
        </pc:spChg>
        <pc:spChg chg="mod">
          <ac:chgData name="Erika Whinihan" userId="ee6b5e37b1485b62" providerId="LiveId" clId="{5D73C6C0-70C1-492F-A714-56EE47023D76}" dt="2021-07-02T20:25:06.951" v="516" actId="20577"/>
          <ac:spMkLst>
            <pc:docMk/>
            <pc:sldMk cId="3929686502" sldId="2076138407"/>
            <ac:spMk id="4" creationId="{EA5ED01C-1CD7-3A46-9AAF-3EF1DADCE5FA}"/>
          </ac:spMkLst>
        </pc:spChg>
      </pc:sldChg>
      <pc:sldChg chg="modSp mod">
        <pc:chgData name="Erika Whinihan" userId="ee6b5e37b1485b62" providerId="LiveId" clId="{5D73C6C0-70C1-492F-A714-56EE47023D76}" dt="2021-07-02T20:53:59.419" v="2752" actId="20577"/>
        <pc:sldMkLst>
          <pc:docMk/>
          <pc:sldMk cId="513115765" sldId="2076138408"/>
        </pc:sldMkLst>
        <pc:spChg chg="mod">
          <ac:chgData name="Erika Whinihan" userId="ee6b5e37b1485b62" providerId="LiveId" clId="{5D73C6C0-70C1-492F-A714-56EE47023D76}" dt="2021-07-02T20:53:59.419" v="2752" actId="20577"/>
          <ac:spMkLst>
            <pc:docMk/>
            <pc:sldMk cId="513115765" sldId="2076138408"/>
            <ac:spMk id="3" creationId="{4451FE2A-8840-2642-98A8-7B3ABD61270D}"/>
          </ac:spMkLst>
        </pc:spChg>
        <pc:spChg chg="mod">
          <ac:chgData name="Erika Whinihan" userId="ee6b5e37b1485b62" providerId="LiveId" clId="{5D73C6C0-70C1-492F-A714-56EE47023D76}" dt="2021-07-02T20:25:16.646" v="536" actId="20577"/>
          <ac:spMkLst>
            <pc:docMk/>
            <pc:sldMk cId="513115765" sldId="2076138408"/>
            <ac:spMk id="5" creationId="{0C4627E3-E9B7-584F-BF35-1B3AF0A2FA52}"/>
          </ac:spMkLst>
        </pc:spChg>
      </pc:sldChg>
      <pc:sldChg chg="modSp mod">
        <pc:chgData name="Erika Whinihan" userId="ee6b5e37b1485b62" providerId="LiveId" clId="{5D73C6C0-70C1-492F-A714-56EE47023D76}" dt="2021-07-10T18:34:33.769" v="4664" actId="14100"/>
        <pc:sldMkLst>
          <pc:docMk/>
          <pc:sldMk cId="1835545095" sldId="2076138409"/>
        </pc:sldMkLst>
        <pc:spChg chg="mod">
          <ac:chgData name="Erika Whinihan" userId="ee6b5e37b1485b62" providerId="LiveId" clId="{5D73C6C0-70C1-492F-A714-56EE47023D76}" dt="2021-07-10T18:34:33.769" v="4664" actId="14100"/>
          <ac:spMkLst>
            <pc:docMk/>
            <pc:sldMk cId="1835545095" sldId="2076138409"/>
            <ac:spMk id="3" creationId="{4451FE2A-8840-2642-98A8-7B3ABD61270D}"/>
          </ac:spMkLst>
        </pc:spChg>
        <pc:spChg chg="mod">
          <ac:chgData name="Erika Whinihan" userId="ee6b5e37b1485b62" providerId="LiveId" clId="{5D73C6C0-70C1-492F-A714-56EE47023D76}" dt="2021-07-02T20:29:56.220" v="609" actId="20577"/>
          <ac:spMkLst>
            <pc:docMk/>
            <pc:sldMk cId="1835545095" sldId="2076138409"/>
            <ac:spMk id="4" creationId="{440C122F-CE24-6F4F-9725-BC51F53B317E}"/>
          </ac:spMkLst>
        </pc:spChg>
      </pc:sldChg>
      <pc:sldChg chg="modSp mod">
        <pc:chgData name="Erika Whinihan" userId="ee6b5e37b1485b62" providerId="LiveId" clId="{5D73C6C0-70C1-492F-A714-56EE47023D76}" dt="2021-07-19T18:25:48.310" v="7471" actId="20577"/>
        <pc:sldMkLst>
          <pc:docMk/>
          <pc:sldMk cId="455033116" sldId="2076138410"/>
        </pc:sldMkLst>
        <pc:spChg chg="mod">
          <ac:chgData name="Erika Whinihan" userId="ee6b5e37b1485b62" providerId="LiveId" clId="{5D73C6C0-70C1-492F-A714-56EE47023D76}" dt="2021-07-19T18:25:48.310" v="7471" actId="20577"/>
          <ac:spMkLst>
            <pc:docMk/>
            <pc:sldMk cId="455033116" sldId="2076138410"/>
            <ac:spMk id="3" creationId="{4451FE2A-8840-2642-98A8-7B3ABD61270D}"/>
          </ac:spMkLst>
        </pc:spChg>
        <pc:spChg chg="mod">
          <ac:chgData name="Erika Whinihan" userId="ee6b5e37b1485b62" providerId="LiveId" clId="{5D73C6C0-70C1-492F-A714-56EE47023D76}" dt="2021-07-02T20:30:14.868" v="641" actId="20577"/>
          <ac:spMkLst>
            <pc:docMk/>
            <pc:sldMk cId="455033116" sldId="2076138410"/>
            <ac:spMk id="4" creationId="{223A4D9A-7A0D-AE45-A038-8578483BB625}"/>
          </ac:spMkLst>
        </pc:spChg>
      </pc:sldChg>
      <pc:sldChg chg="modSp mod modClrScheme chgLayout">
        <pc:chgData name="Erika Whinihan" userId="ee6b5e37b1485b62" providerId="LiveId" clId="{5D73C6C0-70C1-492F-A714-56EE47023D76}" dt="2021-07-19T18:26:50.404" v="7684" actId="20577"/>
        <pc:sldMkLst>
          <pc:docMk/>
          <pc:sldMk cId="1971704234" sldId="2076138411"/>
        </pc:sldMkLst>
        <pc:spChg chg="mod ord">
          <ac:chgData name="Erika Whinihan" userId="ee6b5e37b1485b62" providerId="LiveId" clId="{5D73C6C0-70C1-492F-A714-56EE47023D76}" dt="2021-07-19T18:26:50.404" v="7684" actId="20577"/>
          <ac:spMkLst>
            <pc:docMk/>
            <pc:sldMk cId="1971704234" sldId="2076138411"/>
            <ac:spMk id="3" creationId="{4451FE2A-8840-2642-98A8-7B3ABD61270D}"/>
          </ac:spMkLst>
        </pc:spChg>
        <pc:spChg chg="mod ord">
          <ac:chgData name="Erika Whinihan" userId="ee6b5e37b1485b62" providerId="LiveId" clId="{5D73C6C0-70C1-492F-A714-56EE47023D76}" dt="2021-07-02T20:30:10.413" v="635" actId="20577"/>
          <ac:spMkLst>
            <pc:docMk/>
            <pc:sldMk cId="1971704234" sldId="2076138411"/>
            <ac:spMk id="4" creationId="{E2BC5389-44A0-534A-A695-EAF770FA2E7B}"/>
          </ac:spMkLst>
        </pc:spChg>
      </pc:sldChg>
      <pc:sldChg chg="modSp mod">
        <pc:chgData name="Erika Whinihan" userId="ee6b5e37b1485b62" providerId="LiveId" clId="{5D73C6C0-70C1-492F-A714-56EE47023D76}" dt="2021-07-02T20:21:42.212" v="318" actId="20577"/>
        <pc:sldMkLst>
          <pc:docMk/>
          <pc:sldMk cId="1518936596" sldId="2076138423"/>
        </pc:sldMkLst>
        <pc:spChg chg="mod">
          <ac:chgData name="Erika Whinihan" userId="ee6b5e37b1485b62" providerId="LiveId" clId="{5D73C6C0-70C1-492F-A714-56EE47023D76}" dt="2021-07-02T20:21:42.212" v="318" actId="20577"/>
          <ac:spMkLst>
            <pc:docMk/>
            <pc:sldMk cId="1518936596" sldId="2076138423"/>
            <ac:spMk id="2" creationId="{0785BBBC-0401-C947-A93C-BF8B740F8A9F}"/>
          </ac:spMkLst>
        </pc:spChg>
        <pc:spChg chg="mod">
          <ac:chgData name="Erika Whinihan" userId="ee6b5e37b1485b62" providerId="LiveId" clId="{5D73C6C0-70C1-492F-A714-56EE47023D76}" dt="2021-07-02T20:21:26.335" v="296" actId="20577"/>
          <ac:spMkLst>
            <pc:docMk/>
            <pc:sldMk cId="1518936596" sldId="2076138423"/>
            <ac:spMk id="3" creationId="{3EEB035E-0E9F-2A45-BC6B-E37355BA4962}"/>
          </ac:spMkLst>
        </pc:spChg>
      </pc:sldChg>
      <pc:sldChg chg="modSp mod ord">
        <pc:chgData name="Erika Whinihan" userId="ee6b5e37b1485b62" providerId="LiveId" clId="{5D73C6C0-70C1-492F-A714-56EE47023D76}" dt="2021-07-02T20:33:43.040" v="885" actId="20577"/>
        <pc:sldMkLst>
          <pc:docMk/>
          <pc:sldMk cId="185135743" sldId="2076138424"/>
        </pc:sldMkLst>
        <pc:spChg chg="mod">
          <ac:chgData name="Erika Whinihan" userId="ee6b5e37b1485b62" providerId="LiveId" clId="{5D73C6C0-70C1-492F-A714-56EE47023D76}" dt="2021-07-02T20:33:05.090" v="767" actId="20577"/>
          <ac:spMkLst>
            <pc:docMk/>
            <pc:sldMk cId="185135743" sldId="2076138424"/>
            <ac:spMk id="2" creationId="{C9355748-2E5A-FF43-B041-EDECD4D2DAAD}"/>
          </ac:spMkLst>
        </pc:spChg>
        <pc:spChg chg="mod">
          <ac:chgData name="Erika Whinihan" userId="ee6b5e37b1485b62" providerId="LiveId" clId="{5D73C6C0-70C1-492F-A714-56EE47023D76}" dt="2021-07-02T20:33:43.040" v="885" actId="20577"/>
          <ac:spMkLst>
            <pc:docMk/>
            <pc:sldMk cId="185135743" sldId="2076138424"/>
            <ac:spMk id="3" creationId="{E8364692-099F-0648-A0B7-290DB5B73183}"/>
          </ac:spMkLst>
        </pc:spChg>
        <pc:spChg chg="mod">
          <ac:chgData name="Erika Whinihan" userId="ee6b5e37b1485b62" providerId="LiveId" clId="{5D73C6C0-70C1-492F-A714-56EE47023D76}" dt="2021-07-02T20:33:24.376" v="830" actId="20577"/>
          <ac:spMkLst>
            <pc:docMk/>
            <pc:sldMk cId="185135743" sldId="2076138424"/>
            <ac:spMk id="4" creationId="{E56F600B-E9D6-4248-8583-3A2A8BC90C2A}"/>
          </ac:spMkLst>
        </pc:spChg>
      </pc:sldChg>
      <pc:sldChg chg="del">
        <pc:chgData name="Erika Whinihan" userId="ee6b5e37b1485b62" providerId="LiveId" clId="{5D73C6C0-70C1-492F-A714-56EE47023D76}" dt="2021-07-02T20:27:49.160" v="575" actId="18676"/>
        <pc:sldMkLst>
          <pc:docMk/>
          <pc:sldMk cId="2647563434" sldId="2076138425"/>
        </pc:sldMkLst>
      </pc:sldChg>
      <pc:sldChg chg="del">
        <pc:chgData name="Erika Whinihan" userId="ee6b5e37b1485b62" providerId="LiveId" clId="{5D73C6C0-70C1-492F-A714-56EE47023D76}" dt="2021-07-02T20:27:49.160" v="575" actId="18676"/>
        <pc:sldMkLst>
          <pc:docMk/>
          <pc:sldMk cId="3250083664" sldId="2076138426"/>
        </pc:sldMkLst>
      </pc:sldChg>
      <pc:sldChg chg="del">
        <pc:chgData name="Erika Whinihan" userId="ee6b5e37b1485b62" providerId="LiveId" clId="{5D73C6C0-70C1-492F-A714-56EE47023D76}" dt="2021-07-02T20:27:49.160" v="575" actId="18676"/>
        <pc:sldMkLst>
          <pc:docMk/>
          <pc:sldMk cId="327458608" sldId="2076138427"/>
        </pc:sldMkLst>
      </pc:sldChg>
      <pc:sldChg chg="del">
        <pc:chgData name="Erika Whinihan" userId="ee6b5e37b1485b62" providerId="LiveId" clId="{5D73C6C0-70C1-492F-A714-56EE47023D76}" dt="2021-07-02T21:02:02.078" v="3455" actId="18676"/>
        <pc:sldMkLst>
          <pc:docMk/>
          <pc:sldMk cId="3064983071" sldId="2076138429"/>
        </pc:sldMkLst>
      </pc:sldChg>
      <pc:sldChg chg="del">
        <pc:chgData name="Erika Whinihan" userId="ee6b5e37b1485b62" providerId="LiveId" clId="{5D73C6C0-70C1-492F-A714-56EE47023D76}" dt="2021-07-02T20:26:45.758" v="571" actId="18676"/>
        <pc:sldMkLst>
          <pc:docMk/>
          <pc:sldMk cId="777935515" sldId="2076138430"/>
        </pc:sldMkLst>
      </pc:sldChg>
      <pc:sldChg chg="del">
        <pc:chgData name="Erika Whinihan" userId="ee6b5e37b1485b62" providerId="LiveId" clId="{5D73C6C0-70C1-492F-A714-56EE47023D76}" dt="2021-07-02T20:26:32.956" v="570" actId="47"/>
        <pc:sldMkLst>
          <pc:docMk/>
          <pc:sldMk cId="2425254292" sldId="2076138431"/>
        </pc:sldMkLst>
      </pc:sldChg>
      <pc:sldChg chg="del">
        <pc:chgData name="Erika Whinihan" userId="ee6b5e37b1485b62" providerId="LiveId" clId="{5D73C6C0-70C1-492F-A714-56EE47023D76}" dt="2021-07-02T20:26:27.693" v="567" actId="47"/>
        <pc:sldMkLst>
          <pc:docMk/>
          <pc:sldMk cId="1526082097" sldId="2076138432"/>
        </pc:sldMkLst>
      </pc:sldChg>
      <pc:sldChg chg="del">
        <pc:chgData name="Erika Whinihan" userId="ee6b5e37b1485b62" providerId="LiveId" clId="{5D73C6C0-70C1-492F-A714-56EE47023D76}" dt="2021-07-02T20:26:26.391" v="566" actId="47"/>
        <pc:sldMkLst>
          <pc:docMk/>
          <pc:sldMk cId="3449950201" sldId="2076138433"/>
        </pc:sldMkLst>
      </pc:sldChg>
      <pc:sldChg chg="del">
        <pc:chgData name="Erika Whinihan" userId="ee6b5e37b1485b62" providerId="LiveId" clId="{5D73C6C0-70C1-492F-A714-56EE47023D76}" dt="2021-07-02T20:26:25.496" v="565" actId="47"/>
        <pc:sldMkLst>
          <pc:docMk/>
          <pc:sldMk cId="2555315038" sldId="2076138434"/>
        </pc:sldMkLst>
      </pc:sldChg>
      <pc:sldChg chg="del">
        <pc:chgData name="Erika Whinihan" userId="ee6b5e37b1485b62" providerId="LiveId" clId="{5D73C6C0-70C1-492F-A714-56EE47023D76}" dt="2021-07-02T20:26:24.356" v="564" actId="47"/>
        <pc:sldMkLst>
          <pc:docMk/>
          <pc:sldMk cId="1668688765" sldId="2076138435"/>
        </pc:sldMkLst>
      </pc:sldChg>
      <pc:sldChg chg="del">
        <pc:chgData name="Erika Whinihan" userId="ee6b5e37b1485b62" providerId="LiveId" clId="{5D73C6C0-70C1-492F-A714-56EE47023D76}" dt="2021-07-02T20:26:23.654" v="563" actId="47"/>
        <pc:sldMkLst>
          <pc:docMk/>
          <pc:sldMk cId="1837814463" sldId="2076138436"/>
        </pc:sldMkLst>
      </pc:sldChg>
      <pc:sldChg chg="del">
        <pc:chgData name="Erika Whinihan" userId="ee6b5e37b1485b62" providerId="LiveId" clId="{5D73C6C0-70C1-492F-A714-56EE47023D76}" dt="2021-07-02T20:26:22.743" v="562" actId="47"/>
        <pc:sldMkLst>
          <pc:docMk/>
          <pc:sldMk cId="3347576468" sldId="2076138437"/>
        </pc:sldMkLst>
      </pc:sldChg>
      <pc:sldChg chg="del">
        <pc:chgData name="Erika Whinihan" userId="ee6b5e37b1485b62" providerId="LiveId" clId="{5D73C6C0-70C1-492F-A714-56EE47023D76}" dt="2021-07-02T20:26:22.165" v="561" actId="47"/>
        <pc:sldMkLst>
          <pc:docMk/>
          <pc:sldMk cId="3208376228" sldId="2076138438"/>
        </pc:sldMkLst>
      </pc:sldChg>
      <pc:sldChg chg="del">
        <pc:chgData name="Erika Whinihan" userId="ee6b5e37b1485b62" providerId="LiveId" clId="{5D73C6C0-70C1-492F-A714-56EE47023D76}" dt="2021-07-02T20:26:21.596" v="560" actId="47"/>
        <pc:sldMkLst>
          <pc:docMk/>
          <pc:sldMk cId="172481339" sldId="2076138439"/>
        </pc:sldMkLst>
      </pc:sldChg>
      <pc:sldChg chg="del">
        <pc:chgData name="Erika Whinihan" userId="ee6b5e37b1485b62" providerId="LiveId" clId="{5D73C6C0-70C1-492F-A714-56EE47023D76}" dt="2021-07-02T20:26:21.084" v="559" actId="47"/>
        <pc:sldMkLst>
          <pc:docMk/>
          <pc:sldMk cId="379701587" sldId="2076138440"/>
        </pc:sldMkLst>
      </pc:sldChg>
      <pc:sldChg chg="del">
        <pc:chgData name="Erika Whinihan" userId="ee6b5e37b1485b62" providerId="LiveId" clId="{5D73C6C0-70C1-492F-A714-56EE47023D76}" dt="2021-07-02T20:26:20.520" v="558" actId="47"/>
        <pc:sldMkLst>
          <pc:docMk/>
          <pc:sldMk cId="3244986488" sldId="2076138441"/>
        </pc:sldMkLst>
      </pc:sldChg>
      <pc:sldChg chg="del">
        <pc:chgData name="Erika Whinihan" userId="ee6b5e37b1485b62" providerId="LiveId" clId="{5D73C6C0-70C1-492F-A714-56EE47023D76}" dt="2021-07-02T20:26:19.977" v="557" actId="47"/>
        <pc:sldMkLst>
          <pc:docMk/>
          <pc:sldMk cId="887637223" sldId="2076138442"/>
        </pc:sldMkLst>
      </pc:sldChg>
      <pc:sldChg chg="del">
        <pc:chgData name="Erika Whinihan" userId="ee6b5e37b1485b62" providerId="LiveId" clId="{5D73C6C0-70C1-492F-A714-56EE47023D76}" dt="2021-07-02T20:26:19.344" v="556" actId="47"/>
        <pc:sldMkLst>
          <pc:docMk/>
          <pc:sldMk cId="3027373658" sldId="2076138443"/>
        </pc:sldMkLst>
      </pc:sldChg>
      <pc:sldChg chg="del">
        <pc:chgData name="Erika Whinihan" userId="ee6b5e37b1485b62" providerId="LiveId" clId="{5D73C6C0-70C1-492F-A714-56EE47023D76}" dt="2021-07-02T20:26:18.828" v="555" actId="47"/>
        <pc:sldMkLst>
          <pc:docMk/>
          <pc:sldMk cId="3799232384" sldId="2076138444"/>
        </pc:sldMkLst>
      </pc:sldChg>
      <pc:sldChg chg="del">
        <pc:chgData name="Erika Whinihan" userId="ee6b5e37b1485b62" providerId="LiveId" clId="{5D73C6C0-70C1-492F-A714-56EE47023D76}" dt="2021-07-02T20:26:18.211" v="554" actId="47"/>
        <pc:sldMkLst>
          <pc:docMk/>
          <pc:sldMk cId="3433968103" sldId="2076138445"/>
        </pc:sldMkLst>
      </pc:sldChg>
      <pc:sldChg chg="del">
        <pc:chgData name="Erika Whinihan" userId="ee6b5e37b1485b62" providerId="LiveId" clId="{5D73C6C0-70C1-492F-A714-56EE47023D76}" dt="2021-07-02T20:26:16.970" v="553" actId="47"/>
        <pc:sldMkLst>
          <pc:docMk/>
          <pc:sldMk cId="328929892" sldId="2076138446"/>
        </pc:sldMkLst>
      </pc:sldChg>
      <pc:sldChg chg="modSp mod">
        <pc:chgData name="Erika Whinihan" userId="ee6b5e37b1485b62" providerId="LiveId" clId="{5D73C6C0-70C1-492F-A714-56EE47023D76}" dt="2021-07-02T20:32:21.006" v="720" actId="20577"/>
        <pc:sldMkLst>
          <pc:docMk/>
          <pc:sldMk cId="3741467432" sldId="2076138447"/>
        </pc:sldMkLst>
        <pc:spChg chg="mod">
          <ac:chgData name="Erika Whinihan" userId="ee6b5e37b1485b62" providerId="LiveId" clId="{5D73C6C0-70C1-492F-A714-56EE47023D76}" dt="2021-07-02T20:32:21.006" v="720" actId="20577"/>
          <ac:spMkLst>
            <pc:docMk/>
            <pc:sldMk cId="3741467432" sldId="2076138447"/>
            <ac:spMk id="3" creationId="{0774C4CD-54DD-F447-BA76-68792451800E}"/>
          </ac:spMkLst>
        </pc:spChg>
      </pc:sldChg>
      <pc:sldChg chg="del">
        <pc:chgData name="Erika Whinihan" userId="ee6b5e37b1485b62" providerId="LiveId" clId="{5D73C6C0-70C1-492F-A714-56EE47023D76}" dt="2021-07-02T20:22:46.300" v="370" actId="47"/>
        <pc:sldMkLst>
          <pc:docMk/>
          <pc:sldMk cId="3687564940" sldId="2076138448"/>
        </pc:sldMkLst>
      </pc:sldChg>
      <pc:sldChg chg="del">
        <pc:chgData name="Erika Whinihan" userId="ee6b5e37b1485b62" providerId="LiveId" clId="{5D73C6C0-70C1-492F-A714-56EE47023D76}" dt="2021-07-02T20:22:45.794" v="369" actId="47"/>
        <pc:sldMkLst>
          <pc:docMk/>
          <pc:sldMk cId="2727809640" sldId="2076138449"/>
        </pc:sldMkLst>
      </pc:sldChg>
      <pc:sldChg chg="del">
        <pc:chgData name="Erika Whinihan" userId="ee6b5e37b1485b62" providerId="LiveId" clId="{5D73C6C0-70C1-492F-A714-56EE47023D76}" dt="2021-07-02T20:22:45.221" v="368" actId="47"/>
        <pc:sldMkLst>
          <pc:docMk/>
          <pc:sldMk cId="794175630" sldId="2076138450"/>
        </pc:sldMkLst>
      </pc:sldChg>
      <pc:sldChg chg="del">
        <pc:chgData name="Erika Whinihan" userId="ee6b5e37b1485b62" providerId="LiveId" clId="{5D73C6C0-70C1-492F-A714-56EE47023D76}" dt="2021-07-02T20:22:43.722" v="364" actId="47"/>
        <pc:sldMkLst>
          <pc:docMk/>
          <pc:sldMk cId="3304917041" sldId="2076138451"/>
        </pc:sldMkLst>
      </pc:sldChg>
      <pc:sldChg chg="del">
        <pc:chgData name="Erika Whinihan" userId="ee6b5e37b1485b62" providerId="LiveId" clId="{5D73C6C0-70C1-492F-A714-56EE47023D76}" dt="2021-07-02T20:22:44.669" v="367" actId="47"/>
        <pc:sldMkLst>
          <pc:docMk/>
          <pc:sldMk cId="283968269" sldId="2076138452"/>
        </pc:sldMkLst>
      </pc:sldChg>
      <pc:sldChg chg="del">
        <pc:chgData name="Erika Whinihan" userId="ee6b5e37b1485b62" providerId="LiveId" clId="{5D73C6C0-70C1-492F-A714-56EE47023D76}" dt="2021-07-02T20:22:43.169" v="362" actId="47"/>
        <pc:sldMkLst>
          <pc:docMk/>
          <pc:sldMk cId="2433701503" sldId="2076138453"/>
        </pc:sldMkLst>
      </pc:sldChg>
      <pc:sldChg chg="del">
        <pc:chgData name="Erika Whinihan" userId="ee6b5e37b1485b62" providerId="LiveId" clId="{5D73C6C0-70C1-492F-A714-56EE47023D76}" dt="2021-07-02T20:22:42.837" v="361" actId="47"/>
        <pc:sldMkLst>
          <pc:docMk/>
          <pc:sldMk cId="2872888012" sldId="2076138454"/>
        </pc:sldMkLst>
      </pc:sldChg>
      <pc:sldChg chg="del">
        <pc:chgData name="Erika Whinihan" userId="ee6b5e37b1485b62" providerId="LiveId" clId="{5D73C6C0-70C1-492F-A714-56EE47023D76}" dt="2021-07-02T20:24:08.115" v="389" actId="18676"/>
        <pc:sldMkLst>
          <pc:docMk/>
          <pc:sldMk cId="1041438579" sldId="2076138456"/>
        </pc:sldMkLst>
      </pc:sldChg>
      <pc:sldChg chg="del">
        <pc:chgData name="Erika Whinihan" userId="ee6b5e37b1485b62" providerId="LiveId" clId="{5D73C6C0-70C1-492F-A714-56EE47023D76}" dt="2021-07-02T20:24:08.115" v="389" actId="18676"/>
        <pc:sldMkLst>
          <pc:docMk/>
          <pc:sldMk cId="1111858447" sldId="2076138457"/>
        </pc:sldMkLst>
      </pc:sldChg>
      <pc:sldChg chg="del">
        <pc:chgData name="Erika Whinihan" userId="ee6b5e37b1485b62" providerId="LiveId" clId="{5D73C6C0-70C1-492F-A714-56EE47023D76}" dt="2021-07-02T20:22:44.023" v="365" actId="47"/>
        <pc:sldMkLst>
          <pc:docMk/>
          <pc:sldMk cId="3401921073" sldId="2076138459"/>
        </pc:sldMkLst>
      </pc:sldChg>
      <pc:sldChg chg="del">
        <pc:chgData name="Erika Whinihan" userId="ee6b5e37b1485b62" providerId="LiveId" clId="{5D73C6C0-70C1-492F-A714-56EE47023D76}" dt="2021-07-02T20:27:23.757" v="574" actId="18676"/>
        <pc:sldMkLst>
          <pc:docMk/>
          <pc:sldMk cId="3555126459" sldId="2076138461"/>
        </pc:sldMkLst>
      </pc:sldChg>
      <pc:sldChg chg="del">
        <pc:chgData name="Erika Whinihan" userId="ee6b5e37b1485b62" providerId="LiveId" clId="{5D73C6C0-70C1-492F-A714-56EE47023D76}" dt="2021-07-02T21:02:02.078" v="3455" actId="18676"/>
        <pc:sldMkLst>
          <pc:docMk/>
          <pc:sldMk cId="642094546" sldId="2076138463"/>
        </pc:sldMkLst>
      </pc:sldChg>
      <pc:sldChg chg="del">
        <pc:chgData name="Erika Whinihan" userId="ee6b5e37b1485b62" providerId="LiveId" clId="{5D73C6C0-70C1-492F-A714-56EE47023D76}" dt="2021-07-02T21:02:02.078" v="3455" actId="18676"/>
        <pc:sldMkLst>
          <pc:docMk/>
          <pc:sldMk cId="1904956503" sldId="2076138464"/>
        </pc:sldMkLst>
      </pc:sldChg>
      <pc:sldChg chg="new del">
        <pc:chgData name="Erika Whinihan" userId="ee6b5e37b1485b62" providerId="LiveId" clId="{5D73C6C0-70C1-492F-A714-56EE47023D76}" dt="2021-07-02T20:28:48.965" v="586" actId="47"/>
        <pc:sldMkLst>
          <pc:docMk/>
          <pc:sldMk cId="317097489" sldId="2076138465"/>
        </pc:sldMkLst>
      </pc:sldChg>
      <pc:sldChg chg="modSp add mod modClrScheme chgLayout">
        <pc:chgData name="Erika Whinihan" userId="ee6b5e37b1485b62" providerId="LiveId" clId="{5D73C6C0-70C1-492F-A714-56EE47023D76}" dt="2021-07-02T20:30:52.158" v="663" actId="20577"/>
        <pc:sldMkLst>
          <pc:docMk/>
          <pc:sldMk cId="864963738" sldId="2076138465"/>
        </pc:sldMkLst>
        <pc:spChg chg="mod ord">
          <ac:chgData name="Erika Whinihan" userId="ee6b5e37b1485b62" providerId="LiveId" clId="{5D73C6C0-70C1-492F-A714-56EE47023D76}" dt="2021-07-02T20:29:15.316" v="590" actId="700"/>
          <ac:spMkLst>
            <pc:docMk/>
            <pc:sldMk cId="864963738" sldId="2076138465"/>
            <ac:spMk id="3" creationId="{4451FE2A-8840-2642-98A8-7B3ABD61270D}"/>
          </ac:spMkLst>
        </pc:spChg>
        <pc:spChg chg="mod ord">
          <ac:chgData name="Erika Whinihan" userId="ee6b5e37b1485b62" providerId="LiveId" clId="{5D73C6C0-70C1-492F-A714-56EE47023D76}" dt="2021-07-02T20:30:52.158" v="663" actId="20577"/>
          <ac:spMkLst>
            <pc:docMk/>
            <pc:sldMk cId="864963738" sldId="2076138465"/>
            <ac:spMk id="4" creationId="{E2BC5389-44A0-534A-A695-EAF770FA2E7B}"/>
          </ac:spMkLst>
        </pc:spChg>
      </pc:sldChg>
      <pc:sldChg chg="modSp add mod modClrScheme chgLayout">
        <pc:chgData name="Erika Whinihan" userId="ee6b5e37b1485b62" providerId="LiveId" clId="{5D73C6C0-70C1-492F-A714-56EE47023D76}" dt="2021-07-02T20:31:31.927" v="683" actId="20577"/>
        <pc:sldMkLst>
          <pc:docMk/>
          <pc:sldMk cId="3911587868" sldId="2076138466"/>
        </pc:sldMkLst>
        <pc:spChg chg="mod ord">
          <ac:chgData name="Erika Whinihan" userId="ee6b5e37b1485b62" providerId="LiveId" clId="{5D73C6C0-70C1-492F-A714-56EE47023D76}" dt="2021-07-02T20:29:24.058" v="592" actId="700"/>
          <ac:spMkLst>
            <pc:docMk/>
            <pc:sldMk cId="3911587868" sldId="2076138466"/>
            <ac:spMk id="3" creationId="{4451FE2A-8840-2642-98A8-7B3ABD61270D}"/>
          </ac:spMkLst>
        </pc:spChg>
        <pc:spChg chg="mod ord">
          <ac:chgData name="Erika Whinihan" userId="ee6b5e37b1485b62" providerId="LiveId" clId="{5D73C6C0-70C1-492F-A714-56EE47023D76}" dt="2021-07-02T20:31:31.927" v="683" actId="20577"/>
          <ac:spMkLst>
            <pc:docMk/>
            <pc:sldMk cId="3911587868" sldId="2076138466"/>
            <ac:spMk id="4" creationId="{E2BC5389-44A0-534A-A695-EAF770FA2E7B}"/>
          </ac:spMkLst>
        </pc:spChg>
      </pc:sldChg>
      <pc:sldChg chg="modSp add mod modClrScheme chgLayout">
        <pc:chgData name="Erika Whinihan" userId="ee6b5e37b1485b62" providerId="LiveId" clId="{5D73C6C0-70C1-492F-A714-56EE47023D76}" dt="2021-07-02T20:31:49.704" v="700" actId="20577"/>
        <pc:sldMkLst>
          <pc:docMk/>
          <pc:sldMk cId="2882705942" sldId="2076138467"/>
        </pc:sldMkLst>
        <pc:spChg chg="mod ord">
          <ac:chgData name="Erika Whinihan" userId="ee6b5e37b1485b62" providerId="LiveId" clId="{5D73C6C0-70C1-492F-A714-56EE47023D76}" dt="2021-07-02T20:29:33.756" v="594" actId="700"/>
          <ac:spMkLst>
            <pc:docMk/>
            <pc:sldMk cId="2882705942" sldId="2076138467"/>
            <ac:spMk id="3" creationId="{4451FE2A-8840-2642-98A8-7B3ABD61270D}"/>
          </ac:spMkLst>
        </pc:spChg>
        <pc:spChg chg="mod ord">
          <ac:chgData name="Erika Whinihan" userId="ee6b5e37b1485b62" providerId="LiveId" clId="{5D73C6C0-70C1-492F-A714-56EE47023D76}" dt="2021-07-02T20:31:49.704" v="700" actId="20577"/>
          <ac:spMkLst>
            <pc:docMk/>
            <pc:sldMk cId="2882705942" sldId="2076138467"/>
            <ac:spMk id="4" creationId="{E2BC5389-44A0-534A-A695-EAF770FA2E7B}"/>
          </ac:spMkLst>
        </pc:spChg>
      </pc:sldChg>
      <pc:sldChg chg="addSp delSp modSp new mod chgLayout">
        <pc:chgData name="Erika Whinihan" userId="ee6b5e37b1485b62" providerId="LiveId" clId="{5D73C6C0-70C1-492F-A714-56EE47023D76}" dt="2021-07-02T20:53:19.880" v="2660" actId="20577"/>
        <pc:sldMkLst>
          <pc:docMk/>
          <pc:sldMk cId="481063335" sldId="2076138468"/>
        </pc:sldMkLst>
        <pc:spChg chg="del mod ord">
          <ac:chgData name="Erika Whinihan" userId="ee6b5e37b1485b62" providerId="LiveId" clId="{5D73C6C0-70C1-492F-A714-56EE47023D76}" dt="2021-07-02T20:34:37.080" v="887" actId="700"/>
          <ac:spMkLst>
            <pc:docMk/>
            <pc:sldMk cId="481063335" sldId="2076138468"/>
            <ac:spMk id="2" creationId="{1CB14DB2-4512-4404-95D2-D733725A6FC3}"/>
          </ac:spMkLst>
        </pc:spChg>
        <pc:spChg chg="del mod ord">
          <ac:chgData name="Erika Whinihan" userId="ee6b5e37b1485b62" providerId="LiveId" clId="{5D73C6C0-70C1-492F-A714-56EE47023D76}" dt="2021-07-02T20:34:37.080" v="887" actId="700"/>
          <ac:spMkLst>
            <pc:docMk/>
            <pc:sldMk cId="481063335" sldId="2076138468"/>
            <ac:spMk id="3" creationId="{D4339E78-6878-4405-83E6-1C4E44C88F1B}"/>
          </ac:spMkLst>
        </pc:spChg>
        <pc:spChg chg="add mod ord">
          <ac:chgData name="Erika Whinihan" userId="ee6b5e37b1485b62" providerId="LiveId" clId="{5D73C6C0-70C1-492F-A714-56EE47023D76}" dt="2021-07-02T20:34:47.707" v="892" actId="20577"/>
          <ac:spMkLst>
            <pc:docMk/>
            <pc:sldMk cId="481063335" sldId="2076138468"/>
            <ac:spMk id="4" creationId="{DDF93B86-0D7E-4081-893D-116A6EF69FC8}"/>
          </ac:spMkLst>
        </pc:spChg>
        <pc:spChg chg="add mod ord">
          <ac:chgData name="Erika Whinihan" userId="ee6b5e37b1485b62" providerId="LiveId" clId="{5D73C6C0-70C1-492F-A714-56EE47023D76}" dt="2021-07-02T20:53:19.880" v="2660" actId="20577"/>
          <ac:spMkLst>
            <pc:docMk/>
            <pc:sldMk cId="481063335" sldId="2076138468"/>
            <ac:spMk id="5" creationId="{8F03B74C-0B31-4E04-B646-C85BFB77C992}"/>
          </ac:spMkLst>
        </pc:spChg>
      </pc:sldChg>
      <pc:sldChg chg="modSp add mod ord">
        <pc:chgData name="Erika Whinihan" userId="ee6b5e37b1485b62" providerId="LiveId" clId="{5D73C6C0-70C1-492F-A714-56EE47023D76}" dt="2021-07-10T18:41:35.854" v="5556" actId="20577"/>
        <pc:sldMkLst>
          <pc:docMk/>
          <pc:sldMk cId="932438485" sldId="2076138469"/>
        </pc:sldMkLst>
        <pc:spChg chg="mod">
          <ac:chgData name="Erika Whinihan" userId="ee6b5e37b1485b62" providerId="LiveId" clId="{5D73C6C0-70C1-492F-A714-56EE47023D76}" dt="2021-07-10T18:41:35.854" v="5556" actId="20577"/>
          <ac:spMkLst>
            <pc:docMk/>
            <pc:sldMk cId="932438485" sldId="2076138469"/>
            <ac:spMk id="5" creationId="{8F03B74C-0B31-4E04-B646-C85BFB77C992}"/>
          </ac:spMkLst>
        </pc:spChg>
      </pc:sldChg>
      <pc:sldChg chg="modSp add mod ord">
        <pc:chgData name="Erika Whinihan" userId="ee6b5e37b1485b62" providerId="LiveId" clId="{5D73C6C0-70C1-492F-A714-56EE47023D76}" dt="2021-07-10T18:42:27.188" v="5559" actId="20577"/>
        <pc:sldMkLst>
          <pc:docMk/>
          <pc:sldMk cId="4123939117" sldId="2076138470"/>
        </pc:sldMkLst>
        <pc:spChg chg="mod">
          <ac:chgData name="Erika Whinihan" userId="ee6b5e37b1485b62" providerId="LiveId" clId="{5D73C6C0-70C1-492F-A714-56EE47023D76}" dt="2021-07-10T18:42:27.188" v="5559" actId="20577"/>
          <ac:spMkLst>
            <pc:docMk/>
            <pc:sldMk cId="4123939117" sldId="2076138470"/>
            <ac:spMk id="5" creationId="{8F03B74C-0B31-4E04-B646-C85BFB77C992}"/>
          </ac:spMkLst>
        </pc:spChg>
      </pc:sldChg>
      <pc:sldChg chg="modSp add mod ord">
        <pc:chgData name="Erika Whinihan" userId="ee6b5e37b1485b62" providerId="LiveId" clId="{5D73C6C0-70C1-492F-A714-56EE47023D76}" dt="2021-07-19T18:24:09.640" v="7229" actId="6549"/>
        <pc:sldMkLst>
          <pc:docMk/>
          <pc:sldMk cId="1400373410" sldId="2076138471"/>
        </pc:sldMkLst>
        <pc:spChg chg="mod">
          <ac:chgData name="Erika Whinihan" userId="ee6b5e37b1485b62" providerId="LiveId" clId="{5D73C6C0-70C1-492F-A714-56EE47023D76}" dt="2021-07-19T18:24:09.640" v="7229" actId="6549"/>
          <ac:spMkLst>
            <pc:docMk/>
            <pc:sldMk cId="1400373410" sldId="2076138471"/>
            <ac:spMk id="5" creationId="{8F03B74C-0B31-4E04-B646-C85BFB77C992}"/>
          </ac:spMkLst>
        </pc:spChg>
      </pc:sldChg>
      <pc:sldMasterChg chg="addSldLayout modSldLayout">
        <pc:chgData name="Erika Whinihan" userId="ee6b5e37b1485b62" providerId="LiveId" clId="{5D73C6C0-70C1-492F-A714-56EE47023D76}" dt="2021-07-02T20:28:27.236" v="584" actId="20577"/>
        <pc:sldMasterMkLst>
          <pc:docMk/>
          <pc:sldMasterMk cId="3588427678" sldId="2147484229"/>
        </pc:sldMasterMkLst>
        <pc:sldLayoutChg chg="modSp add mod modTransition">
          <pc:chgData name="Erika Whinihan" userId="ee6b5e37b1485b62" providerId="LiveId" clId="{5D73C6C0-70C1-492F-A714-56EE47023D76}" dt="2021-07-02T20:28:14.644" v="578" actId="20577"/>
          <pc:sldLayoutMkLst>
            <pc:docMk/>
            <pc:sldMasterMk cId="3588427678" sldId="2147484229"/>
            <pc:sldLayoutMk cId="4011219196" sldId="2147485397"/>
          </pc:sldLayoutMkLst>
          <pc:spChg chg="mod">
            <ac:chgData name="Erika Whinihan" userId="ee6b5e37b1485b62" providerId="LiveId" clId="{5D73C6C0-70C1-492F-A714-56EE47023D76}" dt="2021-07-02T20:28:14.644" v="578" actId="20577"/>
            <ac:spMkLst>
              <pc:docMk/>
              <pc:sldMasterMk cId="3588427678" sldId="2147484229"/>
              <pc:sldLayoutMk cId="4011219196" sldId="2147485397"/>
              <ac:spMk id="4" creationId="{3D287FF5-DA2B-6549-A430-2AB0462370E7}"/>
            </ac:spMkLst>
          </pc:spChg>
        </pc:sldLayoutChg>
        <pc:sldLayoutChg chg="modSp add mod modTransition">
          <pc:chgData name="Erika Whinihan" userId="ee6b5e37b1485b62" providerId="LiveId" clId="{5D73C6C0-70C1-492F-A714-56EE47023D76}" dt="2021-07-02T20:28:24.363" v="582" actId="20577"/>
          <pc:sldLayoutMkLst>
            <pc:docMk/>
            <pc:sldMasterMk cId="3588427678" sldId="2147484229"/>
            <pc:sldLayoutMk cId="1648628693" sldId="2147485398"/>
          </pc:sldLayoutMkLst>
          <pc:spChg chg="mod">
            <ac:chgData name="Erika Whinihan" userId="ee6b5e37b1485b62" providerId="LiveId" clId="{5D73C6C0-70C1-492F-A714-56EE47023D76}" dt="2021-07-02T20:28:24.363" v="582" actId="20577"/>
            <ac:spMkLst>
              <pc:docMk/>
              <pc:sldMasterMk cId="3588427678" sldId="2147484229"/>
              <pc:sldLayoutMk cId="1648628693" sldId="2147485398"/>
              <ac:spMk id="4" creationId="{3D287FF5-DA2B-6549-A430-2AB0462370E7}"/>
            </ac:spMkLst>
          </pc:spChg>
        </pc:sldLayoutChg>
        <pc:sldLayoutChg chg="modSp add mod modTransition">
          <pc:chgData name="Erika Whinihan" userId="ee6b5e37b1485b62" providerId="LiveId" clId="{5D73C6C0-70C1-492F-A714-56EE47023D76}" dt="2021-07-02T20:28:27.236" v="584" actId="20577"/>
          <pc:sldLayoutMkLst>
            <pc:docMk/>
            <pc:sldMasterMk cId="3588427678" sldId="2147484229"/>
            <pc:sldLayoutMk cId="179103899" sldId="2147485399"/>
          </pc:sldLayoutMkLst>
          <pc:spChg chg="mod">
            <ac:chgData name="Erika Whinihan" userId="ee6b5e37b1485b62" providerId="LiveId" clId="{5D73C6C0-70C1-492F-A714-56EE47023D76}" dt="2021-07-02T20:28:27.236" v="584" actId="20577"/>
            <ac:spMkLst>
              <pc:docMk/>
              <pc:sldMasterMk cId="3588427678" sldId="2147484229"/>
              <pc:sldLayoutMk cId="179103899" sldId="2147485399"/>
              <ac:spMk id="4" creationId="{3D287FF5-DA2B-6549-A430-2AB0462370E7}"/>
            </ac:spMkLst>
          </pc:spChg>
        </pc:sldLayoutChg>
      </pc:sldMaster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package" Target="../embeddings/Microsoft_Excel_Worksheet7.xlsx"/><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package" Target="../embeddings/Microsoft_Excel_Worksheet8.xlsx"/><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rgbClr val="505050"/>
                </a:solidFill>
                <a:latin typeface="+mn-lt"/>
                <a:ea typeface="+mn-ea"/>
                <a:cs typeface="+mn-cs"/>
              </a:defRPr>
            </a:pPr>
            <a:r>
              <a:rPr lang="en-US" b="1" i="0" dirty="0">
                <a:solidFill>
                  <a:srgbClr val="505050"/>
                </a:solidFill>
                <a:latin typeface="Segoe UI Semibold" panose="020B0502040204020203" pitchFamily="34" charset="0"/>
                <a:cs typeface="Segoe UI Semibold" panose="020B0502040204020203" pitchFamily="34" charset="0"/>
              </a:rPr>
              <a:t>Chart title</a:t>
            </a:r>
          </a:p>
        </c:rich>
      </c:tx>
      <c:layout>
        <c:manualLayout>
          <c:xMode val="edge"/>
          <c:yMode val="edge"/>
          <c:x val="0.10185704742818973"/>
          <c:y val="1.5856510647896609E-2"/>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rgbClr val="505050"/>
              </a:solidFill>
              <a:latin typeface="+mn-lt"/>
              <a:ea typeface="+mn-ea"/>
              <a:cs typeface="+mn-cs"/>
            </a:defRPr>
          </a:pPr>
          <a:endParaRPr lang="en-US"/>
        </a:p>
      </c:txPr>
    </c:title>
    <c:autoTitleDeleted val="0"/>
    <c:plotArea>
      <c:layout/>
      <c:barChart>
        <c:barDir val="bar"/>
        <c:grouping val="clustered"/>
        <c:varyColors val="0"/>
        <c:ser>
          <c:idx val="0"/>
          <c:order val="0"/>
          <c:tx>
            <c:strRef>
              <c:f>Sheet1!$B$1</c:f>
              <c:strCache>
                <c:ptCount val="1"/>
                <c:pt idx="0">
                  <c:v>Series 1</c:v>
                </c:pt>
              </c:strCache>
            </c:strRef>
          </c:tx>
          <c:spPr>
            <a:solidFill>
              <a:schemeClr val="accent3"/>
            </a:solidFill>
            <a:ln>
              <a:noFill/>
            </a:ln>
            <a:effectLst/>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BE66-CE43-9090-B76541092ABA}"/>
            </c:ext>
          </c:extLst>
        </c:ser>
        <c:ser>
          <c:idx val="1"/>
          <c:order val="1"/>
          <c:tx>
            <c:strRef>
              <c:f>Sheet1!$C$1</c:f>
              <c:strCache>
                <c:ptCount val="1"/>
                <c:pt idx="0">
                  <c:v>Series 2</c:v>
                </c:pt>
              </c:strCache>
            </c:strRef>
          </c:tx>
          <c:spPr>
            <a:solidFill>
              <a:schemeClr val="accent1"/>
            </a:solidFill>
            <a:ln>
              <a:noFill/>
            </a:ln>
            <a:effectLst/>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BE66-CE43-9090-B76541092ABA}"/>
            </c:ext>
          </c:extLst>
        </c:ser>
        <c:ser>
          <c:idx val="2"/>
          <c:order val="2"/>
          <c:tx>
            <c:strRef>
              <c:f>Sheet1!$D$1</c:f>
              <c:strCache>
                <c:ptCount val="1"/>
                <c:pt idx="0">
                  <c:v>Series 3</c:v>
                </c:pt>
              </c:strCache>
            </c:strRef>
          </c:tx>
          <c:spPr>
            <a:solidFill>
              <a:srgbClr val="E6E6E6"/>
            </a:solidFill>
            <a:ln>
              <a:noFill/>
            </a:ln>
            <a:effectLst/>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BE66-CE43-9090-B76541092ABA}"/>
            </c:ext>
          </c:extLst>
        </c:ser>
        <c:dLbls>
          <c:showLegendKey val="0"/>
          <c:showVal val="0"/>
          <c:showCatName val="0"/>
          <c:showSerName val="0"/>
          <c:showPercent val="0"/>
          <c:showBubbleSize val="0"/>
        </c:dLbls>
        <c:gapWidth val="182"/>
        <c:axId val="500531903"/>
        <c:axId val="822117807"/>
      </c:barChart>
      <c:catAx>
        <c:axId val="500531903"/>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rgbClr val="505050"/>
                </a:solidFill>
                <a:latin typeface="+mn-lt"/>
                <a:ea typeface="+mn-ea"/>
                <a:cs typeface="+mn-cs"/>
              </a:defRPr>
            </a:pPr>
            <a:endParaRPr lang="en-US"/>
          </a:p>
        </c:txPr>
        <c:crossAx val="822117807"/>
        <c:crosses val="autoZero"/>
        <c:auto val="1"/>
        <c:lblAlgn val="ctr"/>
        <c:lblOffset val="100"/>
        <c:noMultiLvlLbl val="0"/>
      </c:catAx>
      <c:valAx>
        <c:axId val="822117807"/>
        <c:scaling>
          <c:orientation val="minMax"/>
        </c:scaling>
        <c:delete val="0"/>
        <c:axPos val="b"/>
        <c:majorGridlines>
          <c:spPr>
            <a:ln w="9525" cap="flat" cmpd="sng" algn="ctr">
              <a:solidFill>
                <a:srgbClr val="737373"/>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rgbClr val="505050"/>
                </a:solidFill>
                <a:latin typeface="+mn-lt"/>
                <a:ea typeface="+mn-ea"/>
                <a:cs typeface="+mn-cs"/>
              </a:defRPr>
            </a:pPr>
            <a:endParaRPr lang="en-US"/>
          </a:p>
        </c:txPr>
        <c:crossAx val="500531903"/>
        <c:crosses val="autoZero"/>
        <c:crossBetween val="between"/>
      </c:valAx>
      <c:spPr>
        <a:noFill/>
        <a:ln>
          <a:noFill/>
        </a:ln>
        <a:effectLst/>
      </c:spPr>
    </c:plotArea>
    <c:legend>
      <c:legendPos val="b"/>
      <c:layout>
        <c:manualLayout>
          <c:xMode val="edge"/>
          <c:yMode val="edge"/>
          <c:x val="0.7149080312856686"/>
          <c:y val="3.0755596026882819E-2"/>
          <c:w val="0.26490661112250746"/>
          <c:h val="5.7495041719062168E-2"/>
        </c:manualLayout>
      </c:layout>
      <c:overlay val="0"/>
      <c:spPr>
        <a:noFill/>
        <a:ln>
          <a:noFill/>
        </a:ln>
        <a:effectLst/>
      </c:spPr>
      <c:txPr>
        <a:bodyPr rot="0" spcFirstLastPara="1" vertOverflow="ellipsis" vert="horz" wrap="square" anchor="ctr" anchorCtr="1"/>
        <a:lstStyle/>
        <a:p>
          <a:pPr>
            <a:defRPr sz="1197" b="0" i="0" u="none" strike="noStrike" kern="1200" baseline="0">
              <a:solidFill>
                <a:srgbClr val="505050"/>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Chart title</a:t>
            </a:r>
          </a:p>
        </c:rich>
      </c:tx>
      <c:layout>
        <c:manualLayout>
          <c:xMode val="edge"/>
          <c:yMode val="edge"/>
          <c:x val="4.1896065993180111E-2"/>
          <c:y val="1.8419976924265127E-2"/>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Sheet1!$B$1</c:f>
              <c:strCache>
                <c:ptCount val="1"/>
                <c:pt idx="0">
                  <c:v>Series 1</c:v>
                </c:pt>
              </c:strCache>
            </c:strRef>
          </c:tx>
          <c:spPr>
            <a:ln w="28575" cap="rnd">
              <a:solidFill>
                <a:schemeClr val="accent1"/>
              </a:solidFill>
              <a:round/>
            </a:ln>
            <a:effectLst/>
          </c:spPr>
          <c:marker>
            <c:symbol val="none"/>
          </c:marker>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smooth val="0"/>
          <c:extLst>
            <c:ext xmlns:c16="http://schemas.microsoft.com/office/drawing/2014/chart" uri="{C3380CC4-5D6E-409C-BE32-E72D297353CC}">
              <c16:uniqueId val="{00000000-1B65-094F-B0E7-9895D90A6552}"/>
            </c:ext>
          </c:extLst>
        </c:ser>
        <c:ser>
          <c:idx val="1"/>
          <c:order val="1"/>
          <c:tx>
            <c:strRef>
              <c:f>Sheet1!$C$1</c:f>
              <c:strCache>
                <c:ptCount val="1"/>
                <c:pt idx="0">
                  <c:v>Series 2</c:v>
                </c:pt>
              </c:strCache>
            </c:strRef>
          </c:tx>
          <c:spPr>
            <a:ln w="28575" cap="rnd">
              <a:solidFill>
                <a:schemeClr val="accent2"/>
              </a:solidFill>
              <a:round/>
            </a:ln>
            <a:effectLst/>
          </c:spPr>
          <c:marker>
            <c:symbol val="none"/>
          </c:marker>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smooth val="0"/>
          <c:extLst>
            <c:ext xmlns:c16="http://schemas.microsoft.com/office/drawing/2014/chart" uri="{C3380CC4-5D6E-409C-BE32-E72D297353CC}">
              <c16:uniqueId val="{00000001-1B65-094F-B0E7-9895D90A6552}"/>
            </c:ext>
          </c:extLst>
        </c:ser>
        <c:ser>
          <c:idx val="2"/>
          <c:order val="2"/>
          <c:tx>
            <c:strRef>
              <c:f>Sheet1!$D$1</c:f>
              <c:strCache>
                <c:ptCount val="1"/>
                <c:pt idx="0">
                  <c:v>Series 3</c:v>
                </c:pt>
              </c:strCache>
            </c:strRef>
          </c:tx>
          <c:spPr>
            <a:ln w="28575" cap="rnd">
              <a:solidFill>
                <a:schemeClr val="accent3"/>
              </a:solidFill>
              <a:round/>
            </a:ln>
            <a:effectLst/>
          </c:spPr>
          <c:marker>
            <c:symbol val="none"/>
          </c:marker>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smooth val="0"/>
          <c:extLst>
            <c:ext xmlns:c16="http://schemas.microsoft.com/office/drawing/2014/chart" uri="{C3380CC4-5D6E-409C-BE32-E72D297353CC}">
              <c16:uniqueId val="{00000002-1B65-094F-B0E7-9895D90A6552}"/>
            </c:ext>
          </c:extLst>
        </c:ser>
        <c:dLbls>
          <c:showLegendKey val="0"/>
          <c:showVal val="0"/>
          <c:showCatName val="0"/>
          <c:showSerName val="0"/>
          <c:showPercent val="0"/>
          <c:showBubbleSize val="0"/>
        </c:dLbls>
        <c:smooth val="0"/>
        <c:axId val="1700206671"/>
        <c:axId val="694328464"/>
      </c:lineChart>
      <c:catAx>
        <c:axId val="170020667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694328464"/>
        <c:crosses val="autoZero"/>
        <c:auto val="1"/>
        <c:lblAlgn val="ctr"/>
        <c:lblOffset val="100"/>
        <c:noMultiLvlLbl val="0"/>
      </c:catAx>
      <c:valAx>
        <c:axId val="69432846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700206671"/>
        <c:crosses val="autoZero"/>
        <c:crossBetween val="between"/>
      </c:valAx>
      <c:spPr>
        <a:noFill/>
        <a:ln>
          <a:noFill/>
        </a:ln>
        <a:effectLst/>
      </c:spPr>
    </c:plotArea>
    <c:legend>
      <c:legendPos val="b"/>
      <c:layout>
        <c:manualLayout>
          <c:xMode val="edge"/>
          <c:yMode val="edge"/>
          <c:x val="0.53323659935552359"/>
          <c:y val="3.9841056388093925E-2"/>
          <c:w val="0.44424604142204949"/>
          <c:h val="6.679006278504733E-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doughnutChart>
        <c:varyColors val="1"/>
        <c:ser>
          <c:idx val="0"/>
          <c:order val="0"/>
          <c:tx>
            <c:strRef>
              <c:f>Sheet1!$B$1</c:f>
              <c:strCache>
                <c:ptCount val="1"/>
                <c:pt idx="0">
                  <c:v>Sales</c:v>
                </c:pt>
              </c:strCache>
            </c:strRef>
          </c:tx>
          <c:spPr>
            <a:ln>
              <a:noFill/>
            </a:ln>
          </c:spPr>
          <c:dPt>
            <c:idx val="0"/>
            <c:bubble3D val="0"/>
            <c:spPr>
              <a:solidFill>
                <a:schemeClr val="accent1"/>
              </a:solidFill>
              <a:ln w="19050">
                <a:noFill/>
              </a:ln>
              <a:effectLst/>
            </c:spPr>
            <c:extLst>
              <c:ext xmlns:c16="http://schemas.microsoft.com/office/drawing/2014/chart" uri="{C3380CC4-5D6E-409C-BE32-E72D297353CC}">
                <c16:uniqueId val="{00000001-F16C-5E40-9FDA-9D4AC5F62DBB}"/>
              </c:ext>
            </c:extLst>
          </c:dPt>
          <c:dPt>
            <c:idx val="1"/>
            <c:bubble3D val="0"/>
            <c:spPr>
              <a:solidFill>
                <a:schemeClr val="tx2"/>
              </a:solidFill>
              <a:ln w="19050">
                <a:noFill/>
              </a:ln>
              <a:effectLst/>
            </c:spPr>
            <c:extLst>
              <c:ext xmlns:c16="http://schemas.microsoft.com/office/drawing/2014/chart" uri="{C3380CC4-5D6E-409C-BE32-E72D297353CC}">
                <c16:uniqueId val="{00000003-F16C-5E40-9FDA-9D4AC5F62DBB}"/>
              </c:ext>
            </c:extLst>
          </c:dPt>
          <c:dPt>
            <c:idx val="2"/>
            <c:bubble3D val="0"/>
            <c:spPr>
              <a:solidFill>
                <a:schemeClr val="accent3"/>
              </a:solidFill>
              <a:ln w="19050">
                <a:noFill/>
              </a:ln>
              <a:effectLst/>
            </c:spPr>
            <c:extLst>
              <c:ext xmlns:c16="http://schemas.microsoft.com/office/drawing/2014/chart" uri="{C3380CC4-5D6E-409C-BE32-E72D297353CC}">
                <c16:uniqueId val="{00000005-F16C-5E40-9FDA-9D4AC5F62DBB}"/>
              </c:ext>
            </c:extLst>
          </c:dPt>
          <c:dPt>
            <c:idx val="3"/>
            <c:bubble3D val="0"/>
            <c:spPr>
              <a:solidFill>
                <a:schemeClr val="bg2"/>
              </a:solidFill>
              <a:ln w="19050">
                <a:noFill/>
              </a:ln>
              <a:effectLst/>
            </c:spPr>
            <c:extLst>
              <c:ext xmlns:c16="http://schemas.microsoft.com/office/drawing/2014/chart" uri="{C3380CC4-5D6E-409C-BE32-E72D297353CC}">
                <c16:uniqueId val="{00000002-D64F-F947-99A2-725B5B015769}"/>
              </c:ext>
            </c:extLst>
          </c:dPt>
          <c:cat>
            <c:strRef>
              <c:f>Sheet1!$A$2:$A$5</c:f>
              <c:strCache>
                <c:ptCount val="4"/>
                <c:pt idx="0">
                  <c:v>1st Qtr</c:v>
                </c:pt>
                <c:pt idx="1">
                  <c:v>2nd Qtr</c:v>
                </c:pt>
                <c:pt idx="2">
                  <c:v>3rd Qtr</c:v>
                </c:pt>
                <c:pt idx="3">
                  <c:v>4th Qtr</c:v>
                </c:pt>
              </c:strCache>
            </c:strRef>
          </c:cat>
          <c:val>
            <c:numRef>
              <c:f>Sheet1!$B$2:$B$5</c:f>
              <c:numCache>
                <c:formatCode>General</c:formatCode>
                <c:ptCount val="4"/>
                <c:pt idx="0">
                  <c:v>8.1999999999999993</c:v>
                </c:pt>
                <c:pt idx="1">
                  <c:v>3.2</c:v>
                </c:pt>
                <c:pt idx="2">
                  <c:v>1.4</c:v>
                </c:pt>
                <c:pt idx="3">
                  <c:v>1.2</c:v>
                </c:pt>
              </c:numCache>
            </c:numRef>
          </c:val>
          <c:extLst>
            <c:ext xmlns:c16="http://schemas.microsoft.com/office/drawing/2014/chart" uri="{C3380CC4-5D6E-409C-BE32-E72D297353CC}">
              <c16:uniqueId val="{00000000-D64F-F947-99A2-725B5B015769}"/>
            </c:ext>
          </c:extLst>
        </c:ser>
        <c:dLbls>
          <c:showLegendKey val="0"/>
          <c:showVal val="0"/>
          <c:showCatName val="0"/>
          <c:showSerName val="0"/>
          <c:showPercent val="0"/>
          <c:showBubbleSize val="0"/>
          <c:showLeaderLines val="1"/>
        </c:dLbls>
        <c:firstSliceAng val="0"/>
        <c:holeSize val="50"/>
      </c:doughnut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Chart title</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doughnutChart>
        <c:varyColors val="1"/>
        <c:ser>
          <c:idx val="0"/>
          <c:order val="0"/>
          <c:tx>
            <c:strRef>
              <c:f>Sheet1!$B$1</c:f>
              <c:strCache>
                <c:ptCount val="1"/>
                <c:pt idx="0">
                  <c:v>Sales</c:v>
                </c:pt>
              </c:strCache>
            </c:strRef>
          </c:tx>
          <c:spPr>
            <a:ln>
              <a:noFill/>
            </a:ln>
          </c:spPr>
          <c:dPt>
            <c:idx val="0"/>
            <c:bubble3D val="0"/>
            <c:spPr>
              <a:solidFill>
                <a:schemeClr val="accent1"/>
              </a:solidFill>
              <a:ln w="19050">
                <a:noFill/>
              </a:ln>
              <a:effectLst/>
            </c:spPr>
            <c:extLst>
              <c:ext xmlns:c16="http://schemas.microsoft.com/office/drawing/2014/chart" uri="{C3380CC4-5D6E-409C-BE32-E72D297353CC}">
                <c16:uniqueId val="{00000001-6EB4-014E-A556-713550FF75B6}"/>
              </c:ext>
            </c:extLst>
          </c:dPt>
          <c:dPt>
            <c:idx val="1"/>
            <c:bubble3D val="0"/>
            <c:spPr>
              <a:solidFill>
                <a:schemeClr val="bg2"/>
              </a:solidFill>
              <a:ln w="19050">
                <a:noFill/>
              </a:ln>
              <a:effectLst/>
            </c:spPr>
            <c:extLst>
              <c:ext xmlns:c16="http://schemas.microsoft.com/office/drawing/2014/chart" uri="{C3380CC4-5D6E-409C-BE32-E72D297353CC}">
                <c16:uniqueId val="{00000002-836C-A94E-9653-FFFCCFB0BB69}"/>
              </c:ext>
            </c:extLst>
          </c:dPt>
          <c:dPt>
            <c:idx val="2"/>
            <c:bubble3D val="0"/>
            <c:spPr>
              <a:solidFill>
                <a:schemeClr val="accent3"/>
              </a:solidFill>
              <a:ln w="19050">
                <a:noFill/>
              </a:ln>
              <a:effectLst/>
            </c:spPr>
            <c:extLst>
              <c:ext xmlns:c16="http://schemas.microsoft.com/office/drawing/2014/chart" uri="{C3380CC4-5D6E-409C-BE32-E72D297353CC}">
                <c16:uniqueId val="{00000005-6EB4-014E-A556-713550FF75B6}"/>
              </c:ext>
            </c:extLst>
          </c:dPt>
          <c:dPt>
            <c:idx val="3"/>
            <c:bubble3D val="0"/>
            <c:spPr>
              <a:solidFill>
                <a:schemeClr val="accent6"/>
              </a:solidFill>
              <a:ln w="19050">
                <a:noFill/>
              </a:ln>
              <a:effectLst/>
            </c:spPr>
            <c:extLst>
              <c:ext xmlns:c16="http://schemas.microsoft.com/office/drawing/2014/chart" uri="{C3380CC4-5D6E-409C-BE32-E72D297353CC}">
                <c16:uniqueId val="{00000001-836C-A94E-9653-FFFCCFB0BB69}"/>
              </c:ext>
            </c:extLst>
          </c:dPt>
          <c:cat>
            <c:strRef>
              <c:f>Sheet1!$A$2:$A$5</c:f>
              <c:strCache>
                <c:ptCount val="4"/>
                <c:pt idx="0">
                  <c:v>1st Qtr</c:v>
                </c:pt>
                <c:pt idx="1">
                  <c:v>2nd Qtr</c:v>
                </c:pt>
                <c:pt idx="2">
                  <c:v>3rd Qtr</c:v>
                </c:pt>
                <c:pt idx="3">
                  <c:v>4th Qtr</c:v>
                </c:pt>
              </c:strCache>
            </c:strRef>
          </c:cat>
          <c:val>
            <c:numRef>
              <c:f>Sheet1!$B$2:$B$5</c:f>
              <c:numCache>
                <c:formatCode>General</c:formatCode>
                <c:ptCount val="4"/>
                <c:pt idx="0">
                  <c:v>8.1999999999999993</c:v>
                </c:pt>
                <c:pt idx="1">
                  <c:v>3.2</c:v>
                </c:pt>
                <c:pt idx="2">
                  <c:v>1.4</c:v>
                </c:pt>
                <c:pt idx="3">
                  <c:v>1.2</c:v>
                </c:pt>
              </c:numCache>
            </c:numRef>
          </c:val>
          <c:extLst>
            <c:ext xmlns:c16="http://schemas.microsoft.com/office/drawing/2014/chart" uri="{C3380CC4-5D6E-409C-BE32-E72D297353CC}">
              <c16:uniqueId val="{00000000-836C-A94E-9653-FFFCCFB0BB69}"/>
            </c:ext>
          </c:extLst>
        </c:ser>
        <c:dLbls>
          <c:showLegendKey val="0"/>
          <c:showVal val="0"/>
          <c:showCatName val="0"/>
          <c:showSerName val="0"/>
          <c:showPercent val="0"/>
          <c:showBubbleSize val="0"/>
          <c:showLeaderLines val="1"/>
        </c:dLbls>
        <c:firstSliceAng val="0"/>
        <c:holeSize val="50"/>
      </c:doughnutChart>
      <c:spPr>
        <a:noFill/>
        <a:ln>
          <a:noFill/>
        </a:ln>
        <a:effectLst/>
      </c:spPr>
    </c:plotArea>
    <c:legend>
      <c:legendPos val="b"/>
      <c:layout>
        <c:manualLayout>
          <c:xMode val="edge"/>
          <c:yMode val="edge"/>
          <c:x val="0.21466808674905005"/>
          <c:y val="0.93991864077341936"/>
          <c:w val="0.59594420750566246"/>
          <c:h val="5.9830170301760181E-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Chart title</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doughnutChart>
        <c:varyColors val="1"/>
        <c:ser>
          <c:idx val="0"/>
          <c:order val="0"/>
          <c:tx>
            <c:strRef>
              <c:f>Sheet1!$B$1</c:f>
              <c:strCache>
                <c:ptCount val="1"/>
                <c:pt idx="0">
                  <c:v>Sales</c:v>
                </c:pt>
              </c:strCache>
            </c:strRef>
          </c:tx>
          <c:spPr>
            <a:ln>
              <a:noFill/>
            </a:ln>
          </c:spPr>
          <c:dPt>
            <c:idx val="0"/>
            <c:bubble3D val="0"/>
            <c:spPr>
              <a:solidFill>
                <a:schemeClr val="accent1"/>
              </a:solidFill>
              <a:ln w="19050">
                <a:noFill/>
              </a:ln>
              <a:effectLst/>
            </c:spPr>
            <c:extLst>
              <c:ext xmlns:c16="http://schemas.microsoft.com/office/drawing/2014/chart" uri="{C3380CC4-5D6E-409C-BE32-E72D297353CC}">
                <c16:uniqueId val="{00000001-6EB4-014E-A556-713550FF75B6}"/>
              </c:ext>
            </c:extLst>
          </c:dPt>
          <c:dPt>
            <c:idx val="1"/>
            <c:bubble3D val="0"/>
            <c:spPr>
              <a:solidFill>
                <a:schemeClr val="bg2"/>
              </a:solidFill>
              <a:ln w="19050">
                <a:noFill/>
              </a:ln>
              <a:effectLst/>
            </c:spPr>
            <c:extLst>
              <c:ext xmlns:c16="http://schemas.microsoft.com/office/drawing/2014/chart" uri="{C3380CC4-5D6E-409C-BE32-E72D297353CC}">
                <c16:uniqueId val="{00000002-836C-A94E-9653-FFFCCFB0BB69}"/>
              </c:ext>
            </c:extLst>
          </c:dPt>
          <c:dPt>
            <c:idx val="2"/>
            <c:bubble3D val="0"/>
            <c:spPr>
              <a:solidFill>
                <a:schemeClr val="accent3"/>
              </a:solidFill>
              <a:ln w="19050">
                <a:noFill/>
              </a:ln>
              <a:effectLst/>
            </c:spPr>
            <c:extLst>
              <c:ext xmlns:c16="http://schemas.microsoft.com/office/drawing/2014/chart" uri="{C3380CC4-5D6E-409C-BE32-E72D297353CC}">
                <c16:uniqueId val="{00000005-6EB4-014E-A556-713550FF75B6}"/>
              </c:ext>
            </c:extLst>
          </c:dPt>
          <c:dPt>
            <c:idx val="3"/>
            <c:bubble3D val="0"/>
            <c:spPr>
              <a:solidFill>
                <a:schemeClr val="accent6"/>
              </a:solidFill>
              <a:ln w="19050">
                <a:noFill/>
              </a:ln>
              <a:effectLst/>
            </c:spPr>
            <c:extLst>
              <c:ext xmlns:c16="http://schemas.microsoft.com/office/drawing/2014/chart" uri="{C3380CC4-5D6E-409C-BE32-E72D297353CC}">
                <c16:uniqueId val="{00000001-836C-A94E-9653-FFFCCFB0BB69}"/>
              </c:ext>
            </c:extLst>
          </c:dPt>
          <c:cat>
            <c:strRef>
              <c:f>Sheet1!$A$2:$A$5</c:f>
              <c:strCache>
                <c:ptCount val="4"/>
                <c:pt idx="0">
                  <c:v>1st Qtr</c:v>
                </c:pt>
                <c:pt idx="1">
                  <c:v>2nd Qtr</c:v>
                </c:pt>
                <c:pt idx="2">
                  <c:v>3rd Qtr</c:v>
                </c:pt>
                <c:pt idx="3">
                  <c:v>4th Qtr</c:v>
                </c:pt>
              </c:strCache>
            </c:strRef>
          </c:cat>
          <c:val>
            <c:numRef>
              <c:f>Sheet1!$B$2:$B$5</c:f>
              <c:numCache>
                <c:formatCode>General</c:formatCode>
                <c:ptCount val="4"/>
                <c:pt idx="0">
                  <c:v>8.1999999999999993</c:v>
                </c:pt>
                <c:pt idx="1">
                  <c:v>3.2</c:v>
                </c:pt>
                <c:pt idx="2">
                  <c:v>1.4</c:v>
                </c:pt>
                <c:pt idx="3">
                  <c:v>1.2</c:v>
                </c:pt>
              </c:numCache>
            </c:numRef>
          </c:val>
          <c:extLst>
            <c:ext xmlns:c16="http://schemas.microsoft.com/office/drawing/2014/chart" uri="{C3380CC4-5D6E-409C-BE32-E72D297353CC}">
              <c16:uniqueId val="{00000000-836C-A94E-9653-FFFCCFB0BB69}"/>
            </c:ext>
          </c:extLst>
        </c:ser>
        <c:dLbls>
          <c:showLegendKey val="0"/>
          <c:showVal val="0"/>
          <c:showCatName val="0"/>
          <c:showSerName val="0"/>
          <c:showPercent val="0"/>
          <c:showBubbleSize val="0"/>
          <c:showLeaderLines val="1"/>
        </c:dLbls>
        <c:firstSliceAng val="0"/>
        <c:holeSize val="50"/>
      </c:doughnutChart>
      <c:spPr>
        <a:noFill/>
        <a:ln>
          <a:noFill/>
        </a:ln>
        <a:effectLst/>
      </c:spPr>
    </c:plotArea>
    <c:legend>
      <c:legendPos val="b"/>
      <c:layout>
        <c:manualLayout>
          <c:xMode val="edge"/>
          <c:yMode val="edge"/>
          <c:x val="0.21466808674905005"/>
          <c:y val="0.93991864077341936"/>
          <c:w val="0.59594420750566246"/>
          <c:h val="5.9830170301760181E-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Chart title</a:t>
            </a:r>
          </a:p>
        </c:rich>
      </c:tx>
      <c:layout>
        <c:manualLayout>
          <c:xMode val="edge"/>
          <c:yMode val="edge"/>
          <c:x val="0.27290791529983499"/>
          <c:y val="0.1624875655430896"/>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doughnutChart>
        <c:varyColors val="1"/>
        <c:ser>
          <c:idx val="0"/>
          <c:order val="0"/>
          <c:tx>
            <c:strRef>
              <c:f>Sheet1!$B$1</c:f>
              <c:strCache>
                <c:ptCount val="1"/>
                <c:pt idx="0">
                  <c:v>Sales</c:v>
                </c:pt>
              </c:strCache>
            </c:strRef>
          </c:tx>
          <c:spPr>
            <a:ln>
              <a:noFill/>
            </a:ln>
          </c:spPr>
          <c:dPt>
            <c:idx val="0"/>
            <c:bubble3D val="0"/>
            <c:spPr>
              <a:solidFill>
                <a:schemeClr val="accent1"/>
              </a:solidFill>
              <a:ln w="19050">
                <a:noFill/>
              </a:ln>
              <a:effectLst/>
            </c:spPr>
            <c:extLst>
              <c:ext xmlns:c16="http://schemas.microsoft.com/office/drawing/2014/chart" uri="{C3380CC4-5D6E-409C-BE32-E72D297353CC}">
                <c16:uniqueId val="{00000001-6EB4-014E-A556-713550FF75B6}"/>
              </c:ext>
            </c:extLst>
          </c:dPt>
          <c:dPt>
            <c:idx val="1"/>
            <c:bubble3D val="0"/>
            <c:spPr>
              <a:solidFill>
                <a:schemeClr val="bg2"/>
              </a:solidFill>
              <a:ln w="19050">
                <a:noFill/>
              </a:ln>
              <a:effectLst/>
            </c:spPr>
            <c:extLst>
              <c:ext xmlns:c16="http://schemas.microsoft.com/office/drawing/2014/chart" uri="{C3380CC4-5D6E-409C-BE32-E72D297353CC}">
                <c16:uniqueId val="{00000002-836C-A94E-9653-FFFCCFB0BB69}"/>
              </c:ext>
            </c:extLst>
          </c:dPt>
          <c:dPt>
            <c:idx val="2"/>
            <c:bubble3D val="0"/>
            <c:spPr>
              <a:solidFill>
                <a:schemeClr val="accent3"/>
              </a:solidFill>
              <a:ln w="19050">
                <a:noFill/>
              </a:ln>
              <a:effectLst/>
            </c:spPr>
            <c:extLst>
              <c:ext xmlns:c16="http://schemas.microsoft.com/office/drawing/2014/chart" uri="{C3380CC4-5D6E-409C-BE32-E72D297353CC}">
                <c16:uniqueId val="{00000005-6EB4-014E-A556-713550FF75B6}"/>
              </c:ext>
            </c:extLst>
          </c:dPt>
          <c:dPt>
            <c:idx val="3"/>
            <c:bubble3D val="0"/>
            <c:spPr>
              <a:solidFill>
                <a:schemeClr val="accent6"/>
              </a:solidFill>
              <a:ln w="19050">
                <a:noFill/>
              </a:ln>
              <a:effectLst/>
            </c:spPr>
            <c:extLst>
              <c:ext xmlns:c16="http://schemas.microsoft.com/office/drawing/2014/chart" uri="{C3380CC4-5D6E-409C-BE32-E72D297353CC}">
                <c16:uniqueId val="{00000001-836C-A94E-9653-FFFCCFB0BB69}"/>
              </c:ext>
            </c:extLst>
          </c:dPt>
          <c:cat>
            <c:strRef>
              <c:f>Sheet1!$A$2:$A$5</c:f>
              <c:strCache>
                <c:ptCount val="4"/>
                <c:pt idx="0">
                  <c:v>1st Qtr</c:v>
                </c:pt>
                <c:pt idx="1">
                  <c:v>2nd Qtr</c:v>
                </c:pt>
                <c:pt idx="2">
                  <c:v>3rd Qtr</c:v>
                </c:pt>
                <c:pt idx="3">
                  <c:v>4th Qtr</c:v>
                </c:pt>
              </c:strCache>
            </c:strRef>
          </c:cat>
          <c:val>
            <c:numRef>
              <c:f>Sheet1!$B$2:$B$5</c:f>
              <c:numCache>
                <c:formatCode>General</c:formatCode>
                <c:ptCount val="4"/>
                <c:pt idx="0">
                  <c:v>8.1999999999999993</c:v>
                </c:pt>
                <c:pt idx="1">
                  <c:v>3.2</c:v>
                </c:pt>
                <c:pt idx="2">
                  <c:v>1.4</c:v>
                </c:pt>
                <c:pt idx="3">
                  <c:v>1.2</c:v>
                </c:pt>
              </c:numCache>
            </c:numRef>
          </c:val>
          <c:extLst>
            <c:ext xmlns:c16="http://schemas.microsoft.com/office/drawing/2014/chart" uri="{C3380CC4-5D6E-409C-BE32-E72D297353CC}">
              <c16:uniqueId val="{00000000-836C-A94E-9653-FFFCCFB0BB69}"/>
            </c:ext>
          </c:extLst>
        </c:ser>
        <c:dLbls>
          <c:showLegendKey val="0"/>
          <c:showVal val="0"/>
          <c:showCatName val="0"/>
          <c:showSerName val="0"/>
          <c:showPercent val="0"/>
          <c:showBubbleSize val="0"/>
          <c:showLeaderLines val="1"/>
        </c:dLbls>
        <c:firstSliceAng val="0"/>
        <c:holeSize val="50"/>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Chart title</a:t>
            </a:r>
          </a:p>
        </c:rich>
      </c:tx>
      <c:layout>
        <c:manualLayout>
          <c:xMode val="edge"/>
          <c:yMode val="edge"/>
          <c:x val="0.27290791529983499"/>
          <c:y val="0.1624875655430896"/>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doughnutChart>
        <c:varyColors val="1"/>
        <c:ser>
          <c:idx val="0"/>
          <c:order val="0"/>
          <c:tx>
            <c:strRef>
              <c:f>Sheet1!$B$1</c:f>
              <c:strCache>
                <c:ptCount val="1"/>
                <c:pt idx="0">
                  <c:v>Sales</c:v>
                </c:pt>
              </c:strCache>
            </c:strRef>
          </c:tx>
          <c:spPr>
            <a:ln>
              <a:noFill/>
            </a:ln>
          </c:spPr>
          <c:dPt>
            <c:idx val="0"/>
            <c:bubble3D val="0"/>
            <c:spPr>
              <a:solidFill>
                <a:schemeClr val="accent1"/>
              </a:solidFill>
              <a:ln w="19050">
                <a:noFill/>
              </a:ln>
              <a:effectLst/>
            </c:spPr>
            <c:extLst>
              <c:ext xmlns:c16="http://schemas.microsoft.com/office/drawing/2014/chart" uri="{C3380CC4-5D6E-409C-BE32-E72D297353CC}">
                <c16:uniqueId val="{00000001-6EB4-014E-A556-713550FF75B6}"/>
              </c:ext>
            </c:extLst>
          </c:dPt>
          <c:dPt>
            <c:idx val="1"/>
            <c:bubble3D val="0"/>
            <c:spPr>
              <a:solidFill>
                <a:schemeClr val="bg2"/>
              </a:solidFill>
              <a:ln w="19050">
                <a:noFill/>
              </a:ln>
              <a:effectLst/>
            </c:spPr>
            <c:extLst>
              <c:ext xmlns:c16="http://schemas.microsoft.com/office/drawing/2014/chart" uri="{C3380CC4-5D6E-409C-BE32-E72D297353CC}">
                <c16:uniqueId val="{00000002-836C-A94E-9653-FFFCCFB0BB69}"/>
              </c:ext>
            </c:extLst>
          </c:dPt>
          <c:dPt>
            <c:idx val="2"/>
            <c:bubble3D val="0"/>
            <c:spPr>
              <a:solidFill>
                <a:schemeClr val="accent3"/>
              </a:solidFill>
              <a:ln w="19050">
                <a:noFill/>
              </a:ln>
              <a:effectLst/>
            </c:spPr>
            <c:extLst>
              <c:ext xmlns:c16="http://schemas.microsoft.com/office/drawing/2014/chart" uri="{C3380CC4-5D6E-409C-BE32-E72D297353CC}">
                <c16:uniqueId val="{00000005-6EB4-014E-A556-713550FF75B6}"/>
              </c:ext>
            </c:extLst>
          </c:dPt>
          <c:dPt>
            <c:idx val="3"/>
            <c:bubble3D val="0"/>
            <c:spPr>
              <a:solidFill>
                <a:schemeClr val="accent6"/>
              </a:solidFill>
              <a:ln w="19050">
                <a:noFill/>
              </a:ln>
              <a:effectLst/>
            </c:spPr>
            <c:extLst>
              <c:ext xmlns:c16="http://schemas.microsoft.com/office/drawing/2014/chart" uri="{C3380CC4-5D6E-409C-BE32-E72D297353CC}">
                <c16:uniqueId val="{00000001-836C-A94E-9653-FFFCCFB0BB69}"/>
              </c:ext>
            </c:extLst>
          </c:dPt>
          <c:cat>
            <c:strRef>
              <c:f>Sheet1!$A$2:$A$5</c:f>
              <c:strCache>
                <c:ptCount val="4"/>
                <c:pt idx="0">
                  <c:v>1st Qtr</c:v>
                </c:pt>
                <c:pt idx="1">
                  <c:v>2nd Qtr</c:v>
                </c:pt>
                <c:pt idx="2">
                  <c:v>3rd Qtr</c:v>
                </c:pt>
                <c:pt idx="3">
                  <c:v>4th Qtr</c:v>
                </c:pt>
              </c:strCache>
            </c:strRef>
          </c:cat>
          <c:val>
            <c:numRef>
              <c:f>Sheet1!$B$2:$B$5</c:f>
              <c:numCache>
                <c:formatCode>General</c:formatCode>
                <c:ptCount val="4"/>
                <c:pt idx="0">
                  <c:v>8.1999999999999993</c:v>
                </c:pt>
                <c:pt idx="1">
                  <c:v>3.2</c:v>
                </c:pt>
                <c:pt idx="2">
                  <c:v>1.4</c:v>
                </c:pt>
                <c:pt idx="3">
                  <c:v>1.2</c:v>
                </c:pt>
              </c:numCache>
            </c:numRef>
          </c:val>
          <c:extLst>
            <c:ext xmlns:c16="http://schemas.microsoft.com/office/drawing/2014/chart" uri="{C3380CC4-5D6E-409C-BE32-E72D297353CC}">
              <c16:uniqueId val="{00000000-836C-A94E-9653-FFFCCFB0BB69}"/>
            </c:ext>
          </c:extLst>
        </c:ser>
        <c:dLbls>
          <c:showLegendKey val="0"/>
          <c:showVal val="0"/>
          <c:showCatName val="0"/>
          <c:showSerName val="0"/>
          <c:showPercent val="0"/>
          <c:showBubbleSize val="0"/>
          <c:showLeaderLines val="1"/>
        </c:dLbls>
        <c:firstSliceAng val="0"/>
        <c:holeSize val="50"/>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Chart title</a:t>
            </a:r>
          </a:p>
        </c:rich>
      </c:tx>
      <c:layout>
        <c:manualLayout>
          <c:xMode val="edge"/>
          <c:yMode val="edge"/>
          <c:x val="0.27290791529983499"/>
          <c:y val="0.1624875655430896"/>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doughnutChart>
        <c:varyColors val="1"/>
        <c:ser>
          <c:idx val="0"/>
          <c:order val="0"/>
          <c:tx>
            <c:strRef>
              <c:f>Sheet1!$B$1</c:f>
              <c:strCache>
                <c:ptCount val="1"/>
                <c:pt idx="0">
                  <c:v>Sales</c:v>
                </c:pt>
              </c:strCache>
            </c:strRef>
          </c:tx>
          <c:spPr>
            <a:ln>
              <a:noFill/>
            </a:ln>
          </c:spPr>
          <c:dPt>
            <c:idx val="0"/>
            <c:bubble3D val="0"/>
            <c:spPr>
              <a:solidFill>
                <a:schemeClr val="accent1"/>
              </a:solidFill>
              <a:ln w="19050">
                <a:noFill/>
              </a:ln>
              <a:effectLst/>
            </c:spPr>
            <c:extLst>
              <c:ext xmlns:c16="http://schemas.microsoft.com/office/drawing/2014/chart" uri="{C3380CC4-5D6E-409C-BE32-E72D297353CC}">
                <c16:uniqueId val="{00000001-6EB4-014E-A556-713550FF75B6}"/>
              </c:ext>
            </c:extLst>
          </c:dPt>
          <c:dPt>
            <c:idx val="1"/>
            <c:bubble3D val="0"/>
            <c:spPr>
              <a:solidFill>
                <a:schemeClr val="bg2"/>
              </a:solidFill>
              <a:ln w="19050">
                <a:noFill/>
              </a:ln>
              <a:effectLst/>
            </c:spPr>
            <c:extLst>
              <c:ext xmlns:c16="http://schemas.microsoft.com/office/drawing/2014/chart" uri="{C3380CC4-5D6E-409C-BE32-E72D297353CC}">
                <c16:uniqueId val="{00000002-836C-A94E-9653-FFFCCFB0BB69}"/>
              </c:ext>
            </c:extLst>
          </c:dPt>
          <c:dPt>
            <c:idx val="2"/>
            <c:bubble3D val="0"/>
            <c:spPr>
              <a:solidFill>
                <a:schemeClr val="accent3"/>
              </a:solidFill>
              <a:ln w="19050">
                <a:noFill/>
              </a:ln>
              <a:effectLst/>
            </c:spPr>
            <c:extLst>
              <c:ext xmlns:c16="http://schemas.microsoft.com/office/drawing/2014/chart" uri="{C3380CC4-5D6E-409C-BE32-E72D297353CC}">
                <c16:uniqueId val="{00000005-6EB4-014E-A556-713550FF75B6}"/>
              </c:ext>
            </c:extLst>
          </c:dPt>
          <c:dPt>
            <c:idx val="3"/>
            <c:bubble3D val="0"/>
            <c:spPr>
              <a:solidFill>
                <a:schemeClr val="accent6"/>
              </a:solidFill>
              <a:ln w="19050">
                <a:noFill/>
              </a:ln>
              <a:effectLst/>
            </c:spPr>
            <c:extLst>
              <c:ext xmlns:c16="http://schemas.microsoft.com/office/drawing/2014/chart" uri="{C3380CC4-5D6E-409C-BE32-E72D297353CC}">
                <c16:uniqueId val="{00000001-836C-A94E-9653-FFFCCFB0BB69}"/>
              </c:ext>
            </c:extLst>
          </c:dPt>
          <c:cat>
            <c:strRef>
              <c:f>Sheet1!$A$2:$A$5</c:f>
              <c:strCache>
                <c:ptCount val="4"/>
                <c:pt idx="0">
                  <c:v>1st Qtr</c:v>
                </c:pt>
                <c:pt idx="1">
                  <c:v>2nd Qtr</c:v>
                </c:pt>
                <c:pt idx="2">
                  <c:v>3rd Qtr</c:v>
                </c:pt>
                <c:pt idx="3">
                  <c:v>4th Qtr</c:v>
                </c:pt>
              </c:strCache>
            </c:strRef>
          </c:cat>
          <c:val>
            <c:numRef>
              <c:f>Sheet1!$B$2:$B$5</c:f>
              <c:numCache>
                <c:formatCode>General</c:formatCode>
                <c:ptCount val="4"/>
                <c:pt idx="0">
                  <c:v>8.1999999999999993</c:v>
                </c:pt>
                <c:pt idx="1">
                  <c:v>3.2</c:v>
                </c:pt>
                <c:pt idx="2">
                  <c:v>1.4</c:v>
                </c:pt>
                <c:pt idx="3">
                  <c:v>1.2</c:v>
                </c:pt>
              </c:numCache>
            </c:numRef>
          </c:val>
          <c:extLst>
            <c:ext xmlns:c16="http://schemas.microsoft.com/office/drawing/2014/chart" uri="{C3380CC4-5D6E-409C-BE32-E72D297353CC}">
              <c16:uniqueId val="{00000000-836C-A94E-9653-FFFCCFB0BB69}"/>
            </c:ext>
          </c:extLst>
        </c:ser>
        <c:dLbls>
          <c:showLegendKey val="0"/>
          <c:showVal val="0"/>
          <c:showCatName val="0"/>
          <c:showSerName val="0"/>
          <c:showPercent val="0"/>
          <c:showBubbleSize val="0"/>
          <c:showLeaderLines val="1"/>
        </c:dLbls>
        <c:firstSliceAng val="0"/>
        <c:holeSize val="50"/>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Chart title</a:t>
            </a:r>
          </a:p>
        </c:rich>
      </c:tx>
      <c:layout>
        <c:manualLayout>
          <c:xMode val="edge"/>
          <c:yMode val="edge"/>
          <c:x val="0.27290791529983499"/>
          <c:y val="0.1624875655430896"/>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doughnutChart>
        <c:varyColors val="1"/>
        <c:ser>
          <c:idx val="0"/>
          <c:order val="0"/>
          <c:tx>
            <c:strRef>
              <c:f>Sheet1!$B$1</c:f>
              <c:strCache>
                <c:ptCount val="1"/>
                <c:pt idx="0">
                  <c:v>Sales</c:v>
                </c:pt>
              </c:strCache>
            </c:strRef>
          </c:tx>
          <c:spPr>
            <a:ln>
              <a:noFill/>
            </a:ln>
          </c:spPr>
          <c:dPt>
            <c:idx val="0"/>
            <c:bubble3D val="0"/>
            <c:spPr>
              <a:solidFill>
                <a:schemeClr val="accent1"/>
              </a:solidFill>
              <a:ln w="19050">
                <a:noFill/>
              </a:ln>
              <a:effectLst/>
            </c:spPr>
            <c:extLst>
              <c:ext xmlns:c16="http://schemas.microsoft.com/office/drawing/2014/chart" uri="{C3380CC4-5D6E-409C-BE32-E72D297353CC}">
                <c16:uniqueId val="{00000001-6EB4-014E-A556-713550FF75B6}"/>
              </c:ext>
            </c:extLst>
          </c:dPt>
          <c:dPt>
            <c:idx val="1"/>
            <c:bubble3D val="0"/>
            <c:spPr>
              <a:solidFill>
                <a:schemeClr val="bg2"/>
              </a:solidFill>
              <a:ln w="19050">
                <a:noFill/>
              </a:ln>
              <a:effectLst/>
            </c:spPr>
            <c:extLst>
              <c:ext xmlns:c16="http://schemas.microsoft.com/office/drawing/2014/chart" uri="{C3380CC4-5D6E-409C-BE32-E72D297353CC}">
                <c16:uniqueId val="{00000002-836C-A94E-9653-FFFCCFB0BB69}"/>
              </c:ext>
            </c:extLst>
          </c:dPt>
          <c:dPt>
            <c:idx val="2"/>
            <c:bubble3D val="0"/>
            <c:spPr>
              <a:solidFill>
                <a:schemeClr val="accent3"/>
              </a:solidFill>
              <a:ln w="19050">
                <a:noFill/>
              </a:ln>
              <a:effectLst/>
            </c:spPr>
            <c:extLst>
              <c:ext xmlns:c16="http://schemas.microsoft.com/office/drawing/2014/chart" uri="{C3380CC4-5D6E-409C-BE32-E72D297353CC}">
                <c16:uniqueId val="{00000005-6EB4-014E-A556-713550FF75B6}"/>
              </c:ext>
            </c:extLst>
          </c:dPt>
          <c:dPt>
            <c:idx val="3"/>
            <c:bubble3D val="0"/>
            <c:spPr>
              <a:solidFill>
                <a:schemeClr val="accent6"/>
              </a:solidFill>
              <a:ln w="19050">
                <a:noFill/>
              </a:ln>
              <a:effectLst/>
            </c:spPr>
            <c:extLst>
              <c:ext xmlns:c16="http://schemas.microsoft.com/office/drawing/2014/chart" uri="{C3380CC4-5D6E-409C-BE32-E72D297353CC}">
                <c16:uniqueId val="{00000001-836C-A94E-9653-FFFCCFB0BB69}"/>
              </c:ext>
            </c:extLst>
          </c:dPt>
          <c:cat>
            <c:strRef>
              <c:f>Sheet1!$A$2:$A$5</c:f>
              <c:strCache>
                <c:ptCount val="4"/>
                <c:pt idx="0">
                  <c:v>1st Qtr</c:v>
                </c:pt>
                <c:pt idx="1">
                  <c:v>2nd Qtr</c:v>
                </c:pt>
                <c:pt idx="2">
                  <c:v>3rd Qtr</c:v>
                </c:pt>
                <c:pt idx="3">
                  <c:v>4th Qtr</c:v>
                </c:pt>
              </c:strCache>
            </c:strRef>
          </c:cat>
          <c:val>
            <c:numRef>
              <c:f>Sheet1!$B$2:$B$5</c:f>
              <c:numCache>
                <c:formatCode>General</c:formatCode>
                <c:ptCount val="4"/>
                <c:pt idx="0">
                  <c:v>8.1999999999999993</c:v>
                </c:pt>
                <c:pt idx="1">
                  <c:v>3.2</c:v>
                </c:pt>
                <c:pt idx="2">
                  <c:v>1.4</c:v>
                </c:pt>
                <c:pt idx="3">
                  <c:v>1.2</c:v>
                </c:pt>
              </c:numCache>
            </c:numRef>
          </c:val>
          <c:extLst>
            <c:ext xmlns:c16="http://schemas.microsoft.com/office/drawing/2014/chart" uri="{C3380CC4-5D6E-409C-BE32-E72D297353CC}">
              <c16:uniqueId val="{00000000-836C-A94E-9653-FFFCCFB0BB69}"/>
            </c:ext>
          </c:extLst>
        </c:ser>
        <c:dLbls>
          <c:showLegendKey val="0"/>
          <c:showVal val="0"/>
          <c:showCatName val="0"/>
          <c:showSerName val="0"/>
          <c:showPercent val="0"/>
          <c:showBubbleSize val="0"/>
          <c:showLeaderLines val="1"/>
        </c:dLbls>
        <c:firstSliceAng val="0"/>
        <c:holeSize val="50"/>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7/19/2021 10:40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7/19/2021 10:40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panose="020B0502040204020203"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62C61DAB-D93E-49CA-B245-379601CFE8D0}" type="datetime8">
              <a:rPr lang="en-US" smtClean="0"/>
              <a:t>7/19/2021 10:40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19080579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7/19/2021 10:40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14050131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7/19/2021 10:40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20</a:t>
            </a:fld>
            <a:endParaRPr lang="en-US" dirty="0"/>
          </a:p>
        </p:txBody>
      </p:sp>
    </p:spTree>
    <p:extLst>
      <p:ext uri="{BB962C8B-B14F-4D97-AF65-F5344CB8AC3E}">
        <p14:creationId xmlns:p14="http://schemas.microsoft.com/office/powerpoint/2010/main" val="25716778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7/19/2021 10:40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21</a:t>
            </a:fld>
            <a:endParaRPr lang="en-US" dirty="0"/>
          </a:p>
        </p:txBody>
      </p:sp>
    </p:spTree>
    <p:extLst>
      <p:ext uri="{BB962C8B-B14F-4D97-AF65-F5344CB8AC3E}">
        <p14:creationId xmlns:p14="http://schemas.microsoft.com/office/powerpoint/2010/main" val="23543553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7/19/2021 10:40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37</a:t>
            </a:fld>
            <a:endParaRPr lang="en-US" dirty="0"/>
          </a:p>
        </p:txBody>
      </p:sp>
    </p:spTree>
    <p:extLst>
      <p:ext uri="{BB962C8B-B14F-4D97-AF65-F5344CB8AC3E}">
        <p14:creationId xmlns:p14="http://schemas.microsoft.com/office/powerpoint/2010/main" val="26149705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7/19/2021 10:40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44</a:t>
            </a:fld>
            <a:endParaRPr lang="en-US" dirty="0"/>
          </a:p>
        </p:txBody>
      </p:sp>
    </p:spTree>
    <p:extLst>
      <p:ext uri="{BB962C8B-B14F-4D97-AF65-F5344CB8AC3E}">
        <p14:creationId xmlns:p14="http://schemas.microsoft.com/office/powerpoint/2010/main" val="4448960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7/19/2021 10:40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37317693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7/19/2021 10:40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14040162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7/19/2021 10:40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34217492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7/19/2021 10:40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9282242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7/19/2021 10:40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14699008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7/19/2021 10:40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15945313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7/19/2021 10:40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22938007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7/19/2021 10:40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182843672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4.jpg"/><Relationship Id="rId1" Type="http://schemas.openxmlformats.org/officeDocument/2006/relationships/slideMaster" Target="../slideMasters/slideMaster1.xml"/><Relationship Id="rId4" Type="http://schemas.openxmlformats.org/officeDocument/2006/relationships/image" Target="../media/image10.jpg"/></Relationships>
</file>

<file path=ppt/slideLayouts/_rels/slideLayout57.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4.jpg"/><Relationship Id="rId1" Type="http://schemas.openxmlformats.org/officeDocument/2006/relationships/slideMaster" Target="../slideMasters/slideMaster1.xml"/><Relationship Id="rId5" Type="http://schemas.openxmlformats.org/officeDocument/2006/relationships/image" Target="../media/image11.jpg"/><Relationship Id="rId4" Type="http://schemas.openxmlformats.org/officeDocument/2006/relationships/image" Target="../media/image10.jpg"/></Relationships>
</file>

<file path=ppt/slideLayouts/_rels/slideLayout58.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jpg"/><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jpg"/><Relationship Id="rId1" Type="http://schemas.openxmlformats.org/officeDocument/2006/relationships/slideMaster" Target="../slideMasters/slideMaster1.xml"/><Relationship Id="rId4" Type="http://schemas.openxmlformats.org/officeDocument/2006/relationships/image" Target="../media/image16.jpg"/></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7.jpg"/><Relationship Id="rId1" Type="http://schemas.openxmlformats.org/officeDocument/2006/relationships/slideMaster" Target="../slideMasters/slideMaster1.xml"/><Relationship Id="rId5" Type="http://schemas.openxmlformats.org/officeDocument/2006/relationships/image" Target="../media/image20.jpg"/><Relationship Id="rId4" Type="http://schemas.openxmlformats.org/officeDocument/2006/relationships/image" Target="../media/image19.jpg"/></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4.jpg"/><Relationship Id="rId1" Type="http://schemas.openxmlformats.org/officeDocument/2006/relationships/slideMaster" Target="../slideMasters/slideMaster1.xml"/><Relationship Id="rId6" Type="http://schemas.openxmlformats.org/officeDocument/2006/relationships/image" Target="../media/image21.jpg"/><Relationship Id="rId5" Type="http://schemas.openxmlformats.org/officeDocument/2006/relationships/image" Target="../media/image11.jpg"/><Relationship Id="rId4" Type="http://schemas.openxmlformats.org/officeDocument/2006/relationships/image" Target="../media/image10.jpg"/></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4.jpg"/><Relationship Id="rId1" Type="http://schemas.openxmlformats.org/officeDocument/2006/relationships/slideMaster" Target="../slideMasters/slideMaster1.xml"/><Relationship Id="rId4" Type="http://schemas.openxmlformats.org/officeDocument/2006/relationships/image" Target="../media/image10.jpg"/></Relationships>
</file>

<file path=ppt/slideLayouts/_rels/slideLayout63.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4.jpg"/><Relationship Id="rId1" Type="http://schemas.openxmlformats.org/officeDocument/2006/relationships/slideMaster" Target="../slideMasters/slideMaster1.xml"/><Relationship Id="rId5" Type="http://schemas.openxmlformats.org/officeDocument/2006/relationships/image" Target="../media/image11.jpg"/><Relationship Id="rId4" Type="http://schemas.openxmlformats.org/officeDocument/2006/relationships/image" Target="../media/image10.jpg"/></Relationships>
</file>

<file path=ppt/slideLayouts/_rels/slideLayout64.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4.jpg"/><Relationship Id="rId1" Type="http://schemas.openxmlformats.org/officeDocument/2006/relationships/slideMaster" Target="../slideMasters/slideMaster1.xml"/><Relationship Id="rId6" Type="http://schemas.openxmlformats.org/officeDocument/2006/relationships/image" Target="../media/image21.jpg"/><Relationship Id="rId5" Type="http://schemas.openxmlformats.org/officeDocument/2006/relationships/image" Target="../media/image11.jpg"/><Relationship Id="rId4" Type="http://schemas.openxmlformats.org/officeDocument/2006/relationships/image" Target="../media/image10.jpg"/></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3"/>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pic>
        <p:nvPicPr>
          <p:cNvPr id="7" name="MS logo white - EMF" descr="Microsoft logo white text version">
            <a:extLst>
              <a:ext uri="{FF2B5EF4-FFF2-40B4-BE49-F238E27FC236}">
                <a16:creationId xmlns:a16="http://schemas.microsoft.com/office/drawing/2014/main" id="{B75A0920-A5C0-44B4-805C-2A21395BDE60}"/>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4" name="Picture Placeholder 3">
            <a:extLst>
              <a:ext uri="{FF2B5EF4-FFF2-40B4-BE49-F238E27FC236}">
                <a16:creationId xmlns:a16="http://schemas.microsoft.com/office/drawing/2014/main" id="{40BC5B99-509C-464A-99BC-BB61027E6D1A}"/>
              </a:ext>
            </a:extLst>
          </p:cNvPr>
          <p:cNvSpPr>
            <a:spLocks noGrp="1"/>
          </p:cNvSpPr>
          <p:nvPr>
            <p:ph type="pic" sz="quarter" idx="13"/>
          </p:nvPr>
        </p:nvSpPr>
        <p:spPr>
          <a:xfrm>
            <a:off x="5326063" y="0"/>
            <a:ext cx="6865937" cy="6858000"/>
          </a:xfrm>
        </p:spPr>
        <p:txBody>
          <a:bodyPr/>
          <a:lstStyle/>
          <a:p>
            <a:r>
              <a:rPr lang="en-US"/>
              <a:t>Click icon to add picture</a:t>
            </a:r>
          </a:p>
        </p:txBody>
      </p:sp>
    </p:spTree>
    <p:extLst>
      <p:ext uri="{BB962C8B-B14F-4D97-AF65-F5344CB8AC3E}">
        <p14:creationId xmlns:p14="http://schemas.microsoft.com/office/powerpoint/2010/main" val="30174309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userDrawn="1">
          <p15:clr>
            <a:srgbClr val="5ACBF0"/>
          </p15:clr>
        </p15:guide>
        <p15:guide id="3" pos="3355" userDrawn="1">
          <p15:clr>
            <a:srgbClr val="5ACBF0"/>
          </p15:clr>
        </p15:guide>
        <p15:guide id="5" orient="horz" pos="2160" userDrawn="1">
          <p15:clr>
            <a:srgbClr val="FBAE40"/>
          </p15:clr>
        </p15:guide>
        <p15:guide id="6" orient="horz" pos="2229" userDrawn="1">
          <p15:clr>
            <a:srgbClr val="5ACBF0"/>
          </p15:clr>
        </p15:guide>
        <p15:guide id="7" pos="2996" userDrawn="1">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1"/>
                </a:solidFill>
              </a:defRPr>
            </a:lvl1p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23299196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Code Bottom">
    <p:bg>
      <p:bgRef idx="1001">
        <a:schemeClr val="bg2"/>
      </p:bgRef>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p:txBody>
          <a:bodyPr/>
          <a:lstStyle>
            <a:lvl1pPr>
              <a:defRPr>
                <a:solidFill>
                  <a:schemeClr val="tx1"/>
                </a:solidFill>
              </a:defRPr>
            </a:lvl1pPr>
          </a:lstStyle>
          <a:p>
            <a:r>
              <a:rPr lang="en-US"/>
              <a:t>Click to edit Master title style</a:t>
            </a:r>
            <a:endParaRPr lang="en-US" dirty="0"/>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86390" y="1230681"/>
            <a:ext cx="11018520" cy="369332"/>
          </a:xfrm>
        </p:spPr>
        <p:txBody>
          <a:bodyPr wrap="square">
            <a:spAutoFit/>
          </a:bodyPr>
          <a:lstStyle>
            <a:lvl1pPr marL="0" indent="0">
              <a:spcBef>
                <a:spcPts val="600"/>
              </a:spcBef>
              <a:spcAft>
                <a:spcPts val="0"/>
              </a:spcAft>
              <a:buNone/>
              <a:defRPr sz="2400">
                <a:solidFill>
                  <a:schemeClr val="tx1"/>
                </a:solidFill>
                <a:latin typeface="+mn-lt"/>
                <a:cs typeface="Segoe UI" panose="020B0502040204020203" pitchFamily="34" charset="0"/>
              </a:defRPr>
            </a:lvl1pPr>
            <a:lvl2pPr marL="228531" indent="0">
              <a:buNone/>
              <a:defRPr sz="240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dirty="0"/>
              <a:t>Click to edit text</a:t>
            </a:r>
          </a:p>
        </p:txBody>
      </p:sp>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2827138"/>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FFFFFF"/>
              </a:solidFill>
              <a:ea typeface="Segoe UI" pitchFamily="34" charset="0"/>
              <a:cs typeface="Segoe UI" pitchFamily="34"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2827138"/>
            <a:ext cx="3788358" cy="446148"/>
          </a:xfrm>
          <a:gradFill flip="none" rotWithShape="1">
            <a:gsLst>
              <a:gs pos="0">
                <a:srgbClr val="000000"/>
              </a:gs>
              <a:gs pos="92000">
                <a:srgbClr val="000000"/>
              </a:gs>
              <a:gs pos="92000">
                <a:schemeClr val="accent1"/>
              </a:gs>
            </a:gsLst>
            <a:lin ang="16200000" scaled="1"/>
            <a:tileRect/>
          </a:gradFill>
        </p:spPr>
        <p:txBody>
          <a:bodyPr lIns="585216" tIns="91440" bIns="45720"/>
          <a:lstStyle>
            <a:lvl1pPr marL="0" indent="0">
              <a:buNone/>
              <a:defRPr sz="1999">
                <a:solidFill>
                  <a:srgbClr val="FFFFFF"/>
                </a:solidFill>
                <a:latin typeface="+mj-lt"/>
              </a:defRPr>
            </a:lvl1pPr>
          </a:lstStyle>
          <a:p>
            <a:pPr lvl="0"/>
            <a:r>
              <a:rPr lang="en-US" dirty="0"/>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3491219"/>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dirty="0"/>
              <a:t>Click to edit or paste code</a:t>
            </a:r>
          </a:p>
        </p:txBody>
      </p:sp>
    </p:spTree>
    <p:extLst>
      <p:ext uri="{BB962C8B-B14F-4D97-AF65-F5344CB8AC3E}">
        <p14:creationId xmlns:p14="http://schemas.microsoft.com/office/powerpoint/2010/main" val="978534164"/>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4" orient="horz" pos="1776">
          <p15:clr>
            <a:srgbClr val="5ACBF0"/>
          </p15:clr>
        </p15:guide>
        <p15:guide id="5" orient="horz" pos="2197">
          <p15:clr>
            <a:srgbClr val="5ACBF0"/>
          </p15:clr>
        </p15:guide>
        <p15:guide id="6" orient="horz" pos="773">
          <p15:clr>
            <a:srgbClr val="5ACBF0"/>
          </p15:clr>
        </p15:guide>
      </p15:sldGuideLst>
    </p:ext>
  </p:extLst>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Code Top">
    <p:bg>
      <p:bgRef idx="1001">
        <a:schemeClr val="bg2"/>
      </p:bgRef>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0"/>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FFFFFF"/>
              </a:solidFill>
              <a:ea typeface="Segoe UI" pitchFamily="34" charset="0"/>
              <a:cs typeface="Segoe UI" pitchFamily="34" charset="0"/>
            </a:endParaRPr>
          </a:p>
        </p:txBody>
      </p:sp>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a:xfrm>
            <a:off x="588263" y="4224580"/>
            <a:ext cx="11018520" cy="492443"/>
          </a:xfrm>
        </p:spPr>
        <p:txBody>
          <a:bodyPr/>
          <a:lstStyle>
            <a:lvl1pPr>
              <a:defRPr sz="3200">
                <a:solidFill>
                  <a:schemeClr val="tx1"/>
                </a:solidFill>
              </a:defRPr>
            </a:lvl1pPr>
          </a:lstStyle>
          <a:p>
            <a:r>
              <a:rPr lang="en-US"/>
              <a:t>Click to edit Master title style</a:t>
            </a:r>
            <a:endParaRPr lang="en-US" dirty="0"/>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0"/>
            <a:ext cx="3788358" cy="446148"/>
          </a:xfrm>
          <a:gradFill flip="none" rotWithShape="1">
            <a:gsLst>
              <a:gs pos="0">
                <a:srgbClr val="000000"/>
              </a:gs>
              <a:gs pos="92000">
                <a:srgbClr val="000000"/>
              </a:gs>
              <a:gs pos="92000">
                <a:schemeClr val="accent1"/>
              </a:gs>
            </a:gsLst>
            <a:lin ang="16200000" scaled="1"/>
            <a:tileRect/>
          </a:gradFill>
        </p:spPr>
        <p:txBody>
          <a:bodyPr lIns="585216" tIns="91440" bIns="45720"/>
          <a:lstStyle>
            <a:lvl1pPr marL="0" indent="0">
              <a:buNone/>
              <a:defRPr sz="1999">
                <a:solidFill>
                  <a:srgbClr val="FFFFFF"/>
                </a:solidFill>
                <a:latin typeface="+mj-lt"/>
              </a:defRPr>
            </a:lvl1pPr>
          </a:lstStyle>
          <a:p>
            <a:pPr lvl="0"/>
            <a:r>
              <a:rPr lang="en-US" dirty="0"/>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660508"/>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dirty="0"/>
              <a:t>Click to edit or paste code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91152" y="4996505"/>
            <a:ext cx="11018520" cy="369332"/>
          </a:xfrm>
        </p:spPr>
        <p:txBody>
          <a:bodyPr wrap="square">
            <a:spAutoFit/>
          </a:bodyPr>
          <a:lstStyle>
            <a:lvl1pPr marL="0" indent="0">
              <a:spcBef>
                <a:spcPts val="600"/>
              </a:spcBef>
              <a:spcAft>
                <a:spcPts val="0"/>
              </a:spcAft>
              <a:buNone/>
              <a:defRPr sz="2400">
                <a:solidFill>
                  <a:schemeClr val="tx1"/>
                </a:solidFill>
                <a:latin typeface="+mn-lt"/>
                <a:cs typeface="Segoe UI" panose="020B0502040204020203" pitchFamily="34" charset="0"/>
              </a:defRPr>
            </a:lvl1pPr>
            <a:lvl2pPr marL="228531" indent="0">
              <a:buNone/>
              <a:defRPr sz="240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dirty="0"/>
              <a:t>Click to edit text</a:t>
            </a:r>
          </a:p>
        </p:txBody>
      </p:sp>
    </p:spTree>
    <p:extLst>
      <p:ext uri="{BB962C8B-B14F-4D97-AF65-F5344CB8AC3E}">
        <p14:creationId xmlns:p14="http://schemas.microsoft.com/office/powerpoint/2010/main" val="1656685275"/>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4" orient="horz" pos="2661">
          <p15:clr>
            <a:srgbClr val="5ACBF0"/>
          </p15:clr>
        </p15:guide>
        <p15:guide id="5" orient="horz" pos="3147">
          <p15:clr>
            <a:srgbClr val="5ACBF0"/>
          </p15:clr>
        </p15:guide>
        <p15:guide id="6" orient="horz" pos="419">
          <p15:clr>
            <a:srgbClr val="5ACBF0"/>
          </p15:clr>
        </p15:guide>
      </p15:sldGuideLst>
    </p:ext>
  </p:extLst>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Code Right side">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2BB27-7DA5-4478-8C18-C1FFEE20AAC1}"/>
              </a:ext>
            </a:extLst>
          </p:cNvPr>
          <p:cNvSpPr>
            <a:spLocks noGrp="1"/>
          </p:cNvSpPr>
          <p:nvPr>
            <p:ph type="title" hasCustomPrompt="1"/>
          </p:nvPr>
        </p:nvSpPr>
        <p:spPr>
          <a:xfrm>
            <a:off x="588263" y="457200"/>
            <a:ext cx="4040887" cy="492443"/>
          </a:xfrm>
        </p:spPr>
        <p:txBody>
          <a:bodyPr/>
          <a:lstStyle>
            <a:lvl1pPr>
              <a:defRPr sz="3200">
                <a:solidFill>
                  <a:schemeClr val="tx1"/>
                </a:solidFill>
              </a:defRPr>
            </a:lvl1pPr>
          </a:lstStyle>
          <a:p>
            <a:r>
              <a:rPr lang="en-US" dirty="0"/>
              <a:t>Click to edit title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588965" y="1338139"/>
            <a:ext cx="4040185" cy="369332"/>
          </a:xfrm>
        </p:spPr>
        <p:txBody>
          <a:bodyPr wrap="square">
            <a:spAutoFit/>
          </a:bodyPr>
          <a:lstStyle>
            <a:lvl1pPr marL="0" indent="0">
              <a:lnSpc>
                <a:spcPct val="100000"/>
              </a:lnSpc>
              <a:spcBef>
                <a:spcPts val="600"/>
              </a:spcBef>
              <a:spcAft>
                <a:spcPts val="0"/>
              </a:spcAft>
              <a:buNone/>
              <a:defRPr sz="2400" b="0" i="0" baseline="0">
                <a:solidFill>
                  <a:schemeClr val="tx1"/>
                </a:solidFill>
                <a:latin typeface="Segoe UI" panose="020B0502040204020203" pitchFamily="34" charset="0"/>
                <a:cs typeface="Segoe UI" panose="020B0502040204020203"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dirty="0"/>
              <a:t>Click to edit text</a:t>
            </a:r>
          </a:p>
        </p:txBody>
      </p:sp>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5205984"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FFFFFF"/>
              </a:solidFill>
              <a:ea typeface="Segoe UI" pitchFamily="34" charset="0"/>
              <a:cs typeface="Segoe UI" pitchFamily="34" charset="0"/>
            </a:endParaRP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5211763" y="0"/>
            <a:ext cx="3788358" cy="492314"/>
          </a:xfrm>
          <a:gradFill flip="none" rotWithShape="1">
            <a:gsLst>
              <a:gs pos="0">
                <a:srgbClr val="000000"/>
              </a:gs>
              <a:gs pos="99000">
                <a:srgbClr val="000000"/>
              </a:gs>
              <a:gs pos="99000">
                <a:schemeClr val="accent1"/>
              </a:gs>
            </a:gsLst>
            <a:lin ang="10800000" scaled="1"/>
            <a:tileRect/>
          </a:gradFill>
        </p:spPr>
        <p:txBody>
          <a:bodyPr lIns="585216" tIns="91440" bIns="91440"/>
          <a:lstStyle>
            <a:lvl1pPr marL="0" indent="0">
              <a:buNone/>
              <a:defRPr sz="1999">
                <a:solidFill>
                  <a:srgbClr val="FFFFFF"/>
                </a:solidFill>
                <a:latin typeface="+mj-lt"/>
              </a:defRPr>
            </a:lvl1pPr>
          </a:lstStyle>
          <a:p>
            <a:pPr lvl="0"/>
            <a:r>
              <a:rPr lang="en-US" dirty="0"/>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00725" y="709187"/>
            <a:ext cx="5801961" cy="369332"/>
          </a:xfrm>
        </p:spPr>
        <p:txBody>
          <a:bodyPr/>
          <a:lstStyle>
            <a:lvl1pPr marL="0" indent="0">
              <a:buNone/>
              <a:tabLst/>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dirty="0"/>
              <a:t>Click to edit or paste code</a:t>
            </a:r>
          </a:p>
        </p:txBody>
      </p:sp>
    </p:spTree>
    <p:extLst>
      <p:ext uri="{BB962C8B-B14F-4D97-AF65-F5344CB8AC3E}">
        <p14:creationId xmlns:p14="http://schemas.microsoft.com/office/powerpoint/2010/main" val="1206398337"/>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45">
          <p15:clr>
            <a:srgbClr val="5ACBF0"/>
          </p15:clr>
        </p15:guide>
        <p15:guide id="4" orient="horz" pos="843">
          <p15:clr>
            <a:srgbClr val="5ACBF0"/>
          </p15:clr>
        </p15:guide>
        <p15:guide id="7" pos="3283">
          <p15:clr>
            <a:srgbClr val="5ACBF0"/>
          </p15:clr>
        </p15:guide>
        <p15:guide id="8" pos="3654">
          <p15:clr>
            <a:srgbClr val="5ACBF0"/>
          </p15:clr>
        </p15:guide>
        <p15:guide id="9" pos="2916">
          <p15:clr>
            <a:srgbClr val="5ACBF0"/>
          </p15:clr>
        </p15:guide>
      </p15:sldGuideLst>
    </p:ext>
  </p:extLst>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Code Left sde">
    <p:bg>
      <p:bgRef idx="1001">
        <a:schemeClr val="bg2"/>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2"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6BB14A7D-C409-4A7C-9D82-A2E5DBB8AB72}"/>
              </a:ext>
            </a:extLst>
          </p:cNvPr>
          <p:cNvSpPr>
            <a:spLocks noGrp="1"/>
          </p:cNvSpPr>
          <p:nvPr>
            <p:ph type="title" hasCustomPrompt="1"/>
          </p:nvPr>
        </p:nvSpPr>
        <p:spPr>
          <a:xfrm>
            <a:off x="7575549" y="457200"/>
            <a:ext cx="4031233" cy="492443"/>
          </a:xfrm>
        </p:spPr>
        <p:txBody>
          <a:bodyPr/>
          <a:lstStyle>
            <a:lvl1pPr>
              <a:defRPr sz="3200">
                <a:solidFill>
                  <a:schemeClr val="tx1"/>
                </a:solidFill>
              </a:defRPr>
            </a:lvl1pPr>
          </a:lstStyle>
          <a:p>
            <a:r>
              <a:rPr lang="en-US" dirty="0"/>
              <a:t>Click to edit title</a:t>
            </a: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1" y="0"/>
            <a:ext cx="3788358" cy="492314"/>
          </a:xfrm>
          <a:gradFill flip="none" rotWithShape="1">
            <a:gsLst>
              <a:gs pos="0">
                <a:srgbClr val="000000"/>
              </a:gs>
              <a:gs pos="99000">
                <a:srgbClr val="000000"/>
              </a:gs>
              <a:gs pos="99000">
                <a:schemeClr val="accent1"/>
              </a:gs>
            </a:gsLst>
            <a:lin ang="10800000" scaled="1"/>
            <a:tileRect/>
          </a:gradFill>
        </p:spPr>
        <p:txBody>
          <a:bodyPr lIns="585216" tIns="91440" bIns="91440"/>
          <a:lstStyle>
            <a:lvl1pPr marL="0" indent="0">
              <a:buNone/>
              <a:defRPr sz="1999">
                <a:solidFill>
                  <a:srgbClr val="FFFFFF"/>
                </a:solidFill>
                <a:latin typeface="+mj-lt"/>
              </a:defRPr>
            </a:lvl1pPr>
          </a:lstStyle>
          <a:p>
            <a:pPr lvl="0"/>
            <a:r>
              <a:rPr lang="en-US" dirty="0"/>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4199" y="706011"/>
            <a:ext cx="5819775"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dirty="0"/>
              <a:t>Click to edit or paste code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7575550" y="1336675"/>
            <a:ext cx="4033838" cy="369332"/>
          </a:xfrm>
        </p:spPr>
        <p:txBody>
          <a:bodyPr wrap="square">
            <a:spAutoFit/>
          </a:bodyPr>
          <a:lstStyle>
            <a:lvl1pPr marL="0" indent="0">
              <a:lnSpc>
                <a:spcPct val="100000"/>
              </a:lnSpc>
              <a:spcBef>
                <a:spcPts val="600"/>
              </a:spcBef>
              <a:spcAft>
                <a:spcPts val="0"/>
              </a:spcAft>
              <a:buNone/>
              <a:defRPr sz="2400" b="0" i="0" baseline="0">
                <a:solidFill>
                  <a:schemeClr val="tx1"/>
                </a:solidFill>
                <a:latin typeface="Segoe UI" panose="020B0502040204020203" pitchFamily="34" charset="0"/>
                <a:cs typeface="Segoe UI" panose="020B0502040204020203"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dirty="0"/>
              <a:t>Click to edit text</a:t>
            </a:r>
          </a:p>
        </p:txBody>
      </p:sp>
    </p:spTree>
    <p:extLst>
      <p:ext uri="{BB962C8B-B14F-4D97-AF65-F5344CB8AC3E}">
        <p14:creationId xmlns:p14="http://schemas.microsoft.com/office/powerpoint/2010/main" val="3450951373"/>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36">
          <p15:clr>
            <a:srgbClr val="5ACBF0"/>
          </p15:clr>
        </p15:guide>
        <p15:guide id="4" orient="horz" pos="839">
          <p15:clr>
            <a:srgbClr val="5ACBF0"/>
          </p15:clr>
        </p15:guide>
        <p15:guide id="6" pos="4402">
          <p15:clr>
            <a:srgbClr val="5ACBF0"/>
          </p15:clr>
        </p15:guide>
        <p15:guide id="7" pos="4034">
          <p15:clr>
            <a:srgbClr val="5ACBF0"/>
          </p15:clr>
        </p15:guide>
        <p15:guide id="8" pos="4772">
          <p15:clr>
            <a:srgbClr val="5ACBF0"/>
          </p15:clr>
        </p15:guide>
      </p15:sldGuideLst>
    </p:ext>
  </p:extLst>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accent3"/>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Speaker name</a:t>
            </a:r>
          </a:p>
        </p:txBody>
      </p:sp>
    </p:spTree>
    <p:extLst>
      <p:ext uri="{BB962C8B-B14F-4D97-AF65-F5344CB8AC3E}">
        <p14:creationId xmlns:p14="http://schemas.microsoft.com/office/powerpoint/2010/main" val="38976025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Speaker name</a:t>
            </a:r>
          </a:p>
        </p:txBody>
      </p:sp>
    </p:spTree>
    <p:extLst>
      <p:ext uri="{BB962C8B-B14F-4D97-AF65-F5344CB8AC3E}">
        <p14:creationId xmlns:p14="http://schemas.microsoft.com/office/powerpoint/2010/main" val="77440555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Section Divi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accent3"/>
                </a:solidFill>
                <a:effectLst/>
                <a:latin typeface="+mj-lt"/>
                <a:ea typeface="+mn-ea"/>
                <a:cs typeface="Segoe UI" pitchFamily="34" charset="0"/>
              </a:defRPr>
            </a:lvl1pPr>
          </a:lstStyle>
          <a:p>
            <a:r>
              <a:rPr lang="en-US" dirty="0"/>
              <a:t>Section Divider</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Subtitle</a:t>
            </a:r>
          </a:p>
        </p:txBody>
      </p:sp>
    </p:spTree>
    <p:extLst>
      <p:ext uri="{BB962C8B-B14F-4D97-AF65-F5344CB8AC3E}">
        <p14:creationId xmlns:p14="http://schemas.microsoft.com/office/powerpoint/2010/main" val="157708819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Section Divider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Divider</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Subtitle</a:t>
            </a:r>
          </a:p>
        </p:txBody>
      </p:sp>
    </p:spTree>
    <p:extLst>
      <p:ext uri="{BB962C8B-B14F-4D97-AF65-F5344CB8AC3E}">
        <p14:creationId xmlns:p14="http://schemas.microsoft.com/office/powerpoint/2010/main" val="256257781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Section Divider 3">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Divider</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Subtitle</a:t>
            </a:r>
          </a:p>
        </p:txBody>
      </p:sp>
    </p:spTree>
    <p:extLst>
      <p:ext uri="{BB962C8B-B14F-4D97-AF65-F5344CB8AC3E}">
        <p14:creationId xmlns:p14="http://schemas.microsoft.com/office/powerpoint/2010/main" val="74975284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Section Divider 4">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93204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description</a:t>
            </a:r>
          </a:p>
        </p:txBody>
      </p:sp>
      <p:sp>
        <p:nvSpPr>
          <p:cNvPr id="5" name="Text Placeholder 4"/>
          <p:cNvSpPr>
            <a:spLocks noGrp="1"/>
          </p:cNvSpPr>
          <p:nvPr>
            <p:ph type="body" sz="quarter" idx="12" hasCustomPrompt="1"/>
          </p:nvPr>
        </p:nvSpPr>
        <p:spPr>
          <a:xfrm>
            <a:off x="585216" y="585788"/>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accent3"/>
                </a:solidFill>
                <a:latin typeface="+mn-lt"/>
              </a:defRPr>
            </a:lvl1pPr>
          </a:lstStyle>
          <a:p>
            <a:pPr lvl="0"/>
            <a:r>
              <a:rPr lang="en-US" dirty="0"/>
              <a:t>Section Name</a:t>
            </a:r>
          </a:p>
        </p:txBody>
      </p:sp>
    </p:spTree>
    <p:extLst>
      <p:ext uri="{BB962C8B-B14F-4D97-AF65-F5344CB8AC3E}">
        <p14:creationId xmlns:p14="http://schemas.microsoft.com/office/powerpoint/2010/main" val="116677766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31337368"/>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accent3"/>
                </a:solidFill>
                <a:effectLst/>
                <a:latin typeface="+mj-lt"/>
                <a:ea typeface="+mn-ea"/>
                <a:cs typeface="Segoe UI" pitchFamily="34" charset="0"/>
              </a:defRPr>
            </a:lvl1pPr>
          </a:lstStyle>
          <a:p>
            <a:r>
              <a:rPr lang="en-US" dirty="0"/>
              <a:t>Section title with no subtitle</a:t>
            </a:r>
          </a:p>
        </p:txBody>
      </p:sp>
    </p:spTree>
    <p:extLst>
      <p:ext uri="{BB962C8B-B14F-4D97-AF65-F5344CB8AC3E}">
        <p14:creationId xmlns:p14="http://schemas.microsoft.com/office/powerpoint/2010/main" val="36503582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27" userDrawn="1">
          <p15:clr>
            <a:srgbClr val="5ACBF0"/>
          </p15:clr>
        </p15:guide>
        <p15:guide id="3" orient="horz" pos="1911" userDrawn="1">
          <p15:clr>
            <a:srgbClr val="5ACBF0"/>
          </p15:clr>
        </p15:guide>
      </p15:sldGuideLst>
    </p:ext>
  </p:extLst>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 with no subtitle</a:t>
            </a:r>
          </a:p>
        </p:txBody>
      </p:sp>
    </p:spTree>
    <p:extLst>
      <p:ext uri="{BB962C8B-B14F-4D97-AF65-F5344CB8AC3E}">
        <p14:creationId xmlns:p14="http://schemas.microsoft.com/office/powerpoint/2010/main" val="42782992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userDrawn="1">
          <p15:clr>
            <a:srgbClr val="5ACBF0"/>
          </p15:clr>
        </p15:guide>
        <p15:guide id="3" orient="horz" pos="1910" userDrawn="1">
          <p15:clr>
            <a:srgbClr val="5ACBF0"/>
          </p15:clr>
        </p15:guide>
      </p15:sldGuideLst>
    </p:ext>
  </p:extLst>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Blank 12 Column">
    <p:spTree>
      <p:nvGrpSpPr>
        <p:cNvPr id="1" name=""/>
        <p:cNvGrpSpPr/>
        <p:nvPr/>
      </p:nvGrpSpPr>
      <p:grpSpPr>
        <a:xfrm>
          <a:off x="0" y="0"/>
          <a:ext cx="0" cy="0"/>
          <a:chOff x="0" y="0"/>
          <a:chExt cx="0" cy="0"/>
        </a:xfrm>
      </p:grpSpPr>
    </p:spTree>
    <p:extLst>
      <p:ext uri="{BB962C8B-B14F-4D97-AF65-F5344CB8AC3E}">
        <p14:creationId xmlns:p14="http://schemas.microsoft.com/office/powerpoint/2010/main" val="54570560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userDrawn="1">
          <p15:clr>
            <a:srgbClr val="A4A3A4"/>
          </p15:clr>
        </p15:guide>
        <p15:guide id="15" pos="3348" userDrawn="1">
          <p15:clr>
            <a:srgbClr val="A4A3A4"/>
          </p15:clr>
        </p15:guide>
        <p15:guide id="16" pos="3754" userDrawn="1">
          <p15:clr>
            <a:srgbClr val="A4A3A4"/>
          </p15:clr>
        </p15:guide>
        <p15:guide id="17" pos="3931" userDrawn="1">
          <p15:clr>
            <a:srgbClr val="A4A3A4"/>
          </p15:clr>
        </p15:guide>
        <p15:guide id="18" pos="4342" userDrawn="1">
          <p15:clr>
            <a:srgbClr val="A4A3A4"/>
          </p15:clr>
        </p15:guide>
        <p15:guide id="19" pos="4531" userDrawn="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Blank 12 Column Dark Bkg">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878784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userDrawn="1">
  <p:cSld name="Apendix Blue Bkg">
    <p:bg>
      <p:bgRef idx="1001">
        <a:schemeClr val="bg2"/>
      </p:bgRef>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F377B63-6619-6B40-8D85-1D972ED609B9}"/>
              </a:ext>
            </a:extLst>
          </p:cNvPr>
          <p:cNvSpPr>
            <a:spLocks noGrp="1"/>
          </p:cNvSpPr>
          <p:nvPr>
            <p:ph type="body" sz="quarter" idx="10" hasCustomPrompt="1"/>
          </p:nvPr>
        </p:nvSpPr>
        <p:spPr>
          <a:xfrm>
            <a:off x="584200" y="5715040"/>
            <a:ext cx="5367338" cy="553998"/>
          </a:xfrm>
        </p:spPr>
        <p:txBody>
          <a:bodyPr anchor="b"/>
          <a:lstStyle>
            <a:lvl1pPr marL="0" indent="0">
              <a:buNone/>
              <a:defRPr sz="3600">
                <a:latin typeface="+mj-lt"/>
              </a:defRPr>
            </a:lvl1pPr>
          </a:lstStyle>
          <a:p>
            <a:pPr lvl="0"/>
            <a:r>
              <a:rPr lang="en-US" dirty="0"/>
              <a:t>Appendix</a:t>
            </a:r>
          </a:p>
        </p:txBody>
      </p:sp>
    </p:spTree>
    <p:extLst>
      <p:ext uri="{BB962C8B-B14F-4D97-AF65-F5344CB8AC3E}">
        <p14:creationId xmlns:p14="http://schemas.microsoft.com/office/powerpoint/2010/main" val="235373038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6" pos="3749">
          <p15:clr>
            <a:srgbClr val="A4A3A4"/>
          </p15:clr>
        </p15:guide>
        <p15:guide id="17" pos="3932">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solidFill>
                  <a:schemeClr val="tx1"/>
                </a:soli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9250691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gray">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288" userDrawn="1">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57200658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guide id="4" pos="3660">
          <p15:clr>
            <a:srgbClr val="5ACBF0"/>
          </p15:clr>
        </p15:guide>
        <p15:guide id="5" pos="4024">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33679714"/>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guide id="4" pos="3656">
          <p15:clr>
            <a:srgbClr val="5ACBF0"/>
          </p15:clr>
        </p15:guide>
        <p15:guide id="5" pos="4024">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Column Bulle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spAutoFit/>
          </a:bodyPr>
          <a:lstStyle>
            <a:lvl1pPr>
              <a:defRPr/>
            </a:lvl1pPr>
          </a:lstStyle>
          <a:p>
            <a:r>
              <a:rPr lang="en-US"/>
              <a:t>Click to edit Master title style</a:t>
            </a:r>
            <a:endParaRPr lang="en-US" dirty="0"/>
          </a:p>
        </p:txBody>
      </p:sp>
      <p:sp>
        <p:nvSpPr>
          <p:cNvPr id="12" name="Text Placeholder 11">
            <a:extLst>
              <a:ext uri="{FF2B5EF4-FFF2-40B4-BE49-F238E27FC236}">
                <a16:creationId xmlns:a16="http://schemas.microsoft.com/office/drawing/2014/main" id="{DD525736-DEE8-4391-8135-23DE0640053A}"/>
              </a:ext>
            </a:extLst>
          </p:cNvPr>
          <p:cNvSpPr>
            <a:spLocks noGrp="1"/>
          </p:cNvSpPr>
          <p:nvPr>
            <p:ph type="body" sz="quarter" idx="16"/>
          </p:nvPr>
        </p:nvSpPr>
        <p:spPr>
          <a:xfrm>
            <a:off x="584200"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8" name="Text Placeholder 7">
            <a:extLst>
              <a:ext uri="{FF2B5EF4-FFF2-40B4-BE49-F238E27FC236}">
                <a16:creationId xmlns:a16="http://schemas.microsoft.com/office/drawing/2014/main" id="{98E90344-0294-48E2-AAF0-601BB99500E7}"/>
              </a:ext>
            </a:extLst>
          </p:cNvPr>
          <p:cNvSpPr>
            <a:spLocks noGrp="1"/>
          </p:cNvSpPr>
          <p:nvPr>
            <p:ph type="body" sz="quarter" idx="14"/>
          </p:nvPr>
        </p:nvSpPr>
        <p:spPr>
          <a:xfrm>
            <a:off x="584200" y="2084388"/>
            <a:ext cx="5219700" cy="1612749"/>
          </a:xfrm>
        </p:spPr>
        <p:txBody>
          <a:bodyPr>
            <a:spAutoFit/>
          </a:bodyPr>
          <a:lstStyle>
            <a:lvl1pPr marL="171450" indent="-171450">
              <a:defRPr lang="en-US" sz="2400" dirty="0"/>
            </a:lvl1pPr>
            <a:lvl2pPr marL="342900" indent="-171450">
              <a:defRPr lang="en-US" dirty="0"/>
            </a:lvl2pPr>
            <a:lvl3pPr marL="514350" indent="-171450">
              <a:defRPr lang="en-US" dirty="0"/>
            </a:lvl3pPr>
            <a:lvl4pPr marL="666750" indent="-152400">
              <a:defRPr lang="en-US" dirty="0"/>
            </a:lvl4pPr>
            <a:lvl5pPr marL="793750" indent="-120650">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11">
            <a:extLst>
              <a:ext uri="{FF2B5EF4-FFF2-40B4-BE49-F238E27FC236}">
                <a16:creationId xmlns:a16="http://schemas.microsoft.com/office/drawing/2014/main" id="{B4F729D4-B1F1-45F2-A06A-40234B19C883}"/>
              </a:ext>
            </a:extLst>
          </p:cNvPr>
          <p:cNvSpPr>
            <a:spLocks noGrp="1"/>
          </p:cNvSpPr>
          <p:nvPr>
            <p:ph type="body" sz="quarter" idx="17"/>
          </p:nvPr>
        </p:nvSpPr>
        <p:spPr>
          <a:xfrm>
            <a:off x="6397625"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D1F896FB-325C-4849-B372-8DF0D6C0562C}"/>
              </a:ext>
            </a:extLst>
          </p:cNvPr>
          <p:cNvSpPr>
            <a:spLocks noGrp="1"/>
          </p:cNvSpPr>
          <p:nvPr>
            <p:ph type="body" sz="quarter" idx="15"/>
          </p:nvPr>
        </p:nvSpPr>
        <p:spPr>
          <a:xfrm>
            <a:off x="6397625" y="2084388"/>
            <a:ext cx="5219700" cy="1612749"/>
          </a:xfrm>
        </p:spPr>
        <p:txBody>
          <a:bodyPr>
            <a:spAutoFit/>
          </a:bodyPr>
          <a:lstStyle>
            <a:lvl1pPr marL="171450" indent="-171450">
              <a:defRPr lang="en-US" sz="2400" dirty="0"/>
            </a:lvl1pPr>
            <a:lvl2pPr marL="342900" indent="-171450">
              <a:defRPr lang="en-US" dirty="0"/>
            </a:lvl2pPr>
            <a:lvl3pPr marL="514350" indent="-171450">
              <a:defRPr lang="en-US" dirty="0"/>
            </a:lvl3pPr>
            <a:lvl4pPr marL="685800" indent="-136525">
              <a:defRPr lang="en-US" dirty="0"/>
            </a:lvl4pPr>
            <a:lvl5pPr marL="793750" indent="-120650">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8857019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311" userDrawn="1">
          <p15:clr>
            <a:srgbClr val="5ACBF0"/>
          </p15:clr>
        </p15:guide>
        <p15:guide id="4" pos="3656">
          <p15:clr>
            <a:srgbClr val="5ACBF0"/>
          </p15:clr>
        </p15:guide>
        <p15:guide id="5" pos="4024">
          <p15:clr>
            <a:srgbClr val="5ACBF0"/>
          </p15:clr>
        </p15:guide>
        <p15:guide id="7" orient="horz" pos="905" userDrawn="1">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lumn Conten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spAutoFit/>
          </a:bodyPr>
          <a:lstStyle>
            <a:lvl1pPr>
              <a:defRPr/>
            </a:lvl1pPr>
          </a:lstStyle>
          <a:p>
            <a:r>
              <a:rPr lang="en-US"/>
              <a:t>Click to edit Master title style</a:t>
            </a:r>
            <a:endParaRPr lang="en-US" dirty="0"/>
          </a:p>
        </p:txBody>
      </p:sp>
      <p:sp>
        <p:nvSpPr>
          <p:cNvPr id="18" name="Text Placeholder 11">
            <a:extLst>
              <a:ext uri="{FF2B5EF4-FFF2-40B4-BE49-F238E27FC236}">
                <a16:creationId xmlns:a16="http://schemas.microsoft.com/office/drawing/2014/main" id="{C2759870-0BEA-44DC-A414-1C70D04E35CC}"/>
              </a:ext>
            </a:extLst>
          </p:cNvPr>
          <p:cNvSpPr>
            <a:spLocks noGrp="1"/>
          </p:cNvSpPr>
          <p:nvPr>
            <p:ph type="body" sz="quarter" idx="16"/>
          </p:nvPr>
        </p:nvSpPr>
        <p:spPr>
          <a:xfrm>
            <a:off x="584200"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5" name="Content Placeholder 14">
            <a:extLst>
              <a:ext uri="{FF2B5EF4-FFF2-40B4-BE49-F238E27FC236}">
                <a16:creationId xmlns:a16="http://schemas.microsoft.com/office/drawing/2014/main" id="{BFEF95FA-F121-4653-B60A-0D068C345462}"/>
              </a:ext>
            </a:extLst>
          </p:cNvPr>
          <p:cNvSpPr>
            <a:spLocks noGrp="1"/>
          </p:cNvSpPr>
          <p:nvPr>
            <p:ph sz="quarter" idx="11"/>
          </p:nvPr>
        </p:nvSpPr>
        <p:spPr>
          <a:xfrm>
            <a:off x="588963" y="2081212"/>
            <a:ext cx="5214937" cy="4187825"/>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1">
            <a:extLst>
              <a:ext uri="{FF2B5EF4-FFF2-40B4-BE49-F238E27FC236}">
                <a16:creationId xmlns:a16="http://schemas.microsoft.com/office/drawing/2014/main" id="{C327262A-D327-4189-AD22-BAD67CF4AB79}"/>
              </a:ext>
            </a:extLst>
          </p:cNvPr>
          <p:cNvSpPr>
            <a:spLocks noGrp="1"/>
          </p:cNvSpPr>
          <p:nvPr>
            <p:ph type="body" sz="quarter" idx="17"/>
          </p:nvPr>
        </p:nvSpPr>
        <p:spPr>
          <a:xfrm>
            <a:off x="6397625"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7" name="Content Placeholder 14">
            <a:extLst>
              <a:ext uri="{FF2B5EF4-FFF2-40B4-BE49-F238E27FC236}">
                <a16:creationId xmlns:a16="http://schemas.microsoft.com/office/drawing/2014/main" id="{47F8EAA9-0E64-4589-A234-BC31685BE7D3}"/>
              </a:ext>
            </a:extLst>
          </p:cNvPr>
          <p:cNvSpPr>
            <a:spLocks noGrp="1"/>
          </p:cNvSpPr>
          <p:nvPr>
            <p:ph sz="quarter" idx="13"/>
          </p:nvPr>
        </p:nvSpPr>
        <p:spPr>
          <a:xfrm>
            <a:off x="6394451" y="2081212"/>
            <a:ext cx="5214937" cy="4187825"/>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10708830"/>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311" userDrawn="1">
          <p15:clr>
            <a:srgbClr val="5ACBF0"/>
          </p15:clr>
        </p15:guide>
        <p15:guide id="4" pos="3656">
          <p15:clr>
            <a:srgbClr val="5ACBF0"/>
          </p15:clr>
        </p15:guide>
        <p15:guide id="5" pos="4024">
          <p15:clr>
            <a:srgbClr val="5ACBF0"/>
          </p15:clr>
        </p15:guide>
        <p15:guide id="7" orient="horz" pos="905" userDrawn="1">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hree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spAutoFit/>
          </a:bodyPr>
          <a:lstStyle/>
          <a:p>
            <a:r>
              <a:rPr lang="en-US"/>
              <a:t>Click to edit Master title style</a:t>
            </a:r>
            <a:endParaRPr lang="en-US" dirty="0"/>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390775"/>
            <a:ext cx="3264408" cy="1760482"/>
          </a:xfrm>
        </p:spPr>
        <p:txBody>
          <a:bodyPr wrap="square">
            <a:spAutoFit/>
          </a:bodyPr>
          <a:lstStyle>
            <a:lvl1pPr marL="176213" indent="-176213">
              <a:defRPr lang="en-US" sz="2000" dirty="0"/>
            </a:lvl1pPr>
            <a:lvl2pPr marL="322263" indent="-150813">
              <a:defRPr lang="en-US" sz="1800" dirty="0"/>
            </a:lvl2pPr>
            <a:lvl3pPr marL="466725" indent="-138113">
              <a:defRPr lang="en-US" dirty="0"/>
            </a:lvl3pPr>
            <a:lvl4pPr marL="595313" indent="-128588">
              <a:defRPr lang="en-US" dirty="0"/>
            </a:lvl4pPr>
            <a:lvl5pPr marL="731838" indent="-1222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38413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39077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96918344"/>
      </p:ext>
    </p:extLst>
  </p:cSld>
  <p:clrMapOvr>
    <a:masterClrMapping/>
  </p:clrMapOvr>
  <p:transition>
    <p:fade/>
  </p:transition>
  <p:extLst>
    <p:ext uri="{DCECCB84-F9BA-43D5-87BE-67443E8EF086}">
      <p15:sldGuideLst xmlns:p15="http://schemas.microsoft.com/office/powerpoint/2012/main">
        <p15:guide id="3" orient="horz" pos="1506">
          <p15:clr>
            <a:srgbClr val="5ACBF0"/>
          </p15:clr>
        </p15:guide>
        <p15:guide id="4" orient="horz" pos="906">
          <p15:clr>
            <a:srgbClr val="5ACBF0"/>
          </p15:clr>
        </p15:guide>
        <p15:guide id="5" orient="horz" pos="288">
          <p15:clr>
            <a:srgbClr val="5ACBF0"/>
          </p15:clr>
        </p15:guide>
        <p15:guide id="6" pos="2430">
          <p15:clr>
            <a:srgbClr val="5ACBF0"/>
          </p15:clr>
        </p15:guide>
        <p15:guide id="7" pos="2811">
          <p15:clr>
            <a:srgbClr val="5ACBF0"/>
          </p15:clr>
        </p15:guide>
        <p15:guide id="8" pos="4871">
          <p15:clr>
            <a:srgbClr val="5ACBF0"/>
          </p15:clr>
        </p15:guide>
        <p15:guide id="9" pos="5251">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Four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spAutoFit/>
          </a:bodyPr>
          <a:lstStyle/>
          <a:p>
            <a:r>
              <a:rPr lang="en-US"/>
              <a:t>Click to edit Master title style</a:t>
            </a:r>
            <a:endParaRPr lang="en-US" dirty="0"/>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4382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4382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2764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4382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2831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4382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2764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93881619"/>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1436">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Five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spAutoFit/>
          </a:bodyPr>
          <a:lstStyle/>
          <a:p>
            <a:r>
              <a:rPr lang="en-US"/>
              <a:t>Click to edit Master title style</a:t>
            </a:r>
            <a:endParaRPr lang="en-US" dirty="0"/>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hasCustomPrompt="1"/>
          </p:nvPr>
        </p:nvSpPr>
        <p:spPr>
          <a:xfrm>
            <a:off x="584200" y="1438275"/>
            <a:ext cx="1965960" cy="492443"/>
          </a:xfrm>
        </p:spPr>
        <p:txBody>
          <a:bodyPr anchor="t"/>
          <a:lstStyle>
            <a:lvl1pPr marL="0" indent="0">
              <a:spcBef>
                <a:spcPts val="0"/>
              </a:spcBef>
              <a:buNone/>
              <a:defRPr sz="1600">
                <a:solidFill>
                  <a:schemeClr val="tx1"/>
                </a:solidFill>
                <a:latin typeface="+mj-lt"/>
              </a:defRPr>
            </a:lvl1pPr>
          </a:lstStyle>
          <a:p>
            <a:pPr lvl="0"/>
            <a:r>
              <a:rPr lang="en-US" dirty="0"/>
              <a:t>Click to edit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hasCustomPrompt="1"/>
          </p:nvPr>
        </p:nvSpPr>
        <p:spPr>
          <a:xfrm>
            <a:off x="2849007" y="1438275"/>
            <a:ext cx="1965960" cy="492443"/>
          </a:xfrm>
        </p:spPr>
        <p:txBody>
          <a:bodyPr anchor="t"/>
          <a:lstStyle>
            <a:lvl1pPr marL="0" indent="0">
              <a:spcBef>
                <a:spcPts val="0"/>
              </a:spcBef>
              <a:buNone/>
              <a:defRPr sz="1600">
                <a:solidFill>
                  <a:schemeClr val="tx1"/>
                </a:solidFill>
                <a:latin typeface="+mj-lt"/>
              </a:defRPr>
            </a:lvl1pPr>
          </a:lstStyle>
          <a:p>
            <a:pPr lvl="0"/>
            <a:r>
              <a:rPr lang="en-US" dirty="0"/>
              <a:t>Click to edit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2849007" y="227647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hasCustomPrompt="1"/>
          </p:nvPr>
        </p:nvSpPr>
        <p:spPr>
          <a:xfrm>
            <a:off x="5113814" y="1438275"/>
            <a:ext cx="1965960" cy="492443"/>
          </a:xfrm>
        </p:spPr>
        <p:txBody>
          <a:bodyPr anchor="t"/>
          <a:lstStyle>
            <a:lvl1pPr marL="0" indent="0">
              <a:spcBef>
                <a:spcPts val="0"/>
              </a:spcBef>
              <a:buNone/>
              <a:defRPr sz="1600">
                <a:solidFill>
                  <a:schemeClr val="tx1"/>
                </a:solidFill>
                <a:latin typeface="+mj-lt"/>
              </a:defRPr>
            </a:lvl1pPr>
          </a:lstStyle>
          <a:p>
            <a:pPr lvl="0"/>
            <a:r>
              <a:rPr lang="en-US" dirty="0"/>
              <a:t>Click to edit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5113814" y="228311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hasCustomPrompt="1"/>
          </p:nvPr>
        </p:nvSpPr>
        <p:spPr>
          <a:xfrm>
            <a:off x="7378621" y="1438275"/>
            <a:ext cx="1965960" cy="492443"/>
          </a:xfrm>
        </p:spPr>
        <p:txBody>
          <a:bodyPr anchor="t"/>
          <a:lstStyle>
            <a:lvl1pPr marL="0" indent="0">
              <a:spcBef>
                <a:spcPts val="0"/>
              </a:spcBef>
              <a:buNone/>
              <a:defRPr sz="1600">
                <a:solidFill>
                  <a:schemeClr val="tx1"/>
                </a:solidFill>
                <a:latin typeface="+mj-lt"/>
              </a:defRPr>
            </a:lvl1pPr>
          </a:lstStyle>
          <a:p>
            <a:pPr lvl="0"/>
            <a:r>
              <a:rPr lang="en-US" dirty="0"/>
              <a:t>Click to edit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7378621" y="227647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11">
            <a:extLst>
              <a:ext uri="{FF2B5EF4-FFF2-40B4-BE49-F238E27FC236}">
                <a16:creationId xmlns:a16="http://schemas.microsoft.com/office/drawing/2014/main" id="{540485AC-5036-400C-92C3-D3E9EC0252BC}"/>
              </a:ext>
            </a:extLst>
          </p:cNvPr>
          <p:cNvSpPr>
            <a:spLocks noGrp="1"/>
          </p:cNvSpPr>
          <p:nvPr>
            <p:ph type="body" sz="quarter" idx="22" hasCustomPrompt="1"/>
          </p:nvPr>
        </p:nvSpPr>
        <p:spPr>
          <a:xfrm>
            <a:off x="9643428" y="1438275"/>
            <a:ext cx="1965960" cy="492443"/>
          </a:xfrm>
        </p:spPr>
        <p:txBody>
          <a:bodyPr anchor="t"/>
          <a:lstStyle>
            <a:lvl1pPr marL="0" indent="0">
              <a:spcBef>
                <a:spcPts val="0"/>
              </a:spcBef>
              <a:buNone/>
              <a:defRPr sz="1600">
                <a:solidFill>
                  <a:schemeClr val="tx1"/>
                </a:solidFill>
                <a:latin typeface="+mj-lt"/>
              </a:defRPr>
            </a:lvl1pPr>
          </a:lstStyle>
          <a:p>
            <a:pPr lvl="0"/>
            <a:r>
              <a:rPr lang="en-US" dirty="0"/>
              <a:t>Click to edit text styles</a:t>
            </a:r>
          </a:p>
        </p:txBody>
      </p:sp>
      <p:sp>
        <p:nvSpPr>
          <p:cNvPr id="12" name="Text Placeholder 9">
            <a:extLst>
              <a:ext uri="{FF2B5EF4-FFF2-40B4-BE49-F238E27FC236}">
                <a16:creationId xmlns:a16="http://schemas.microsoft.com/office/drawing/2014/main" id="{F90290A2-7689-4DF5-971A-36C2D9173411}"/>
              </a:ext>
            </a:extLst>
          </p:cNvPr>
          <p:cNvSpPr>
            <a:spLocks noGrp="1"/>
          </p:cNvSpPr>
          <p:nvPr>
            <p:ph type="body" sz="quarter" idx="23"/>
          </p:nvPr>
        </p:nvSpPr>
        <p:spPr>
          <a:xfrm>
            <a:off x="9643428" y="227647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65518951"/>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610" userDrawn="1">
          <p15:clr>
            <a:srgbClr val="5ACBF0"/>
          </p15:clr>
        </p15:guide>
        <p15:guide id="7" pos="1795" userDrawn="1">
          <p15:clr>
            <a:srgbClr val="5ACBF0"/>
          </p15:clr>
        </p15:guide>
        <p15:guide id="8" pos="3035" userDrawn="1">
          <p15:clr>
            <a:srgbClr val="5ACBF0"/>
          </p15:clr>
        </p15:guide>
        <p15:guide id="9" pos="3221" userDrawn="1">
          <p15:clr>
            <a:srgbClr val="5ACBF0"/>
          </p15:clr>
        </p15:guide>
        <p15:guide id="10" pos="4461" userDrawn="1">
          <p15:clr>
            <a:srgbClr val="5ACBF0"/>
          </p15:clr>
        </p15:guide>
        <p15:guide id="11" pos="5890" userDrawn="1">
          <p15:clr>
            <a:srgbClr val="5ACBF0"/>
          </p15:clr>
        </p15:guide>
        <p15:guide id="12" orient="horz" pos="1436">
          <p15:clr>
            <a:srgbClr val="5ACBF0"/>
          </p15:clr>
        </p15:guide>
        <p15:guide id="13" pos="4646" userDrawn="1">
          <p15:clr>
            <a:srgbClr val="5ACBF0"/>
          </p15:clr>
        </p15:guide>
        <p15:guide id="14" pos="6072" userDrawn="1">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30798454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quare photo 2">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tx1"/>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4" name="Picture Placeholder 3">
            <a:extLst>
              <a:ext uri="{FF2B5EF4-FFF2-40B4-BE49-F238E27FC236}">
                <a16:creationId xmlns:a16="http://schemas.microsoft.com/office/drawing/2014/main" id="{1D16804B-3245-9A4C-A340-6FF89CF57D54}"/>
              </a:ext>
            </a:extLst>
          </p:cNvPr>
          <p:cNvSpPr>
            <a:spLocks noGrp="1"/>
          </p:cNvSpPr>
          <p:nvPr>
            <p:ph type="pic" sz="quarter" idx="13"/>
          </p:nvPr>
        </p:nvSpPr>
        <p:spPr>
          <a:xfrm>
            <a:off x="5334000" y="0"/>
            <a:ext cx="6858000" cy="6858000"/>
          </a:xfrm>
        </p:spPr>
        <p:txBody>
          <a:bodyPr/>
          <a:lstStyle/>
          <a:p>
            <a:r>
              <a:rPr lang="en-US"/>
              <a:t>Click icon to add picture</a:t>
            </a:r>
          </a:p>
        </p:txBody>
      </p:sp>
    </p:spTree>
    <p:extLst>
      <p:ext uri="{BB962C8B-B14F-4D97-AF65-F5344CB8AC3E}">
        <p14:creationId xmlns:p14="http://schemas.microsoft.com/office/powerpoint/2010/main" val="160543543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userDrawn="1">
          <p15:clr>
            <a:srgbClr val="5ACBF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Only - left sid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4" y="2875002"/>
            <a:ext cx="4127692" cy="1107996"/>
          </a:xfrm>
        </p:spPr>
        <p:txBody>
          <a:bodyPr wrap="square" anchor="ctr">
            <a:spAutoFit/>
          </a:bodyPr>
          <a:lstStyle/>
          <a:p>
            <a:r>
              <a:rPr lang="en-US"/>
              <a:t>Click to edit Master title style</a:t>
            </a:r>
            <a:endParaRPr lang="en-US" dirty="0"/>
          </a:p>
        </p:txBody>
      </p:sp>
    </p:spTree>
    <p:extLst>
      <p:ext uri="{BB962C8B-B14F-4D97-AF65-F5344CB8AC3E}">
        <p14:creationId xmlns:p14="http://schemas.microsoft.com/office/powerpoint/2010/main" val="6133845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30" orient="horz" pos="288">
          <p15:clr>
            <a:srgbClr val="5ACBF0"/>
          </p15:clr>
        </p15:guide>
        <p15:guide id="32" orient="horz" pos="2160">
          <p15:clr>
            <a:srgbClr val="5ACBF0"/>
          </p15:clr>
        </p15:guide>
        <p15:guide id="33" pos="2976" userDrawn="1">
          <p15:clr>
            <a:srgbClr val="5ACBF0"/>
          </p15:clr>
        </p15:guide>
        <p15:guide id="34" pos="3336" userDrawn="1">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2438585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52" userDrawn="1">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guide id="31" pos="3840" userDrawn="1">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Header Background 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1109616-29F5-2A48-AD26-C036688E660A}"/>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a:xfrm>
            <a:off x="588263" y="457200"/>
            <a:ext cx="11018520" cy="553998"/>
          </a:xfrm>
        </p:spPr>
        <p:txBody>
          <a:bodyPr anchor="ctr"/>
          <a:lstStyle>
            <a:lvl1pPr>
              <a:defRPr>
                <a:solidFill>
                  <a:schemeClr val="accent3"/>
                </a:solidFill>
              </a:defRPr>
            </a:lvl1p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844675"/>
            <a:ext cx="11018838" cy="4424363"/>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589192910"/>
      </p:ext>
    </p:extLst>
  </p:cSld>
  <p:clrMapOvr>
    <a:masterClrMapping/>
  </p:clrMapOvr>
  <p:transition>
    <p:fade/>
  </p:transition>
  <p:extLst>
    <p:ext uri="{DCECCB84-F9BA-43D5-87BE-67443E8EF086}">
      <p15:sldGuideLst xmlns:p15="http://schemas.microsoft.com/office/powerpoint/2012/main">
        <p15:guide id="2" orient="horz" pos="1162" userDrawn="1">
          <p15:clr>
            <a:srgbClr val="5ACBF0"/>
          </p15:clr>
        </p15:guide>
        <p15:guide id="3" orient="horz" pos="288">
          <p15:clr>
            <a:srgbClr val="5ACBF0"/>
          </p15:clr>
        </p15:guide>
        <p15:guide id="5" orient="horz" pos="904">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Header Background Two Column Bullet tex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D3A5130-10A1-954A-B139-8F920AB6EC86}"/>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nchor="ctr"/>
          <a:lstStyle>
            <a:lvl1pPr>
              <a:defRPr>
                <a:solidFill>
                  <a:schemeClr val="accent3"/>
                </a:solidFill>
              </a:defRPr>
            </a:lvl1pPr>
          </a:lstStyle>
          <a:p>
            <a:r>
              <a:rPr lang="en-US"/>
              <a:t>Click to edit Master title style</a:t>
            </a:r>
            <a:endParaRPr lang="en-US" dirty="0"/>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844674"/>
            <a:ext cx="5211763" cy="44243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844674"/>
            <a:ext cx="5219700" cy="44243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828703027"/>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162" userDrawn="1">
          <p15:clr>
            <a:srgbClr val="5ACBF0"/>
          </p15:clr>
        </p15:guide>
        <p15:guide id="3" orient="horz" pos="904">
          <p15:clr>
            <a:srgbClr val="5ACBF0"/>
          </p15:clr>
        </p15:guide>
        <p15:guide id="4" pos="3660">
          <p15:clr>
            <a:srgbClr val="5ACBF0"/>
          </p15:clr>
        </p15:guide>
        <p15:guide id="5" pos="4024">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Header Background Two Column Non-bulleted tex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6D08175-261D-A74C-8918-CB97ADB19271}"/>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nchor="ctr"/>
          <a:lstStyle>
            <a:lvl1pPr>
              <a:defRPr>
                <a:solidFill>
                  <a:schemeClr val="accent3"/>
                </a:solidFill>
              </a:defRPr>
            </a:lvl1pPr>
          </a:lstStyle>
          <a:p>
            <a:r>
              <a:rPr lang="en-US"/>
              <a:t>Click to edit Master title style</a:t>
            </a:r>
            <a:endParaRPr lang="en-US" dirty="0"/>
          </a:p>
        </p:txBody>
      </p:sp>
      <p:sp>
        <p:nvSpPr>
          <p:cNvPr id="4" name="Text Placeholder 3"/>
          <p:cNvSpPr>
            <a:spLocks noGrp="1"/>
          </p:cNvSpPr>
          <p:nvPr>
            <p:ph type="body" sz="quarter" idx="10"/>
          </p:nvPr>
        </p:nvSpPr>
        <p:spPr>
          <a:xfrm>
            <a:off x="584200" y="1853052"/>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844675"/>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6586935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162" userDrawn="1">
          <p15:clr>
            <a:srgbClr val="5ACBF0"/>
          </p15:clr>
        </p15:guide>
        <p15:guide id="3" orient="horz" pos="904">
          <p15:clr>
            <a:srgbClr val="5ACBF0"/>
          </p15:clr>
        </p15:guide>
        <p15:guide id="4" pos="3656">
          <p15:clr>
            <a:srgbClr val="5ACBF0"/>
          </p15:clr>
        </p15:guide>
        <p15:guide id="5" pos="4024">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Header Background Two Column Content with Subheads">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7941E1A-46FF-9B43-8237-B9FAC6645B8E}"/>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nchor="ctr">
            <a:spAutoFit/>
          </a:bodyPr>
          <a:lstStyle>
            <a:lvl1pPr>
              <a:defRPr>
                <a:solidFill>
                  <a:schemeClr val="accent3"/>
                </a:solidFill>
              </a:defRPr>
            </a:lvl1pPr>
          </a:lstStyle>
          <a:p>
            <a:r>
              <a:rPr lang="en-US"/>
              <a:t>Click to edit Master title style</a:t>
            </a:r>
            <a:endParaRPr lang="en-US" dirty="0"/>
          </a:p>
        </p:txBody>
      </p:sp>
      <p:sp>
        <p:nvSpPr>
          <p:cNvPr id="18" name="Text Placeholder 11">
            <a:extLst>
              <a:ext uri="{FF2B5EF4-FFF2-40B4-BE49-F238E27FC236}">
                <a16:creationId xmlns:a16="http://schemas.microsoft.com/office/drawing/2014/main" id="{C2759870-0BEA-44DC-A414-1C70D04E35CC}"/>
              </a:ext>
            </a:extLst>
          </p:cNvPr>
          <p:cNvSpPr>
            <a:spLocks noGrp="1"/>
          </p:cNvSpPr>
          <p:nvPr>
            <p:ph type="body" sz="quarter" idx="16"/>
          </p:nvPr>
        </p:nvSpPr>
        <p:spPr>
          <a:xfrm>
            <a:off x="584200" y="1851161"/>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5" name="Content Placeholder 14">
            <a:extLst>
              <a:ext uri="{FF2B5EF4-FFF2-40B4-BE49-F238E27FC236}">
                <a16:creationId xmlns:a16="http://schemas.microsoft.com/office/drawing/2014/main" id="{BFEF95FA-F121-4653-B60A-0D068C345462}"/>
              </a:ext>
            </a:extLst>
          </p:cNvPr>
          <p:cNvSpPr>
            <a:spLocks noGrp="1"/>
          </p:cNvSpPr>
          <p:nvPr>
            <p:ph sz="quarter" idx="11"/>
          </p:nvPr>
        </p:nvSpPr>
        <p:spPr>
          <a:xfrm>
            <a:off x="588963" y="2495686"/>
            <a:ext cx="5214937" cy="3773352"/>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1">
            <a:extLst>
              <a:ext uri="{FF2B5EF4-FFF2-40B4-BE49-F238E27FC236}">
                <a16:creationId xmlns:a16="http://schemas.microsoft.com/office/drawing/2014/main" id="{C327262A-D327-4189-AD22-BAD67CF4AB79}"/>
              </a:ext>
            </a:extLst>
          </p:cNvPr>
          <p:cNvSpPr>
            <a:spLocks noGrp="1"/>
          </p:cNvSpPr>
          <p:nvPr>
            <p:ph type="body" sz="quarter" idx="17"/>
          </p:nvPr>
        </p:nvSpPr>
        <p:spPr>
          <a:xfrm>
            <a:off x="6397625" y="1844675"/>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7" name="Content Placeholder 14">
            <a:extLst>
              <a:ext uri="{FF2B5EF4-FFF2-40B4-BE49-F238E27FC236}">
                <a16:creationId xmlns:a16="http://schemas.microsoft.com/office/drawing/2014/main" id="{47F8EAA9-0E64-4589-A234-BC31685BE7D3}"/>
              </a:ext>
            </a:extLst>
          </p:cNvPr>
          <p:cNvSpPr>
            <a:spLocks noGrp="1"/>
          </p:cNvSpPr>
          <p:nvPr>
            <p:ph sz="quarter" idx="13"/>
          </p:nvPr>
        </p:nvSpPr>
        <p:spPr>
          <a:xfrm>
            <a:off x="6394451" y="2489200"/>
            <a:ext cx="5214937" cy="3779838"/>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3330693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162" userDrawn="1">
          <p15:clr>
            <a:srgbClr val="5ACBF0"/>
          </p15:clr>
        </p15:guide>
        <p15:guide id="4" pos="3656">
          <p15:clr>
            <a:srgbClr val="5ACBF0"/>
          </p15:clr>
        </p15:guide>
        <p15:guide id="5" pos="4024">
          <p15:clr>
            <a:srgbClr val="5ACBF0"/>
          </p15:clr>
        </p15:guide>
        <p15:guide id="7" orient="horz" pos="905" userDrawn="1">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Header Background Three Column Bullet with Subtitles">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5B0B838-FFE7-3848-8346-94C828955739}"/>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nchor="ctr">
            <a:spAutoFit/>
          </a:bodyPr>
          <a:lstStyle>
            <a:lvl1pPr>
              <a:defRPr>
                <a:solidFill>
                  <a:schemeClr val="accent3"/>
                </a:solidFill>
              </a:defRPr>
            </a:lvl1pPr>
          </a:lstStyle>
          <a:p>
            <a:r>
              <a:rPr lang="en-US"/>
              <a:t>Click to edit Master title style</a:t>
            </a:r>
            <a:endParaRPr lang="en-US" dirty="0"/>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8446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797175"/>
            <a:ext cx="3264408" cy="1760482"/>
          </a:xfrm>
        </p:spPr>
        <p:txBody>
          <a:bodyPr wrap="square">
            <a:spAutoFit/>
          </a:bodyPr>
          <a:lstStyle>
            <a:lvl1pPr marL="176213" indent="-176213">
              <a:defRPr lang="en-US" sz="2000" dirty="0"/>
            </a:lvl1pPr>
            <a:lvl2pPr marL="322263" indent="-150813">
              <a:defRPr lang="en-US" sz="1800" dirty="0"/>
            </a:lvl2pPr>
            <a:lvl3pPr marL="466725" indent="-138113">
              <a:defRPr lang="en-US" dirty="0"/>
            </a:lvl3pPr>
            <a:lvl4pPr marL="595313" indent="-128588">
              <a:defRPr lang="en-US" dirty="0"/>
            </a:lvl4pPr>
            <a:lvl5pPr marL="731838" indent="-1222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8446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79053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8446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79717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22089322"/>
      </p:ext>
    </p:extLst>
  </p:cSld>
  <p:clrMapOvr>
    <a:masterClrMapping/>
  </p:clrMapOvr>
  <p:transition>
    <p:fade/>
  </p:transition>
  <p:extLst>
    <p:ext uri="{DCECCB84-F9BA-43D5-87BE-67443E8EF086}">
      <p15:sldGuideLst xmlns:p15="http://schemas.microsoft.com/office/powerpoint/2012/main">
        <p15:guide id="3" orient="horz" pos="1162" userDrawn="1">
          <p15:clr>
            <a:srgbClr val="5ACBF0"/>
          </p15:clr>
        </p15:guide>
        <p15:guide id="4" orient="horz" pos="906">
          <p15:clr>
            <a:srgbClr val="5ACBF0"/>
          </p15:clr>
        </p15:guide>
        <p15:guide id="5" orient="horz" pos="288">
          <p15:clr>
            <a:srgbClr val="5ACBF0"/>
          </p15:clr>
        </p15:guide>
        <p15:guide id="6" pos="2430">
          <p15:clr>
            <a:srgbClr val="5ACBF0"/>
          </p15:clr>
        </p15:guide>
        <p15:guide id="7" pos="2811">
          <p15:clr>
            <a:srgbClr val="5ACBF0"/>
          </p15:clr>
        </p15:guide>
        <p15:guide id="8" pos="4871">
          <p15:clr>
            <a:srgbClr val="5ACBF0"/>
          </p15:clr>
        </p15:guide>
        <p15:guide id="9" pos="5251">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Header Background Four Column Bullet with Subtitles">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57D56507-64E9-FD49-A968-94669A530F35}"/>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nchor="ctr">
            <a:spAutoFit/>
          </a:bodyPr>
          <a:lstStyle>
            <a:lvl1pPr>
              <a:defRPr>
                <a:solidFill>
                  <a:schemeClr val="accent3"/>
                </a:solidFill>
              </a:defRPr>
            </a:lvl1pPr>
          </a:lstStyle>
          <a:p>
            <a:r>
              <a:rPr lang="en-US"/>
              <a:t>Click to edit Master title style</a:t>
            </a:r>
            <a:endParaRPr lang="en-US" dirty="0"/>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8446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6895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8446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6828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8446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6895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8446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6828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759968060"/>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1162" userDrawn="1">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Header Line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nchor="ctr"/>
          <a:lstStyle>
            <a:lvl1pPr>
              <a:defRPr>
                <a:solidFill>
                  <a:schemeClr val="tx1"/>
                </a:solidFill>
              </a:defRPr>
            </a:lvl1p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cxnSp>
        <p:nvCxnSpPr>
          <p:cNvPr id="7" name="Straight Connector 6">
            <a:extLst>
              <a:ext uri="{FF2B5EF4-FFF2-40B4-BE49-F238E27FC236}">
                <a16:creationId xmlns:a16="http://schemas.microsoft.com/office/drawing/2014/main" id="{8EDAE969-6DFB-AD4B-A4BB-4C9D04F1489D}"/>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31251049"/>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Header Line 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nchor="ctr"/>
          <a:lstStyle>
            <a:lvl1pPr>
              <a:defRPr>
                <a:solidFill>
                  <a:schemeClr val="tx1"/>
                </a:solidFill>
              </a:defRPr>
            </a:lvl1pPr>
          </a:lstStyle>
          <a:p>
            <a:r>
              <a:rPr lang="en-US"/>
              <a:t>Click to edit Master title style</a:t>
            </a:r>
            <a:endParaRPr lang="en-US" dirty="0"/>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cxnSp>
        <p:nvCxnSpPr>
          <p:cNvPr id="8" name="Straight Connector 7">
            <a:extLst>
              <a:ext uri="{FF2B5EF4-FFF2-40B4-BE49-F238E27FC236}">
                <a16:creationId xmlns:a16="http://schemas.microsoft.com/office/drawing/2014/main" id="{AE9361ED-1B01-E94D-9CDA-29127BEC918D}"/>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85227412"/>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3" orient="horz" pos="904">
          <p15:clr>
            <a:srgbClr val="5ACBF0"/>
          </p15:clr>
        </p15:guide>
        <p15:guide id="4" pos="3660">
          <p15:clr>
            <a:srgbClr val="5ACBF0"/>
          </p15:clr>
        </p15:guide>
        <p15:guide id="5" pos="4024">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chemeClr val="accent3"/>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193850431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userDrawn="1">
          <p15:clr>
            <a:srgbClr val="5ACBF0"/>
          </p15:clr>
        </p15:guide>
        <p15:guide id="2" orient="horz" pos="2496" userDrawn="1">
          <p15:clr>
            <a:srgbClr val="5ACBF0"/>
          </p15:clr>
        </p15:guide>
        <p15:guide id="3" pos="6132" userDrawn="1">
          <p15:clr>
            <a:srgbClr val="5ACBF0"/>
          </p15:clr>
        </p15:guide>
        <p15:guide id="4" orient="horz" pos="2160" userDrawn="1">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Header Line 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nchor="ctr"/>
          <a:lstStyle>
            <a:lvl1pPr>
              <a:defRPr>
                <a:solidFill>
                  <a:schemeClr val="tx1"/>
                </a:solidFill>
              </a:defRPr>
            </a:lvl1pPr>
          </a:lstStyle>
          <a:p>
            <a:r>
              <a:rPr lang="en-US"/>
              <a:t>Click to edit Master title style</a:t>
            </a:r>
            <a:endParaRPr lang="en-US" dirty="0"/>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8" name="Straight Connector 7">
            <a:extLst>
              <a:ext uri="{FF2B5EF4-FFF2-40B4-BE49-F238E27FC236}">
                <a16:creationId xmlns:a16="http://schemas.microsoft.com/office/drawing/2014/main" id="{6161C8D7-A314-D146-8B0F-88DAD8C243A2}"/>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2331805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3" orient="horz" pos="904">
          <p15:clr>
            <a:srgbClr val="5ACBF0"/>
          </p15:clr>
        </p15:guide>
        <p15:guide id="4" pos="3656">
          <p15:clr>
            <a:srgbClr val="5ACBF0"/>
          </p15:clr>
        </p15:guide>
        <p15:guide id="5" pos="4024">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Header Background Two Column Conten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endParaRPr lang="en-US" dirty="0"/>
          </a:p>
        </p:txBody>
      </p:sp>
      <p:sp>
        <p:nvSpPr>
          <p:cNvPr id="18" name="Text Placeholder 11">
            <a:extLst>
              <a:ext uri="{FF2B5EF4-FFF2-40B4-BE49-F238E27FC236}">
                <a16:creationId xmlns:a16="http://schemas.microsoft.com/office/drawing/2014/main" id="{C2759870-0BEA-44DC-A414-1C70D04E35CC}"/>
              </a:ext>
            </a:extLst>
          </p:cNvPr>
          <p:cNvSpPr>
            <a:spLocks noGrp="1"/>
          </p:cNvSpPr>
          <p:nvPr>
            <p:ph type="body" sz="quarter" idx="16"/>
          </p:nvPr>
        </p:nvSpPr>
        <p:spPr>
          <a:xfrm>
            <a:off x="584200" y="1443174"/>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5" name="Content Placeholder 14">
            <a:extLst>
              <a:ext uri="{FF2B5EF4-FFF2-40B4-BE49-F238E27FC236}">
                <a16:creationId xmlns:a16="http://schemas.microsoft.com/office/drawing/2014/main" id="{BFEF95FA-F121-4653-B60A-0D068C345462}"/>
              </a:ext>
            </a:extLst>
          </p:cNvPr>
          <p:cNvSpPr>
            <a:spLocks noGrp="1"/>
          </p:cNvSpPr>
          <p:nvPr>
            <p:ph sz="quarter" idx="11"/>
          </p:nvPr>
        </p:nvSpPr>
        <p:spPr>
          <a:xfrm>
            <a:off x="588963" y="2087699"/>
            <a:ext cx="5214937" cy="3773352"/>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1">
            <a:extLst>
              <a:ext uri="{FF2B5EF4-FFF2-40B4-BE49-F238E27FC236}">
                <a16:creationId xmlns:a16="http://schemas.microsoft.com/office/drawing/2014/main" id="{C327262A-D327-4189-AD22-BAD67CF4AB79}"/>
              </a:ext>
            </a:extLst>
          </p:cNvPr>
          <p:cNvSpPr>
            <a:spLocks noGrp="1"/>
          </p:cNvSpPr>
          <p:nvPr>
            <p:ph type="body" sz="quarter" idx="17"/>
          </p:nvPr>
        </p:nvSpPr>
        <p:spPr>
          <a:xfrm>
            <a:off x="6397625"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7" name="Content Placeholder 14">
            <a:extLst>
              <a:ext uri="{FF2B5EF4-FFF2-40B4-BE49-F238E27FC236}">
                <a16:creationId xmlns:a16="http://schemas.microsoft.com/office/drawing/2014/main" id="{47F8EAA9-0E64-4589-A234-BC31685BE7D3}"/>
              </a:ext>
            </a:extLst>
          </p:cNvPr>
          <p:cNvSpPr>
            <a:spLocks noGrp="1"/>
          </p:cNvSpPr>
          <p:nvPr>
            <p:ph sz="quarter" idx="13"/>
          </p:nvPr>
        </p:nvSpPr>
        <p:spPr>
          <a:xfrm>
            <a:off x="6394451" y="2081213"/>
            <a:ext cx="5214937" cy="3779838"/>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8" name="Straight Connector 7">
            <a:extLst>
              <a:ext uri="{FF2B5EF4-FFF2-40B4-BE49-F238E27FC236}">
                <a16:creationId xmlns:a16="http://schemas.microsoft.com/office/drawing/2014/main" id="{B52B4BDF-7433-F544-8549-B08FCF3FD2A9}"/>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9757613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162" userDrawn="1">
          <p15:clr>
            <a:srgbClr val="5ACBF0"/>
          </p15:clr>
        </p15:guide>
        <p15:guide id="4" pos="3656">
          <p15:clr>
            <a:srgbClr val="5ACBF0"/>
          </p15:clr>
        </p15:guide>
        <p15:guide id="5" pos="4024">
          <p15:clr>
            <a:srgbClr val="5ACBF0"/>
          </p15:clr>
        </p15:guide>
        <p15:guide id="7" orient="horz" pos="905" userDrawn="1">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Header Line Three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endParaRPr lang="en-US" dirty="0"/>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390775"/>
            <a:ext cx="3264408" cy="1760482"/>
          </a:xfrm>
        </p:spPr>
        <p:txBody>
          <a:bodyPr wrap="square">
            <a:spAutoFit/>
          </a:bodyPr>
          <a:lstStyle>
            <a:lvl1pPr marL="176213" indent="-176213">
              <a:defRPr lang="en-US" sz="2000" dirty="0"/>
            </a:lvl1pPr>
            <a:lvl2pPr marL="322263" indent="-150813">
              <a:defRPr lang="en-US" sz="1800" dirty="0"/>
            </a:lvl2pPr>
            <a:lvl3pPr marL="466725" indent="-138113">
              <a:defRPr lang="en-US" dirty="0"/>
            </a:lvl3pPr>
            <a:lvl4pPr marL="595313" indent="-128588">
              <a:defRPr lang="en-US" dirty="0"/>
            </a:lvl4pPr>
            <a:lvl5pPr marL="731838" indent="-1222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38413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39077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0" name="Straight Connector 9">
            <a:extLst>
              <a:ext uri="{FF2B5EF4-FFF2-40B4-BE49-F238E27FC236}">
                <a16:creationId xmlns:a16="http://schemas.microsoft.com/office/drawing/2014/main" id="{CF841732-6515-3E42-A4B2-E3983B953B2A}"/>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21687910"/>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2430">
          <p15:clr>
            <a:srgbClr val="5ACBF0"/>
          </p15:clr>
        </p15:guide>
        <p15:guide id="7" pos="2811">
          <p15:clr>
            <a:srgbClr val="5ACBF0"/>
          </p15:clr>
        </p15:guide>
        <p15:guide id="8" pos="4871">
          <p15:clr>
            <a:srgbClr val="5ACBF0"/>
          </p15:clr>
        </p15:guide>
        <p15:guide id="9" pos="5251">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Header Line Four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endParaRPr lang="en-US" dirty="0"/>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4382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4382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2764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4382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2831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4382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2764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2" name="Straight Connector 11">
            <a:extLst>
              <a:ext uri="{FF2B5EF4-FFF2-40B4-BE49-F238E27FC236}">
                <a16:creationId xmlns:a16="http://schemas.microsoft.com/office/drawing/2014/main" id="{F6A269D7-BC15-0043-AAC1-8EE9E66292B3}"/>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64675876"/>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Header Line Four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endParaRPr lang="en-US" dirty="0"/>
          </a:p>
        </p:txBody>
      </p:sp>
      <p:cxnSp>
        <p:nvCxnSpPr>
          <p:cNvPr id="12" name="Straight Connector 11">
            <a:extLst>
              <a:ext uri="{FF2B5EF4-FFF2-40B4-BE49-F238E27FC236}">
                <a16:creationId xmlns:a16="http://schemas.microsoft.com/office/drawing/2014/main" id="{F6A269D7-BC15-0043-AAC1-8EE9E66292B3}"/>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48708290"/>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Header Line Blank">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endParaRPr lang="en-US" dirty="0"/>
          </a:p>
        </p:txBody>
      </p:sp>
      <p:cxnSp>
        <p:nvCxnSpPr>
          <p:cNvPr id="3" name="Straight Connector 2">
            <a:extLst>
              <a:ext uri="{FF2B5EF4-FFF2-40B4-BE49-F238E27FC236}">
                <a16:creationId xmlns:a16="http://schemas.microsoft.com/office/drawing/2014/main" id="{2502F9BD-EF25-7144-AB08-9EDFAA5C2CEA}"/>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738904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userDrawn="1">
          <p15:clr>
            <a:srgbClr val="A4A3A4"/>
          </p15:clr>
        </p15:guide>
        <p15:guide id="15" pos="3348" userDrawn="1">
          <p15:clr>
            <a:srgbClr val="A4A3A4"/>
          </p15:clr>
        </p15:guide>
        <p15:guide id="16" pos="3754" userDrawn="1">
          <p15:clr>
            <a:srgbClr val="A4A3A4"/>
          </p15:clr>
        </p15:guide>
        <p15:guide id="17" pos="3931" userDrawn="1">
          <p15:clr>
            <a:srgbClr val="A4A3A4"/>
          </p15:clr>
        </p15:guide>
        <p15:guide id="18" pos="4342" userDrawn="1">
          <p15:clr>
            <a:srgbClr val="A4A3A4"/>
          </p15:clr>
        </p15:guide>
        <p15:guide id="19" pos="4531" userDrawn="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6_Header Line 12 Months">
    <p:bg>
      <p:bgPr>
        <a:solidFill>
          <a:schemeClr val="bg1"/>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endParaRPr lang="en-US" dirty="0"/>
          </a:p>
        </p:txBody>
      </p:sp>
      <p:sp>
        <p:nvSpPr>
          <p:cNvPr id="4" name="TextBox 3">
            <a:extLst>
              <a:ext uri="{FF2B5EF4-FFF2-40B4-BE49-F238E27FC236}">
                <a16:creationId xmlns:a16="http://schemas.microsoft.com/office/drawing/2014/main" id="{B18F2C41-5A30-1248-BC80-9A37B665EECC}"/>
              </a:ext>
            </a:extLst>
          </p:cNvPr>
          <p:cNvSpPr txBox="1"/>
          <p:nvPr userDrawn="1"/>
        </p:nvSpPr>
        <p:spPr>
          <a:xfrm flipH="1">
            <a:off x="584200" y="1436688"/>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1</a:t>
            </a:r>
          </a:p>
        </p:txBody>
      </p:sp>
      <p:sp>
        <p:nvSpPr>
          <p:cNvPr id="5" name="TextBox 4">
            <a:extLst>
              <a:ext uri="{FF2B5EF4-FFF2-40B4-BE49-F238E27FC236}">
                <a16:creationId xmlns:a16="http://schemas.microsoft.com/office/drawing/2014/main" id="{4D68F0A3-9593-8B46-BA55-A0F722402788}"/>
              </a:ext>
            </a:extLst>
          </p:cNvPr>
          <p:cNvSpPr txBox="1"/>
          <p:nvPr userDrawn="1"/>
        </p:nvSpPr>
        <p:spPr>
          <a:xfrm flipH="1">
            <a:off x="2470150" y="1436688"/>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2</a:t>
            </a:r>
          </a:p>
        </p:txBody>
      </p:sp>
      <p:sp>
        <p:nvSpPr>
          <p:cNvPr id="6" name="TextBox 5">
            <a:extLst>
              <a:ext uri="{FF2B5EF4-FFF2-40B4-BE49-F238E27FC236}">
                <a16:creationId xmlns:a16="http://schemas.microsoft.com/office/drawing/2014/main" id="{E5945E50-A071-0142-989D-F328676D8802}"/>
              </a:ext>
            </a:extLst>
          </p:cNvPr>
          <p:cNvSpPr txBox="1"/>
          <p:nvPr userDrawn="1"/>
        </p:nvSpPr>
        <p:spPr>
          <a:xfrm flipH="1">
            <a:off x="4367808" y="1436688"/>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3</a:t>
            </a:r>
          </a:p>
        </p:txBody>
      </p:sp>
      <p:sp>
        <p:nvSpPr>
          <p:cNvPr id="7" name="TextBox 6">
            <a:extLst>
              <a:ext uri="{FF2B5EF4-FFF2-40B4-BE49-F238E27FC236}">
                <a16:creationId xmlns:a16="http://schemas.microsoft.com/office/drawing/2014/main" id="{2F614F22-4D74-7342-860E-4B18A66D7E4D}"/>
              </a:ext>
            </a:extLst>
          </p:cNvPr>
          <p:cNvSpPr txBox="1"/>
          <p:nvPr userDrawn="1"/>
        </p:nvSpPr>
        <p:spPr>
          <a:xfrm flipH="1">
            <a:off x="6240016" y="1436688"/>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4</a:t>
            </a:r>
          </a:p>
        </p:txBody>
      </p:sp>
      <p:sp>
        <p:nvSpPr>
          <p:cNvPr id="8" name="TextBox 7">
            <a:extLst>
              <a:ext uri="{FF2B5EF4-FFF2-40B4-BE49-F238E27FC236}">
                <a16:creationId xmlns:a16="http://schemas.microsoft.com/office/drawing/2014/main" id="{9CFA38B9-D596-324E-B56C-86272052ED71}"/>
              </a:ext>
            </a:extLst>
          </p:cNvPr>
          <p:cNvSpPr txBox="1"/>
          <p:nvPr userDrawn="1"/>
        </p:nvSpPr>
        <p:spPr>
          <a:xfrm flipH="1">
            <a:off x="8127999" y="1436688"/>
            <a:ext cx="1592262" cy="581025"/>
          </a:xfrm>
          <a:prstGeom prst="rect">
            <a:avLst/>
          </a:prstGeom>
          <a:noFill/>
        </p:spPr>
        <p:txBody>
          <a:bodyPr wrap="square" lIns="90000" tIns="0" rIns="0" bIns="0" rtlCol="0">
            <a:noAutofit/>
          </a:bodyPr>
          <a:lstStyle/>
          <a:p>
            <a:pPr algn="l"/>
            <a:r>
              <a:rPr lang="en-US" sz="3600" dirty="0">
                <a:solidFill>
                  <a:schemeClr val="tx2"/>
                </a:solidFill>
                <a:latin typeface="+mj-lt"/>
              </a:rPr>
              <a:t>5</a:t>
            </a:r>
          </a:p>
        </p:txBody>
      </p:sp>
      <p:sp>
        <p:nvSpPr>
          <p:cNvPr id="9" name="TextBox 8">
            <a:extLst>
              <a:ext uri="{FF2B5EF4-FFF2-40B4-BE49-F238E27FC236}">
                <a16:creationId xmlns:a16="http://schemas.microsoft.com/office/drawing/2014/main" id="{389AA766-019D-D747-8BF8-A6BB5F9B0D2A}"/>
              </a:ext>
            </a:extLst>
          </p:cNvPr>
          <p:cNvSpPr txBox="1"/>
          <p:nvPr userDrawn="1"/>
        </p:nvSpPr>
        <p:spPr>
          <a:xfrm flipH="1">
            <a:off x="10013950" y="1436688"/>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6</a:t>
            </a:r>
          </a:p>
        </p:txBody>
      </p:sp>
      <p:sp>
        <p:nvSpPr>
          <p:cNvPr id="10" name="TextBox 9">
            <a:extLst>
              <a:ext uri="{FF2B5EF4-FFF2-40B4-BE49-F238E27FC236}">
                <a16:creationId xmlns:a16="http://schemas.microsoft.com/office/drawing/2014/main" id="{FC53D296-5303-4A40-AC03-A80B718ABEE0}"/>
              </a:ext>
            </a:extLst>
          </p:cNvPr>
          <p:cNvSpPr txBox="1"/>
          <p:nvPr userDrawn="1"/>
        </p:nvSpPr>
        <p:spPr>
          <a:xfrm flipH="1">
            <a:off x="584200" y="3789363"/>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7</a:t>
            </a:r>
          </a:p>
        </p:txBody>
      </p:sp>
      <p:sp>
        <p:nvSpPr>
          <p:cNvPr id="11" name="TextBox 10">
            <a:extLst>
              <a:ext uri="{FF2B5EF4-FFF2-40B4-BE49-F238E27FC236}">
                <a16:creationId xmlns:a16="http://schemas.microsoft.com/office/drawing/2014/main" id="{28091C67-5938-734E-B7A2-BD95A68B67E6}"/>
              </a:ext>
            </a:extLst>
          </p:cNvPr>
          <p:cNvSpPr txBox="1"/>
          <p:nvPr userDrawn="1"/>
        </p:nvSpPr>
        <p:spPr>
          <a:xfrm flipH="1">
            <a:off x="2470150" y="3789363"/>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8</a:t>
            </a:r>
          </a:p>
        </p:txBody>
      </p:sp>
      <p:sp>
        <p:nvSpPr>
          <p:cNvPr id="12" name="TextBox 11">
            <a:extLst>
              <a:ext uri="{FF2B5EF4-FFF2-40B4-BE49-F238E27FC236}">
                <a16:creationId xmlns:a16="http://schemas.microsoft.com/office/drawing/2014/main" id="{F6E67942-3EF0-2141-89C0-47BA2F77054B}"/>
              </a:ext>
            </a:extLst>
          </p:cNvPr>
          <p:cNvSpPr txBox="1"/>
          <p:nvPr userDrawn="1"/>
        </p:nvSpPr>
        <p:spPr>
          <a:xfrm flipH="1">
            <a:off x="4367808" y="3789363"/>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9</a:t>
            </a:r>
          </a:p>
        </p:txBody>
      </p:sp>
      <p:sp>
        <p:nvSpPr>
          <p:cNvPr id="13" name="TextBox 12">
            <a:extLst>
              <a:ext uri="{FF2B5EF4-FFF2-40B4-BE49-F238E27FC236}">
                <a16:creationId xmlns:a16="http://schemas.microsoft.com/office/drawing/2014/main" id="{76066549-A02E-E44F-96D7-F0B171B059E3}"/>
              </a:ext>
            </a:extLst>
          </p:cNvPr>
          <p:cNvSpPr txBox="1"/>
          <p:nvPr userDrawn="1"/>
        </p:nvSpPr>
        <p:spPr>
          <a:xfrm flipH="1">
            <a:off x="6240016" y="3789363"/>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10</a:t>
            </a:r>
          </a:p>
        </p:txBody>
      </p:sp>
      <p:sp>
        <p:nvSpPr>
          <p:cNvPr id="14" name="TextBox 13">
            <a:extLst>
              <a:ext uri="{FF2B5EF4-FFF2-40B4-BE49-F238E27FC236}">
                <a16:creationId xmlns:a16="http://schemas.microsoft.com/office/drawing/2014/main" id="{898C6871-7F8D-4545-9CE1-97DF89587969}"/>
              </a:ext>
            </a:extLst>
          </p:cNvPr>
          <p:cNvSpPr txBox="1"/>
          <p:nvPr userDrawn="1"/>
        </p:nvSpPr>
        <p:spPr>
          <a:xfrm flipH="1">
            <a:off x="8127999" y="3789363"/>
            <a:ext cx="1592262" cy="581025"/>
          </a:xfrm>
          <a:prstGeom prst="rect">
            <a:avLst/>
          </a:prstGeom>
          <a:noFill/>
        </p:spPr>
        <p:txBody>
          <a:bodyPr wrap="square" lIns="90000" tIns="0" rIns="0" bIns="0" rtlCol="0">
            <a:noAutofit/>
          </a:bodyPr>
          <a:lstStyle/>
          <a:p>
            <a:pPr algn="l"/>
            <a:r>
              <a:rPr lang="en-US" sz="3600" dirty="0">
                <a:solidFill>
                  <a:schemeClr val="tx2"/>
                </a:solidFill>
                <a:latin typeface="+mj-lt"/>
              </a:rPr>
              <a:t>11</a:t>
            </a:r>
          </a:p>
        </p:txBody>
      </p:sp>
      <p:sp>
        <p:nvSpPr>
          <p:cNvPr id="15" name="TextBox 14">
            <a:extLst>
              <a:ext uri="{FF2B5EF4-FFF2-40B4-BE49-F238E27FC236}">
                <a16:creationId xmlns:a16="http://schemas.microsoft.com/office/drawing/2014/main" id="{0BCD1BBA-EDFD-9E48-8219-788B491881B6}"/>
              </a:ext>
            </a:extLst>
          </p:cNvPr>
          <p:cNvSpPr txBox="1"/>
          <p:nvPr userDrawn="1"/>
        </p:nvSpPr>
        <p:spPr>
          <a:xfrm flipH="1">
            <a:off x="10013950" y="3789363"/>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12</a:t>
            </a:r>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userDrawn="1"/>
        </p:nvCxnSpPr>
        <p:spPr>
          <a:xfrm>
            <a:off x="5842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userDrawn="1"/>
        </p:nvCxnSpPr>
        <p:spPr>
          <a:xfrm>
            <a:off x="24956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userDrawn="1"/>
        </p:nvCxnSpPr>
        <p:spPr>
          <a:xfrm>
            <a:off x="4364037" y="2015240"/>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userDrawn="1"/>
        </p:nvCxnSpPr>
        <p:spPr>
          <a:xfrm>
            <a:off x="5842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userDrawn="1"/>
        </p:nvCxnSpPr>
        <p:spPr>
          <a:xfrm>
            <a:off x="24956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userDrawn="1"/>
        </p:nvCxnSpPr>
        <p:spPr>
          <a:xfrm>
            <a:off x="4364037" y="4362631"/>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2688861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userDrawn="1">
          <p15:clr>
            <a:srgbClr val="A4A3A4"/>
          </p15:clr>
        </p15:guide>
        <p15:guide id="15" pos="3348" userDrawn="1">
          <p15:clr>
            <a:srgbClr val="A4A3A4"/>
          </p15:clr>
        </p15:guide>
        <p15:guide id="16" pos="3754" userDrawn="1">
          <p15:clr>
            <a:srgbClr val="A4A3A4"/>
          </p15:clr>
        </p15:guide>
        <p15:guide id="17" pos="3931" userDrawn="1">
          <p15:clr>
            <a:srgbClr val="A4A3A4"/>
          </p15:clr>
        </p15:guide>
        <p15:guide id="18" pos="4342" userDrawn="1">
          <p15:clr>
            <a:srgbClr val="A4A3A4"/>
          </p15:clr>
        </p15:guide>
        <p15:guide id="19" pos="4531" userDrawn="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userDrawn="1">
          <p15:clr>
            <a:srgbClr val="FBAE40"/>
          </p15:clr>
        </p15:guide>
        <p15:guide id="32" orient="horz" pos="2750" userDrawn="1">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9_Header Line 12 Months">
    <p:bg>
      <p:bgPr>
        <a:solidFill>
          <a:schemeClr val="bg1"/>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spAutoFit/>
          </a:bodyPr>
          <a:lstStyle>
            <a:lvl1pPr>
              <a:defRPr>
                <a:solidFill>
                  <a:schemeClr val="tx1"/>
                </a:solidFill>
              </a:defRPr>
            </a:lvl1pPr>
          </a:lstStyle>
          <a:p>
            <a:r>
              <a:rPr lang="en-US"/>
              <a:t>Click to edit Master title style</a:t>
            </a:r>
            <a:endParaRPr lang="en-US" dirty="0"/>
          </a:p>
        </p:txBody>
      </p:sp>
      <p:sp>
        <p:nvSpPr>
          <p:cNvPr id="4" name="TextBox 3">
            <a:extLst>
              <a:ext uri="{FF2B5EF4-FFF2-40B4-BE49-F238E27FC236}">
                <a16:creationId xmlns:a16="http://schemas.microsoft.com/office/drawing/2014/main" id="{B18F2C41-5A30-1248-BC80-9A37B665EECC}"/>
              </a:ext>
            </a:extLst>
          </p:cNvPr>
          <p:cNvSpPr txBox="1"/>
          <p:nvPr userDrawn="1"/>
        </p:nvSpPr>
        <p:spPr>
          <a:xfrm flipH="1">
            <a:off x="584200" y="1436688"/>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Jan</a:t>
            </a:r>
          </a:p>
        </p:txBody>
      </p:sp>
      <p:sp>
        <p:nvSpPr>
          <p:cNvPr id="5" name="TextBox 4">
            <a:extLst>
              <a:ext uri="{FF2B5EF4-FFF2-40B4-BE49-F238E27FC236}">
                <a16:creationId xmlns:a16="http://schemas.microsoft.com/office/drawing/2014/main" id="{4D68F0A3-9593-8B46-BA55-A0F722402788}"/>
              </a:ext>
            </a:extLst>
          </p:cNvPr>
          <p:cNvSpPr txBox="1"/>
          <p:nvPr userDrawn="1"/>
        </p:nvSpPr>
        <p:spPr>
          <a:xfrm flipH="1">
            <a:off x="2470150" y="1436688"/>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Feb</a:t>
            </a:r>
          </a:p>
        </p:txBody>
      </p:sp>
      <p:sp>
        <p:nvSpPr>
          <p:cNvPr id="6" name="TextBox 5">
            <a:extLst>
              <a:ext uri="{FF2B5EF4-FFF2-40B4-BE49-F238E27FC236}">
                <a16:creationId xmlns:a16="http://schemas.microsoft.com/office/drawing/2014/main" id="{E5945E50-A071-0142-989D-F328676D8802}"/>
              </a:ext>
            </a:extLst>
          </p:cNvPr>
          <p:cNvSpPr txBox="1"/>
          <p:nvPr userDrawn="1"/>
        </p:nvSpPr>
        <p:spPr>
          <a:xfrm flipH="1">
            <a:off x="4367808" y="1436688"/>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Mar</a:t>
            </a:r>
          </a:p>
        </p:txBody>
      </p:sp>
      <p:sp>
        <p:nvSpPr>
          <p:cNvPr id="7" name="TextBox 6">
            <a:extLst>
              <a:ext uri="{FF2B5EF4-FFF2-40B4-BE49-F238E27FC236}">
                <a16:creationId xmlns:a16="http://schemas.microsoft.com/office/drawing/2014/main" id="{2F614F22-4D74-7342-860E-4B18A66D7E4D}"/>
              </a:ext>
            </a:extLst>
          </p:cNvPr>
          <p:cNvSpPr txBox="1"/>
          <p:nvPr userDrawn="1"/>
        </p:nvSpPr>
        <p:spPr>
          <a:xfrm flipH="1">
            <a:off x="6240016" y="1436688"/>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Apr</a:t>
            </a:r>
          </a:p>
        </p:txBody>
      </p:sp>
      <p:sp>
        <p:nvSpPr>
          <p:cNvPr id="8" name="TextBox 7">
            <a:extLst>
              <a:ext uri="{FF2B5EF4-FFF2-40B4-BE49-F238E27FC236}">
                <a16:creationId xmlns:a16="http://schemas.microsoft.com/office/drawing/2014/main" id="{9CFA38B9-D596-324E-B56C-86272052ED71}"/>
              </a:ext>
            </a:extLst>
          </p:cNvPr>
          <p:cNvSpPr txBox="1"/>
          <p:nvPr userDrawn="1"/>
        </p:nvSpPr>
        <p:spPr>
          <a:xfrm flipH="1">
            <a:off x="8127999" y="1436688"/>
            <a:ext cx="1592262"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May</a:t>
            </a:r>
          </a:p>
        </p:txBody>
      </p:sp>
      <p:sp>
        <p:nvSpPr>
          <p:cNvPr id="9" name="TextBox 8">
            <a:extLst>
              <a:ext uri="{FF2B5EF4-FFF2-40B4-BE49-F238E27FC236}">
                <a16:creationId xmlns:a16="http://schemas.microsoft.com/office/drawing/2014/main" id="{389AA766-019D-D747-8BF8-A6BB5F9B0D2A}"/>
              </a:ext>
            </a:extLst>
          </p:cNvPr>
          <p:cNvSpPr txBox="1"/>
          <p:nvPr userDrawn="1"/>
        </p:nvSpPr>
        <p:spPr>
          <a:xfrm flipH="1">
            <a:off x="10013950" y="1436688"/>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Jun</a:t>
            </a:r>
          </a:p>
        </p:txBody>
      </p:sp>
      <p:sp>
        <p:nvSpPr>
          <p:cNvPr id="10" name="TextBox 9">
            <a:extLst>
              <a:ext uri="{FF2B5EF4-FFF2-40B4-BE49-F238E27FC236}">
                <a16:creationId xmlns:a16="http://schemas.microsoft.com/office/drawing/2014/main" id="{FC53D296-5303-4A40-AC03-A80B718ABEE0}"/>
              </a:ext>
            </a:extLst>
          </p:cNvPr>
          <p:cNvSpPr txBox="1"/>
          <p:nvPr userDrawn="1"/>
        </p:nvSpPr>
        <p:spPr>
          <a:xfrm flipH="1">
            <a:off x="584200" y="3789363"/>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Jul</a:t>
            </a:r>
          </a:p>
        </p:txBody>
      </p:sp>
      <p:sp>
        <p:nvSpPr>
          <p:cNvPr id="11" name="TextBox 10">
            <a:extLst>
              <a:ext uri="{FF2B5EF4-FFF2-40B4-BE49-F238E27FC236}">
                <a16:creationId xmlns:a16="http://schemas.microsoft.com/office/drawing/2014/main" id="{28091C67-5938-734E-B7A2-BD95A68B67E6}"/>
              </a:ext>
            </a:extLst>
          </p:cNvPr>
          <p:cNvSpPr txBox="1"/>
          <p:nvPr userDrawn="1"/>
        </p:nvSpPr>
        <p:spPr>
          <a:xfrm flipH="1">
            <a:off x="2470150" y="3789363"/>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Aug</a:t>
            </a:r>
          </a:p>
        </p:txBody>
      </p:sp>
      <p:sp>
        <p:nvSpPr>
          <p:cNvPr id="12" name="TextBox 11">
            <a:extLst>
              <a:ext uri="{FF2B5EF4-FFF2-40B4-BE49-F238E27FC236}">
                <a16:creationId xmlns:a16="http://schemas.microsoft.com/office/drawing/2014/main" id="{F6E67942-3EF0-2141-89C0-47BA2F77054B}"/>
              </a:ext>
            </a:extLst>
          </p:cNvPr>
          <p:cNvSpPr txBox="1"/>
          <p:nvPr userDrawn="1"/>
        </p:nvSpPr>
        <p:spPr>
          <a:xfrm flipH="1">
            <a:off x="4367808" y="3789363"/>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Sep</a:t>
            </a:r>
          </a:p>
        </p:txBody>
      </p:sp>
      <p:sp>
        <p:nvSpPr>
          <p:cNvPr id="13" name="TextBox 12">
            <a:extLst>
              <a:ext uri="{FF2B5EF4-FFF2-40B4-BE49-F238E27FC236}">
                <a16:creationId xmlns:a16="http://schemas.microsoft.com/office/drawing/2014/main" id="{76066549-A02E-E44F-96D7-F0B171B059E3}"/>
              </a:ext>
            </a:extLst>
          </p:cNvPr>
          <p:cNvSpPr txBox="1"/>
          <p:nvPr userDrawn="1"/>
        </p:nvSpPr>
        <p:spPr>
          <a:xfrm flipH="1">
            <a:off x="6240016" y="3789363"/>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Oct</a:t>
            </a:r>
          </a:p>
        </p:txBody>
      </p:sp>
      <p:sp>
        <p:nvSpPr>
          <p:cNvPr id="14" name="TextBox 13">
            <a:extLst>
              <a:ext uri="{FF2B5EF4-FFF2-40B4-BE49-F238E27FC236}">
                <a16:creationId xmlns:a16="http://schemas.microsoft.com/office/drawing/2014/main" id="{898C6871-7F8D-4545-9CE1-97DF89587969}"/>
              </a:ext>
            </a:extLst>
          </p:cNvPr>
          <p:cNvSpPr txBox="1"/>
          <p:nvPr userDrawn="1"/>
        </p:nvSpPr>
        <p:spPr>
          <a:xfrm flipH="1">
            <a:off x="8127999" y="3789363"/>
            <a:ext cx="1592262"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Nov</a:t>
            </a:r>
          </a:p>
        </p:txBody>
      </p:sp>
      <p:sp>
        <p:nvSpPr>
          <p:cNvPr id="15" name="TextBox 14">
            <a:extLst>
              <a:ext uri="{FF2B5EF4-FFF2-40B4-BE49-F238E27FC236}">
                <a16:creationId xmlns:a16="http://schemas.microsoft.com/office/drawing/2014/main" id="{0BCD1BBA-EDFD-9E48-8219-788B491881B6}"/>
              </a:ext>
            </a:extLst>
          </p:cNvPr>
          <p:cNvSpPr txBox="1"/>
          <p:nvPr userDrawn="1"/>
        </p:nvSpPr>
        <p:spPr>
          <a:xfrm flipH="1">
            <a:off x="10013950" y="3789363"/>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Dec</a:t>
            </a:r>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userDrawn="1"/>
        </p:nvCxnSpPr>
        <p:spPr>
          <a:xfrm>
            <a:off x="5842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userDrawn="1"/>
        </p:nvCxnSpPr>
        <p:spPr>
          <a:xfrm>
            <a:off x="24956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userDrawn="1"/>
        </p:nvCxnSpPr>
        <p:spPr>
          <a:xfrm>
            <a:off x="4364037" y="2015240"/>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userDrawn="1"/>
        </p:nvCxnSpPr>
        <p:spPr>
          <a:xfrm>
            <a:off x="5842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userDrawn="1"/>
        </p:nvCxnSpPr>
        <p:spPr>
          <a:xfrm>
            <a:off x="24956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userDrawn="1"/>
        </p:nvCxnSpPr>
        <p:spPr>
          <a:xfrm>
            <a:off x="4364037" y="4362631"/>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1478384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userDrawn="1">
          <p15:clr>
            <a:srgbClr val="A4A3A4"/>
          </p15:clr>
        </p15:guide>
        <p15:guide id="15" pos="3348" userDrawn="1">
          <p15:clr>
            <a:srgbClr val="A4A3A4"/>
          </p15:clr>
        </p15:guide>
        <p15:guide id="16" pos="3754" userDrawn="1">
          <p15:clr>
            <a:srgbClr val="A4A3A4"/>
          </p15:clr>
        </p15:guide>
        <p15:guide id="17" pos="3931" userDrawn="1">
          <p15:clr>
            <a:srgbClr val="A4A3A4"/>
          </p15:clr>
        </p15:guide>
        <p15:guide id="18" pos="4342" userDrawn="1">
          <p15:clr>
            <a:srgbClr val="A4A3A4"/>
          </p15:clr>
        </p15:guide>
        <p15:guide id="19" pos="4531" userDrawn="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userDrawn="1">
          <p15:clr>
            <a:srgbClr val="FBAE40"/>
          </p15:clr>
        </p15:guide>
        <p15:guide id="32" orient="horz" pos="2750" userDrawn="1">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11_Header Line 12 Months">
    <p:bg>
      <p:bgPr>
        <a:solidFill>
          <a:schemeClr val="bg1"/>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spAutoFit/>
          </a:bodyPr>
          <a:lstStyle>
            <a:lvl1pPr>
              <a:defRPr>
                <a:solidFill>
                  <a:schemeClr val="tx1"/>
                </a:solidFill>
              </a:defRPr>
            </a:lvl1pPr>
          </a:lstStyle>
          <a:p>
            <a:r>
              <a:rPr lang="en-US"/>
              <a:t>Click to edit Master title style</a:t>
            </a:r>
            <a:endParaRPr lang="en-US" dirty="0"/>
          </a:p>
        </p:txBody>
      </p:sp>
      <p:sp>
        <p:nvSpPr>
          <p:cNvPr id="4" name="TextBox 3">
            <a:extLst>
              <a:ext uri="{FF2B5EF4-FFF2-40B4-BE49-F238E27FC236}">
                <a16:creationId xmlns:a16="http://schemas.microsoft.com/office/drawing/2014/main" id="{B18F2C41-5A30-1248-BC80-9A37B665EECC}"/>
              </a:ext>
            </a:extLst>
          </p:cNvPr>
          <p:cNvSpPr txBox="1"/>
          <p:nvPr userDrawn="1"/>
        </p:nvSpPr>
        <p:spPr>
          <a:xfrm flipH="1">
            <a:off x="584200" y="1436688"/>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1</a:t>
            </a:r>
          </a:p>
        </p:txBody>
      </p:sp>
      <p:sp>
        <p:nvSpPr>
          <p:cNvPr id="5" name="TextBox 4">
            <a:extLst>
              <a:ext uri="{FF2B5EF4-FFF2-40B4-BE49-F238E27FC236}">
                <a16:creationId xmlns:a16="http://schemas.microsoft.com/office/drawing/2014/main" id="{4D68F0A3-9593-8B46-BA55-A0F722402788}"/>
              </a:ext>
            </a:extLst>
          </p:cNvPr>
          <p:cNvSpPr txBox="1"/>
          <p:nvPr userDrawn="1"/>
        </p:nvSpPr>
        <p:spPr>
          <a:xfrm flipH="1">
            <a:off x="2470150" y="1436688"/>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2</a:t>
            </a:r>
          </a:p>
        </p:txBody>
      </p:sp>
      <p:sp>
        <p:nvSpPr>
          <p:cNvPr id="6" name="TextBox 5">
            <a:extLst>
              <a:ext uri="{FF2B5EF4-FFF2-40B4-BE49-F238E27FC236}">
                <a16:creationId xmlns:a16="http://schemas.microsoft.com/office/drawing/2014/main" id="{E5945E50-A071-0142-989D-F328676D8802}"/>
              </a:ext>
            </a:extLst>
          </p:cNvPr>
          <p:cNvSpPr txBox="1"/>
          <p:nvPr userDrawn="1"/>
        </p:nvSpPr>
        <p:spPr>
          <a:xfrm flipH="1">
            <a:off x="4367808" y="1436688"/>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3</a:t>
            </a:r>
          </a:p>
        </p:txBody>
      </p:sp>
      <p:sp>
        <p:nvSpPr>
          <p:cNvPr id="7" name="TextBox 6">
            <a:extLst>
              <a:ext uri="{FF2B5EF4-FFF2-40B4-BE49-F238E27FC236}">
                <a16:creationId xmlns:a16="http://schemas.microsoft.com/office/drawing/2014/main" id="{2F614F22-4D74-7342-860E-4B18A66D7E4D}"/>
              </a:ext>
            </a:extLst>
          </p:cNvPr>
          <p:cNvSpPr txBox="1"/>
          <p:nvPr userDrawn="1"/>
        </p:nvSpPr>
        <p:spPr>
          <a:xfrm flipH="1">
            <a:off x="6240016" y="1436688"/>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4</a:t>
            </a:r>
          </a:p>
        </p:txBody>
      </p:sp>
      <p:sp>
        <p:nvSpPr>
          <p:cNvPr id="8" name="TextBox 7">
            <a:extLst>
              <a:ext uri="{FF2B5EF4-FFF2-40B4-BE49-F238E27FC236}">
                <a16:creationId xmlns:a16="http://schemas.microsoft.com/office/drawing/2014/main" id="{9CFA38B9-D596-324E-B56C-86272052ED71}"/>
              </a:ext>
            </a:extLst>
          </p:cNvPr>
          <p:cNvSpPr txBox="1"/>
          <p:nvPr userDrawn="1"/>
        </p:nvSpPr>
        <p:spPr>
          <a:xfrm flipH="1">
            <a:off x="8127999" y="1436688"/>
            <a:ext cx="1592262"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5</a:t>
            </a:r>
          </a:p>
        </p:txBody>
      </p:sp>
      <p:sp>
        <p:nvSpPr>
          <p:cNvPr id="9" name="TextBox 8">
            <a:extLst>
              <a:ext uri="{FF2B5EF4-FFF2-40B4-BE49-F238E27FC236}">
                <a16:creationId xmlns:a16="http://schemas.microsoft.com/office/drawing/2014/main" id="{389AA766-019D-D747-8BF8-A6BB5F9B0D2A}"/>
              </a:ext>
            </a:extLst>
          </p:cNvPr>
          <p:cNvSpPr txBox="1"/>
          <p:nvPr userDrawn="1"/>
        </p:nvSpPr>
        <p:spPr>
          <a:xfrm flipH="1">
            <a:off x="10013950" y="1436688"/>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6</a:t>
            </a:r>
          </a:p>
        </p:txBody>
      </p:sp>
      <p:sp>
        <p:nvSpPr>
          <p:cNvPr id="10" name="TextBox 9">
            <a:extLst>
              <a:ext uri="{FF2B5EF4-FFF2-40B4-BE49-F238E27FC236}">
                <a16:creationId xmlns:a16="http://schemas.microsoft.com/office/drawing/2014/main" id="{FC53D296-5303-4A40-AC03-A80B718ABEE0}"/>
              </a:ext>
            </a:extLst>
          </p:cNvPr>
          <p:cNvSpPr txBox="1"/>
          <p:nvPr userDrawn="1"/>
        </p:nvSpPr>
        <p:spPr>
          <a:xfrm flipH="1">
            <a:off x="584200" y="3789363"/>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7</a:t>
            </a:r>
          </a:p>
        </p:txBody>
      </p:sp>
      <p:sp>
        <p:nvSpPr>
          <p:cNvPr id="11" name="TextBox 10">
            <a:extLst>
              <a:ext uri="{FF2B5EF4-FFF2-40B4-BE49-F238E27FC236}">
                <a16:creationId xmlns:a16="http://schemas.microsoft.com/office/drawing/2014/main" id="{28091C67-5938-734E-B7A2-BD95A68B67E6}"/>
              </a:ext>
            </a:extLst>
          </p:cNvPr>
          <p:cNvSpPr txBox="1"/>
          <p:nvPr userDrawn="1"/>
        </p:nvSpPr>
        <p:spPr>
          <a:xfrm flipH="1">
            <a:off x="2470150" y="3789363"/>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8</a:t>
            </a:r>
          </a:p>
        </p:txBody>
      </p:sp>
      <p:sp>
        <p:nvSpPr>
          <p:cNvPr id="12" name="TextBox 11">
            <a:extLst>
              <a:ext uri="{FF2B5EF4-FFF2-40B4-BE49-F238E27FC236}">
                <a16:creationId xmlns:a16="http://schemas.microsoft.com/office/drawing/2014/main" id="{F6E67942-3EF0-2141-89C0-47BA2F77054B}"/>
              </a:ext>
            </a:extLst>
          </p:cNvPr>
          <p:cNvSpPr txBox="1"/>
          <p:nvPr userDrawn="1"/>
        </p:nvSpPr>
        <p:spPr>
          <a:xfrm flipH="1">
            <a:off x="4367808" y="3789363"/>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9</a:t>
            </a:r>
          </a:p>
        </p:txBody>
      </p:sp>
      <p:sp>
        <p:nvSpPr>
          <p:cNvPr id="13" name="TextBox 12">
            <a:extLst>
              <a:ext uri="{FF2B5EF4-FFF2-40B4-BE49-F238E27FC236}">
                <a16:creationId xmlns:a16="http://schemas.microsoft.com/office/drawing/2014/main" id="{76066549-A02E-E44F-96D7-F0B171B059E3}"/>
              </a:ext>
            </a:extLst>
          </p:cNvPr>
          <p:cNvSpPr txBox="1"/>
          <p:nvPr userDrawn="1"/>
        </p:nvSpPr>
        <p:spPr>
          <a:xfrm flipH="1">
            <a:off x="6240016" y="3789363"/>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10</a:t>
            </a:r>
          </a:p>
        </p:txBody>
      </p:sp>
      <p:sp>
        <p:nvSpPr>
          <p:cNvPr id="14" name="TextBox 13">
            <a:extLst>
              <a:ext uri="{FF2B5EF4-FFF2-40B4-BE49-F238E27FC236}">
                <a16:creationId xmlns:a16="http://schemas.microsoft.com/office/drawing/2014/main" id="{898C6871-7F8D-4545-9CE1-97DF89587969}"/>
              </a:ext>
            </a:extLst>
          </p:cNvPr>
          <p:cNvSpPr txBox="1"/>
          <p:nvPr userDrawn="1"/>
        </p:nvSpPr>
        <p:spPr>
          <a:xfrm flipH="1">
            <a:off x="8127999" y="3789363"/>
            <a:ext cx="1592262"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11</a:t>
            </a:r>
          </a:p>
        </p:txBody>
      </p:sp>
      <p:sp>
        <p:nvSpPr>
          <p:cNvPr id="15" name="TextBox 14">
            <a:extLst>
              <a:ext uri="{FF2B5EF4-FFF2-40B4-BE49-F238E27FC236}">
                <a16:creationId xmlns:a16="http://schemas.microsoft.com/office/drawing/2014/main" id="{0BCD1BBA-EDFD-9E48-8219-788B491881B6}"/>
              </a:ext>
            </a:extLst>
          </p:cNvPr>
          <p:cNvSpPr txBox="1"/>
          <p:nvPr userDrawn="1"/>
        </p:nvSpPr>
        <p:spPr>
          <a:xfrm flipH="1">
            <a:off x="10013950" y="3789363"/>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12</a:t>
            </a:r>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userDrawn="1"/>
        </p:nvCxnSpPr>
        <p:spPr>
          <a:xfrm>
            <a:off x="5842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userDrawn="1"/>
        </p:nvCxnSpPr>
        <p:spPr>
          <a:xfrm>
            <a:off x="24956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userDrawn="1"/>
        </p:nvCxnSpPr>
        <p:spPr>
          <a:xfrm>
            <a:off x="4364037" y="2015240"/>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userDrawn="1"/>
        </p:nvCxnSpPr>
        <p:spPr>
          <a:xfrm>
            <a:off x="5842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userDrawn="1"/>
        </p:nvCxnSpPr>
        <p:spPr>
          <a:xfrm>
            <a:off x="24956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userDrawn="1"/>
        </p:nvCxnSpPr>
        <p:spPr>
          <a:xfrm>
            <a:off x="4364037" y="4362631"/>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4213786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userDrawn="1">
          <p15:clr>
            <a:srgbClr val="A4A3A4"/>
          </p15:clr>
        </p15:guide>
        <p15:guide id="15" pos="3348" userDrawn="1">
          <p15:clr>
            <a:srgbClr val="A4A3A4"/>
          </p15:clr>
        </p15:guide>
        <p15:guide id="16" pos="3754" userDrawn="1">
          <p15:clr>
            <a:srgbClr val="A4A3A4"/>
          </p15:clr>
        </p15:guide>
        <p15:guide id="17" pos="3931" userDrawn="1">
          <p15:clr>
            <a:srgbClr val="A4A3A4"/>
          </p15:clr>
        </p15:guide>
        <p15:guide id="18" pos="4342" userDrawn="1">
          <p15:clr>
            <a:srgbClr val="A4A3A4"/>
          </p15:clr>
        </p15:guide>
        <p15:guide id="19" pos="4531" userDrawn="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userDrawn="1">
          <p15:clr>
            <a:srgbClr val="FBAE40"/>
          </p15:clr>
        </p15:guide>
        <p15:guide id="32" orient="horz" pos="2750" userDrawn="1">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3_Header Line 12 Months">
    <p:bg>
      <p:bgPr>
        <a:solidFill>
          <a:schemeClr val="bg1"/>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spAutoFit/>
          </a:bodyPr>
          <a:lstStyle>
            <a:lvl1pPr>
              <a:defRPr>
                <a:solidFill>
                  <a:schemeClr val="tx1"/>
                </a:solidFill>
              </a:defRPr>
            </a:lvl1pPr>
          </a:lstStyle>
          <a:p>
            <a:r>
              <a:rPr lang="en-US"/>
              <a:t>Click to edit Master title style</a:t>
            </a:r>
            <a:endParaRPr lang="en-US" dirty="0"/>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userDrawn="1"/>
        </p:nvCxnSpPr>
        <p:spPr>
          <a:xfrm>
            <a:off x="5842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userDrawn="1"/>
        </p:nvCxnSpPr>
        <p:spPr>
          <a:xfrm>
            <a:off x="24701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userDrawn="1"/>
        </p:nvCxnSpPr>
        <p:spPr>
          <a:xfrm>
            <a:off x="4364037" y="2015240"/>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userDrawn="1"/>
        </p:nvCxnSpPr>
        <p:spPr>
          <a:xfrm>
            <a:off x="5842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userDrawn="1"/>
        </p:nvCxnSpPr>
        <p:spPr>
          <a:xfrm>
            <a:off x="24956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userDrawn="1"/>
        </p:nvCxnSpPr>
        <p:spPr>
          <a:xfrm>
            <a:off x="4364037" y="4362631"/>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9" name="Text Placeholder 28">
            <a:extLst>
              <a:ext uri="{FF2B5EF4-FFF2-40B4-BE49-F238E27FC236}">
                <a16:creationId xmlns:a16="http://schemas.microsoft.com/office/drawing/2014/main" id="{2B32F430-ED23-B440-BB46-25EFAA521E1A}"/>
              </a:ext>
            </a:extLst>
          </p:cNvPr>
          <p:cNvSpPr>
            <a:spLocks noGrp="1"/>
          </p:cNvSpPr>
          <p:nvPr>
            <p:ph type="body" sz="quarter" idx="22" hasCustomPrompt="1"/>
          </p:nvPr>
        </p:nvSpPr>
        <p:spPr>
          <a:xfrm>
            <a:off x="584200" y="1436688"/>
            <a:ext cx="1595439"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1" name="Text Placeholder 28">
            <a:extLst>
              <a:ext uri="{FF2B5EF4-FFF2-40B4-BE49-F238E27FC236}">
                <a16:creationId xmlns:a16="http://schemas.microsoft.com/office/drawing/2014/main" id="{7BE96FEE-E6DA-2941-AEAC-A1C8FC164091}"/>
              </a:ext>
            </a:extLst>
          </p:cNvPr>
          <p:cNvSpPr>
            <a:spLocks noGrp="1"/>
          </p:cNvSpPr>
          <p:nvPr>
            <p:ph type="body" sz="quarter" idx="23" hasCustomPrompt="1"/>
          </p:nvPr>
        </p:nvSpPr>
        <p:spPr>
          <a:xfrm>
            <a:off x="247015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2" name="Text Placeholder 28">
            <a:extLst>
              <a:ext uri="{FF2B5EF4-FFF2-40B4-BE49-F238E27FC236}">
                <a16:creationId xmlns:a16="http://schemas.microsoft.com/office/drawing/2014/main" id="{8732B004-72E3-4E45-A749-459DEFBC1733}"/>
              </a:ext>
            </a:extLst>
          </p:cNvPr>
          <p:cNvSpPr>
            <a:spLocks noGrp="1"/>
          </p:cNvSpPr>
          <p:nvPr>
            <p:ph type="body" sz="quarter" idx="24" hasCustomPrompt="1"/>
          </p:nvPr>
        </p:nvSpPr>
        <p:spPr>
          <a:xfrm>
            <a:off x="4367808"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3" name="Text Placeholder 28">
            <a:extLst>
              <a:ext uri="{FF2B5EF4-FFF2-40B4-BE49-F238E27FC236}">
                <a16:creationId xmlns:a16="http://schemas.microsoft.com/office/drawing/2014/main" id="{E66FAAC7-8AEC-104A-A5DD-4AEB7AA585A9}"/>
              </a:ext>
            </a:extLst>
          </p:cNvPr>
          <p:cNvSpPr>
            <a:spLocks noGrp="1"/>
          </p:cNvSpPr>
          <p:nvPr>
            <p:ph type="body" sz="quarter" idx="25" hasCustomPrompt="1"/>
          </p:nvPr>
        </p:nvSpPr>
        <p:spPr>
          <a:xfrm>
            <a:off x="6240016"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4" name="Text Placeholder 28">
            <a:extLst>
              <a:ext uri="{FF2B5EF4-FFF2-40B4-BE49-F238E27FC236}">
                <a16:creationId xmlns:a16="http://schemas.microsoft.com/office/drawing/2014/main" id="{5E1D2D98-23BB-FF4A-95AC-2A429CDF840F}"/>
              </a:ext>
            </a:extLst>
          </p:cNvPr>
          <p:cNvSpPr>
            <a:spLocks noGrp="1"/>
          </p:cNvSpPr>
          <p:nvPr>
            <p:ph type="body" sz="quarter" idx="26" hasCustomPrompt="1"/>
          </p:nvPr>
        </p:nvSpPr>
        <p:spPr>
          <a:xfrm>
            <a:off x="812800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5" name="Text Placeholder 28">
            <a:extLst>
              <a:ext uri="{FF2B5EF4-FFF2-40B4-BE49-F238E27FC236}">
                <a16:creationId xmlns:a16="http://schemas.microsoft.com/office/drawing/2014/main" id="{527C7347-F791-F945-A658-6E2EC13C6393}"/>
              </a:ext>
            </a:extLst>
          </p:cNvPr>
          <p:cNvSpPr>
            <a:spLocks noGrp="1"/>
          </p:cNvSpPr>
          <p:nvPr>
            <p:ph type="body" sz="quarter" idx="27" hasCustomPrompt="1"/>
          </p:nvPr>
        </p:nvSpPr>
        <p:spPr>
          <a:xfrm>
            <a:off x="1001395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6" name="Text Placeholder 28">
            <a:extLst>
              <a:ext uri="{FF2B5EF4-FFF2-40B4-BE49-F238E27FC236}">
                <a16:creationId xmlns:a16="http://schemas.microsoft.com/office/drawing/2014/main" id="{8172C080-65E1-3C46-99C0-978870D28AF8}"/>
              </a:ext>
            </a:extLst>
          </p:cNvPr>
          <p:cNvSpPr>
            <a:spLocks noGrp="1"/>
          </p:cNvSpPr>
          <p:nvPr>
            <p:ph type="body" sz="quarter" idx="28" hasCustomPrompt="1"/>
          </p:nvPr>
        </p:nvSpPr>
        <p:spPr>
          <a:xfrm>
            <a:off x="584200" y="3789040"/>
            <a:ext cx="1595439"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7" name="Text Placeholder 28">
            <a:extLst>
              <a:ext uri="{FF2B5EF4-FFF2-40B4-BE49-F238E27FC236}">
                <a16:creationId xmlns:a16="http://schemas.microsoft.com/office/drawing/2014/main" id="{4928442B-3D98-0B48-9333-273D8587E0E3}"/>
              </a:ext>
            </a:extLst>
          </p:cNvPr>
          <p:cNvSpPr>
            <a:spLocks noGrp="1"/>
          </p:cNvSpPr>
          <p:nvPr>
            <p:ph type="body" sz="quarter" idx="29" hasCustomPrompt="1"/>
          </p:nvPr>
        </p:nvSpPr>
        <p:spPr>
          <a:xfrm>
            <a:off x="247015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8" name="Text Placeholder 28">
            <a:extLst>
              <a:ext uri="{FF2B5EF4-FFF2-40B4-BE49-F238E27FC236}">
                <a16:creationId xmlns:a16="http://schemas.microsoft.com/office/drawing/2014/main" id="{2961F7B7-1EDB-2C43-951E-B36532A1E791}"/>
              </a:ext>
            </a:extLst>
          </p:cNvPr>
          <p:cNvSpPr>
            <a:spLocks noGrp="1"/>
          </p:cNvSpPr>
          <p:nvPr>
            <p:ph type="body" sz="quarter" idx="30" hasCustomPrompt="1"/>
          </p:nvPr>
        </p:nvSpPr>
        <p:spPr>
          <a:xfrm>
            <a:off x="4367808"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9" name="Text Placeholder 28">
            <a:extLst>
              <a:ext uri="{FF2B5EF4-FFF2-40B4-BE49-F238E27FC236}">
                <a16:creationId xmlns:a16="http://schemas.microsoft.com/office/drawing/2014/main" id="{6345ABD8-4C05-A749-91A9-2D1F286CB735}"/>
              </a:ext>
            </a:extLst>
          </p:cNvPr>
          <p:cNvSpPr>
            <a:spLocks noGrp="1"/>
          </p:cNvSpPr>
          <p:nvPr>
            <p:ph type="body" sz="quarter" idx="31" hasCustomPrompt="1"/>
          </p:nvPr>
        </p:nvSpPr>
        <p:spPr>
          <a:xfrm>
            <a:off x="6240016"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50" name="Text Placeholder 28">
            <a:extLst>
              <a:ext uri="{FF2B5EF4-FFF2-40B4-BE49-F238E27FC236}">
                <a16:creationId xmlns:a16="http://schemas.microsoft.com/office/drawing/2014/main" id="{40D75468-C5B7-204E-BE74-7892BA35FF75}"/>
              </a:ext>
            </a:extLst>
          </p:cNvPr>
          <p:cNvSpPr>
            <a:spLocks noGrp="1"/>
          </p:cNvSpPr>
          <p:nvPr>
            <p:ph type="body" sz="quarter" idx="32" hasCustomPrompt="1"/>
          </p:nvPr>
        </p:nvSpPr>
        <p:spPr>
          <a:xfrm>
            <a:off x="812800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51" name="Text Placeholder 28">
            <a:extLst>
              <a:ext uri="{FF2B5EF4-FFF2-40B4-BE49-F238E27FC236}">
                <a16:creationId xmlns:a16="http://schemas.microsoft.com/office/drawing/2014/main" id="{C0D28E3D-12EC-FE42-A86A-CE63CE12A178}"/>
              </a:ext>
            </a:extLst>
          </p:cNvPr>
          <p:cNvSpPr>
            <a:spLocks noGrp="1"/>
          </p:cNvSpPr>
          <p:nvPr>
            <p:ph type="body" sz="quarter" idx="33" hasCustomPrompt="1"/>
          </p:nvPr>
        </p:nvSpPr>
        <p:spPr>
          <a:xfrm>
            <a:off x="1001395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Tree>
    <p:extLst>
      <p:ext uri="{BB962C8B-B14F-4D97-AF65-F5344CB8AC3E}">
        <p14:creationId xmlns:p14="http://schemas.microsoft.com/office/powerpoint/2010/main" val="1185091634"/>
      </p:ext>
    </p:extLst>
  </p:cSld>
  <p:clrMapOvr>
    <a:masterClrMapping/>
  </p:clrMapOvr>
  <p:transition>
    <p:fade/>
  </p:transition>
  <p:extLst>
    <p:ext uri="{DCECCB84-F9BA-43D5-87BE-67443E8EF086}">
      <p15:sldGuideLst xmlns:p15="http://schemas.microsoft.com/office/powerpoint/2012/main">
        <p15:guide id="8" pos="1373">
          <p15:clr>
            <a:srgbClr val="A4A3A4"/>
          </p15:clr>
        </p15:guide>
        <p15:guide id="9" pos="1556">
          <p15:clr>
            <a:srgbClr val="A4A3A4"/>
          </p15:clr>
        </p15:guide>
        <p15:guide id="12" pos="2561">
          <p15:clr>
            <a:srgbClr val="A4A3A4"/>
          </p15:clr>
        </p15:guide>
        <p15:guide id="13" pos="2744">
          <p15:clr>
            <a:srgbClr val="A4A3A4"/>
          </p15:clr>
        </p15:guide>
        <p15:guide id="16" pos="3754" userDrawn="1">
          <p15:clr>
            <a:srgbClr val="A4A3A4"/>
          </p15:clr>
        </p15:guide>
        <p15:guide id="17" pos="3931" userDrawn="1">
          <p15:clr>
            <a:srgbClr val="A4A3A4"/>
          </p15:clr>
        </p15:guide>
        <p15:guide id="20" pos="4937">
          <p15:clr>
            <a:srgbClr val="A4A3A4"/>
          </p15:clr>
        </p15:guide>
        <p15:guide id="21" pos="5120">
          <p15:clr>
            <a:srgbClr val="A4A3A4"/>
          </p15:clr>
        </p15:guide>
        <p15:guide id="24" pos="6123">
          <p15:clr>
            <a:srgbClr val="A4A3A4"/>
          </p15:clr>
        </p15:guide>
        <p15:guide id="25" pos="6308">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userDrawn="1">
          <p15:clr>
            <a:srgbClr val="FBAE40"/>
          </p15:clr>
        </p15:guide>
        <p15:guide id="32" orient="horz" pos="275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Left Title Black Bkg">
    <p:bg>
      <p:bgPr>
        <a:solidFill>
          <a:schemeClr val="bg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5511800" cy="1107996"/>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55118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408996901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userDrawn="1">
          <p15:clr>
            <a:srgbClr val="5ACBF0"/>
          </p15:clr>
        </p15:guide>
        <p15:guide id="2" orient="horz" pos="2496" userDrawn="1">
          <p15:clr>
            <a:srgbClr val="5ACBF0"/>
          </p15:clr>
        </p15:guide>
        <p15:guide id="3" pos="3840" userDrawn="1">
          <p15:clr>
            <a:srgbClr val="5ACBF0"/>
          </p15:clr>
        </p15:guide>
        <p15:guide id="4" orient="horz" pos="2160" userDrawn="1">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12_Header Line 12 Months">
    <p:bg>
      <p:bgPr>
        <a:solidFill>
          <a:schemeClr val="tx2"/>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spAutoFit/>
          </a:bodyPr>
          <a:lstStyle>
            <a:lvl1pPr>
              <a:defRPr>
                <a:solidFill>
                  <a:schemeClr val="accent3"/>
                </a:solidFill>
              </a:defRPr>
            </a:lvl1pPr>
          </a:lstStyle>
          <a:p>
            <a:r>
              <a:rPr lang="en-US"/>
              <a:t>Click to edit Master title style</a:t>
            </a:r>
            <a:endParaRPr lang="en-US" dirty="0"/>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userDrawn="1"/>
        </p:nvCxnSpPr>
        <p:spPr>
          <a:xfrm>
            <a:off x="584200"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userDrawn="1"/>
        </p:nvCxnSpPr>
        <p:spPr>
          <a:xfrm>
            <a:off x="2470150"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userDrawn="1"/>
        </p:nvCxnSpPr>
        <p:spPr>
          <a:xfrm>
            <a:off x="4364037" y="2015240"/>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userDrawn="1"/>
        </p:nvCxnSpPr>
        <p:spPr>
          <a:xfrm>
            <a:off x="584200"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userDrawn="1"/>
        </p:nvCxnSpPr>
        <p:spPr>
          <a:xfrm>
            <a:off x="2495600"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userDrawn="1"/>
        </p:nvCxnSpPr>
        <p:spPr>
          <a:xfrm>
            <a:off x="4364037" y="4362631"/>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9" name="Text Placeholder 28">
            <a:extLst>
              <a:ext uri="{FF2B5EF4-FFF2-40B4-BE49-F238E27FC236}">
                <a16:creationId xmlns:a16="http://schemas.microsoft.com/office/drawing/2014/main" id="{2B32F430-ED23-B440-BB46-25EFAA521E1A}"/>
              </a:ext>
            </a:extLst>
          </p:cNvPr>
          <p:cNvSpPr>
            <a:spLocks noGrp="1"/>
          </p:cNvSpPr>
          <p:nvPr>
            <p:ph type="body" sz="quarter" idx="22" hasCustomPrompt="1"/>
          </p:nvPr>
        </p:nvSpPr>
        <p:spPr>
          <a:xfrm>
            <a:off x="584200" y="1436688"/>
            <a:ext cx="1595439"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1" name="Text Placeholder 28">
            <a:extLst>
              <a:ext uri="{FF2B5EF4-FFF2-40B4-BE49-F238E27FC236}">
                <a16:creationId xmlns:a16="http://schemas.microsoft.com/office/drawing/2014/main" id="{7BE96FEE-E6DA-2941-AEAC-A1C8FC164091}"/>
              </a:ext>
            </a:extLst>
          </p:cNvPr>
          <p:cNvSpPr>
            <a:spLocks noGrp="1"/>
          </p:cNvSpPr>
          <p:nvPr>
            <p:ph type="body" sz="quarter" idx="23" hasCustomPrompt="1"/>
          </p:nvPr>
        </p:nvSpPr>
        <p:spPr>
          <a:xfrm>
            <a:off x="2470150"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2" name="Text Placeholder 28">
            <a:extLst>
              <a:ext uri="{FF2B5EF4-FFF2-40B4-BE49-F238E27FC236}">
                <a16:creationId xmlns:a16="http://schemas.microsoft.com/office/drawing/2014/main" id="{8732B004-72E3-4E45-A749-459DEFBC1733}"/>
              </a:ext>
            </a:extLst>
          </p:cNvPr>
          <p:cNvSpPr>
            <a:spLocks noGrp="1"/>
          </p:cNvSpPr>
          <p:nvPr>
            <p:ph type="body" sz="quarter" idx="24" hasCustomPrompt="1"/>
          </p:nvPr>
        </p:nvSpPr>
        <p:spPr>
          <a:xfrm>
            <a:off x="4367808"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3" name="Text Placeholder 28">
            <a:extLst>
              <a:ext uri="{FF2B5EF4-FFF2-40B4-BE49-F238E27FC236}">
                <a16:creationId xmlns:a16="http://schemas.microsoft.com/office/drawing/2014/main" id="{E66FAAC7-8AEC-104A-A5DD-4AEB7AA585A9}"/>
              </a:ext>
            </a:extLst>
          </p:cNvPr>
          <p:cNvSpPr>
            <a:spLocks noGrp="1"/>
          </p:cNvSpPr>
          <p:nvPr>
            <p:ph type="body" sz="quarter" idx="25" hasCustomPrompt="1"/>
          </p:nvPr>
        </p:nvSpPr>
        <p:spPr>
          <a:xfrm>
            <a:off x="6240016"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4" name="Text Placeholder 28">
            <a:extLst>
              <a:ext uri="{FF2B5EF4-FFF2-40B4-BE49-F238E27FC236}">
                <a16:creationId xmlns:a16="http://schemas.microsoft.com/office/drawing/2014/main" id="{5E1D2D98-23BB-FF4A-95AC-2A429CDF840F}"/>
              </a:ext>
            </a:extLst>
          </p:cNvPr>
          <p:cNvSpPr>
            <a:spLocks noGrp="1"/>
          </p:cNvSpPr>
          <p:nvPr>
            <p:ph type="body" sz="quarter" idx="26" hasCustomPrompt="1"/>
          </p:nvPr>
        </p:nvSpPr>
        <p:spPr>
          <a:xfrm>
            <a:off x="8128000"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5" name="Text Placeholder 28">
            <a:extLst>
              <a:ext uri="{FF2B5EF4-FFF2-40B4-BE49-F238E27FC236}">
                <a16:creationId xmlns:a16="http://schemas.microsoft.com/office/drawing/2014/main" id="{527C7347-F791-F945-A658-6E2EC13C6393}"/>
              </a:ext>
            </a:extLst>
          </p:cNvPr>
          <p:cNvSpPr>
            <a:spLocks noGrp="1"/>
          </p:cNvSpPr>
          <p:nvPr>
            <p:ph type="body" sz="quarter" idx="27" hasCustomPrompt="1"/>
          </p:nvPr>
        </p:nvSpPr>
        <p:spPr>
          <a:xfrm>
            <a:off x="10013950"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6" name="Text Placeholder 28">
            <a:extLst>
              <a:ext uri="{FF2B5EF4-FFF2-40B4-BE49-F238E27FC236}">
                <a16:creationId xmlns:a16="http://schemas.microsoft.com/office/drawing/2014/main" id="{8172C080-65E1-3C46-99C0-978870D28AF8}"/>
              </a:ext>
            </a:extLst>
          </p:cNvPr>
          <p:cNvSpPr>
            <a:spLocks noGrp="1"/>
          </p:cNvSpPr>
          <p:nvPr>
            <p:ph type="body" sz="quarter" idx="28" hasCustomPrompt="1"/>
          </p:nvPr>
        </p:nvSpPr>
        <p:spPr>
          <a:xfrm>
            <a:off x="584200" y="3789040"/>
            <a:ext cx="1595439"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7" name="Text Placeholder 28">
            <a:extLst>
              <a:ext uri="{FF2B5EF4-FFF2-40B4-BE49-F238E27FC236}">
                <a16:creationId xmlns:a16="http://schemas.microsoft.com/office/drawing/2014/main" id="{4928442B-3D98-0B48-9333-273D8587E0E3}"/>
              </a:ext>
            </a:extLst>
          </p:cNvPr>
          <p:cNvSpPr>
            <a:spLocks noGrp="1"/>
          </p:cNvSpPr>
          <p:nvPr>
            <p:ph type="body" sz="quarter" idx="29" hasCustomPrompt="1"/>
          </p:nvPr>
        </p:nvSpPr>
        <p:spPr>
          <a:xfrm>
            <a:off x="2470150"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8" name="Text Placeholder 28">
            <a:extLst>
              <a:ext uri="{FF2B5EF4-FFF2-40B4-BE49-F238E27FC236}">
                <a16:creationId xmlns:a16="http://schemas.microsoft.com/office/drawing/2014/main" id="{2961F7B7-1EDB-2C43-951E-B36532A1E791}"/>
              </a:ext>
            </a:extLst>
          </p:cNvPr>
          <p:cNvSpPr>
            <a:spLocks noGrp="1"/>
          </p:cNvSpPr>
          <p:nvPr>
            <p:ph type="body" sz="quarter" idx="30" hasCustomPrompt="1"/>
          </p:nvPr>
        </p:nvSpPr>
        <p:spPr>
          <a:xfrm>
            <a:off x="4367808"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9" name="Text Placeholder 28">
            <a:extLst>
              <a:ext uri="{FF2B5EF4-FFF2-40B4-BE49-F238E27FC236}">
                <a16:creationId xmlns:a16="http://schemas.microsoft.com/office/drawing/2014/main" id="{6345ABD8-4C05-A749-91A9-2D1F286CB735}"/>
              </a:ext>
            </a:extLst>
          </p:cNvPr>
          <p:cNvSpPr>
            <a:spLocks noGrp="1"/>
          </p:cNvSpPr>
          <p:nvPr>
            <p:ph type="body" sz="quarter" idx="31" hasCustomPrompt="1"/>
          </p:nvPr>
        </p:nvSpPr>
        <p:spPr>
          <a:xfrm>
            <a:off x="6240016"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50" name="Text Placeholder 28">
            <a:extLst>
              <a:ext uri="{FF2B5EF4-FFF2-40B4-BE49-F238E27FC236}">
                <a16:creationId xmlns:a16="http://schemas.microsoft.com/office/drawing/2014/main" id="{40D75468-C5B7-204E-BE74-7892BA35FF75}"/>
              </a:ext>
            </a:extLst>
          </p:cNvPr>
          <p:cNvSpPr>
            <a:spLocks noGrp="1"/>
          </p:cNvSpPr>
          <p:nvPr>
            <p:ph type="body" sz="quarter" idx="32" hasCustomPrompt="1"/>
          </p:nvPr>
        </p:nvSpPr>
        <p:spPr>
          <a:xfrm>
            <a:off x="8128000"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51" name="Text Placeholder 28">
            <a:extLst>
              <a:ext uri="{FF2B5EF4-FFF2-40B4-BE49-F238E27FC236}">
                <a16:creationId xmlns:a16="http://schemas.microsoft.com/office/drawing/2014/main" id="{C0D28E3D-12EC-FE42-A86A-CE63CE12A178}"/>
              </a:ext>
            </a:extLst>
          </p:cNvPr>
          <p:cNvSpPr>
            <a:spLocks noGrp="1"/>
          </p:cNvSpPr>
          <p:nvPr>
            <p:ph type="body" sz="quarter" idx="33" hasCustomPrompt="1"/>
          </p:nvPr>
        </p:nvSpPr>
        <p:spPr>
          <a:xfrm>
            <a:off x="10013950"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Tree>
    <p:extLst>
      <p:ext uri="{BB962C8B-B14F-4D97-AF65-F5344CB8AC3E}">
        <p14:creationId xmlns:p14="http://schemas.microsoft.com/office/powerpoint/2010/main" val="1598530170"/>
      </p:ext>
    </p:extLst>
  </p:cSld>
  <p:clrMapOvr>
    <a:masterClrMapping/>
  </p:clrMapOvr>
  <p:transition>
    <p:fade/>
  </p:transition>
  <p:extLst>
    <p:ext uri="{DCECCB84-F9BA-43D5-87BE-67443E8EF086}">
      <p15:sldGuideLst xmlns:p15="http://schemas.microsoft.com/office/powerpoint/2012/main">
        <p15:guide id="8" pos="1373">
          <p15:clr>
            <a:srgbClr val="A4A3A4"/>
          </p15:clr>
        </p15:guide>
        <p15:guide id="9" pos="1556">
          <p15:clr>
            <a:srgbClr val="A4A3A4"/>
          </p15:clr>
        </p15:guide>
        <p15:guide id="12" pos="2561">
          <p15:clr>
            <a:srgbClr val="A4A3A4"/>
          </p15:clr>
        </p15:guide>
        <p15:guide id="13" pos="2744">
          <p15:clr>
            <a:srgbClr val="A4A3A4"/>
          </p15:clr>
        </p15:guide>
        <p15:guide id="16" pos="3754" userDrawn="1">
          <p15:clr>
            <a:srgbClr val="A4A3A4"/>
          </p15:clr>
        </p15:guide>
        <p15:guide id="17" pos="3931" userDrawn="1">
          <p15:clr>
            <a:srgbClr val="A4A3A4"/>
          </p15:clr>
        </p15:guide>
        <p15:guide id="20" pos="4937">
          <p15:clr>
            <a:srgbClr val="A4A3A4"/>
          </p15:clr>
        </p15:guide>
        <p15:guide id="21" pos="5120">
          <p15:clr>
            <a:srgbClr val="A4A3A4"/>
          </p15:clr>
        </p15:guide>
        <p15:guide id="24" pos="6123">
          <p15:clr>
            <a:srgbClr val="A4A3A4"/>
          </p15:clr>
        </p15:guide>
        <p15:guide id="25" pos="6308">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userDrawn="1">
          <p15:clr>
            <a:srgbClr val="FBAE40"/>
          </p15:clr>
        </p15:guide>
        <p15:guide id="32" orient="horz" pos="2750" userDrawn="1">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4_Header Line 12 Months">
    <p:bg>
      <p:bgPr>
        <a:solidFill>
          <a:schemeClr val="bg1"/>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E9C8D47-3F89-2440-BD17-30886A5B991A}"/>
              </a:ext>
            </a:extLst>
          </p:cNvPr>
          <p:cNvSpPr/>
          <p:nvPr userDrawn="1"/>
        </p:nvSpPr>
        <p:spPr bwMode="auto">
          <a:xfrm>
            <a:off x="0" y="0"/>
            <a:ext cx="5959475"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3477325" cy="1107996"/>
          </a:xfrm>
        </p:spPr>
        <p:txBody>
          <a:bodyPr wrap="square">
            <a:spAutoFit/>
          </a:bodyPr>
          <a:lstStyle>
            <a:lvl1pPr>
              <a:defRPr>
                <a:solidFill>
                  <a:schemeClr val="accent3"/>
                </a:solidFill>
              </a:defRPr>
            </a:lvl1pPr>
          </a:lstStyle>
          <a:p>
            <a:r>
              <a:rPr lang="en-US"/>
              <a:t>Click to edit Master title style</a:t>
            </a:r>
            <a:endParaRPr lang="en-US" dirty="0"/>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3" name="Text Placeholder 28">
            <a:extLst>
              <a:ext uri="{FF2B5EF4-FFF2-40B4-BE49-F238E27FC236}">
                <a16:creationId xmlns:a16="http://schemas.microsoft.com/office/drawing/2014/main" id="{E66FAAC7-8AEC-104A-A5DD-4AEB7AA585A9}"/>
              </a:ext>
            </a:extLst>
          </p:cNvPr>
          <p:cNvSpPr>
            <a:spLocks noGrp="1"/>
          </p:cNvSpPr>
          <p:nvPr>
            <p:ph type="body" sz="quarter" idx="25" hasCustomPrompt="1"/>
          </p:nvPr>
        </p:nvSpPr>
        <p:spPr>
          <a:xfrm>
            <a:off x="6240016"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4" name="Text Placeholder 28">
            <a:extLst>
              <a:ext uri="{FF2B5EF4-FFF2-40B4-BE49-F238E27FC236}">
                <a16:creationId xmlns:a16="http://schemas.microsoft.com/office/drawing/2014/main" id="{5E1D2D98-23BB-FF4A-95AC-2A429CDF840F}"/>
              </a:ext>
            </a:extLst>
          </p:cNvPr>
          <p:cNvSpPr>
            <a:spLocks noGrp="1"/>
          </p:cNvSpPr>
          <p:nvPr>
            <p:ph type="body" sz="quarter" idx="26" hasCustomPrompt="1"/>
          </p:nvPr>
        </p:nvSpPr>
        <p:spPr>
          <a:xfrm>
            <a:off x="812800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5" name="Text Placeholder 28">
            <a:extLst>
              <a:ext uri="{FF2B5EF4-FFF2-40B4-BE49-F238E27FC236}">
                <a16:creationId xmlns:a16="http://schemas.microsoft.com/office/drawing/2014/main" id="{527C7347-F791-F945-A658-6E2EC13C6393}"/>
              </a:ext>
            </a:extLst>
          </p:cNvPr>
          <p:cNvSpPr>
            <a:spLocks noGrp="1"/>
          </p:cNvSpPr>
          <p:nvPr>
            <p:ph type="body" sz="quarter" idx="27" hasCustomPrompt="1"/>
          </p:nvPr>
        </p:nvSpPr>
        <p:spPr>
          <a:xfrm>
            <a:off x="1001395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9" name="Text Placeholder 28">
            <a:extLst>
              <a:ext uri="{FF2B5EF4-FFF2-40B4-BE49-F238E27FC236}">
                <a16:creationId xmlns:a16="http://schemas.microsoft.com/office/drawing/2014/main" id="{6345ABD8-4C05-A749-91A9-2D1F286CB735}"/>
              </a:ext>
            </a:extLst>
          </p:cNvPr>
          <p:cNvSpPr>
            <a:spLocks noGrp="1"/>
          </p:cNvSpPr>
          <p:nvPr>
            <p:ph type="body" sz="quarter" idx="31" hasCustomPrompt="1"/>
          </p:nvPr>
        </p:nvSpPr>
        <p:spPr>
          <a:xfrm>
            <a:off x="6240016"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50" name="Text Placeholder 28">
            <a:extLst>
              <a:ext uri="{FF2B5EF4-FFF2-40B4-BE49-F238E27FC236}">
                <a16:creationId xmlns:a16="http://schemas.microsoft.com/office/drawing/2014/main" id="{40D75468-C5B7-204E-BE74-7892BA35FF75}"/>
              </a:ext>
            </a:extLst>
          </p:cNvPr>
          <p:cNvSpPr>
            <a:spLocks noGrp="1"/>
          </p:cNvSpPr>
          <p:nvPr>
            <p:ph type="body" sz="quarter" idx="32" hasCustomPrompt="1"/>
          </p:nvPr>
        </p:nvSpPr>
        <p:spPr>
          <a:xfrm>
            <a:off x="812800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51" name="Text Placeholder 28">
            <a:extLst>
              <a:ext uri="{FF2B5EF4-FFF2-40B4-BE49-F238E27FC236}">
                <a16:creationId xmlns:a16="http://schemas.microsoft.com/office/drawing/2014/main" id="{C0D28E3D-12EC-FE42-A86A-CE63CE12A178}"/>
              </a:ext>
            </a:extLst>
          </p:cNvPr>
          <p:cNvSpPr>
            <a:spLocks noGrp="1"/>
          </p:cNvSpPr>
          <p:nvPr>
            <p:ph type="body" sz="quarter" idx="33" hasCustomPrompt="1"/>
          </p:nvPr>
        </p:nvSpPr>
        <p:spPr>
          <a:xfrm>
            <a:off x="1001395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5" name="Text Placeholder 4">
            <a:extLst>
              <a:ext uri="{FF2B5EF4-FFF2-40B4-BE49-F238E27FC236}">
                <a16:creationId xmlns:a16="http://schemas.microsoft.com/office/drawing/2014/main" id="{C0CD7CCE-7A0A-2445-87E0-A18FB3B723C6}"/>
              </a:ext>
            </a:extLst>
          </p:cNvPr>
          <p:cNvSpPr>
            <a:spLocks noGrp="1"/>
          </p:cNvSpPr>
          <p:nvPr>
            <p:ph type="body" sz="quarter" idx="34"/>
          </p:nvPr>
        </p:nvSpPr>
        <p:spPr>
          <a:xfrm>
            <a:off x="584200" y="2017713"/>
            <a:ext cx="3481388" cy="430887"/>
          </a:xfrm>
        </p:spPr>
        <p:txBody>
          <a:bodyPr/>
          <a:lstStyle>
            <a:lvl1pPr marL="0" indent="0">
              <a:buNone/>
              <a:defRPr>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3212407088"/>
      </p:ext>
    </p:extLst>
  </p:cSld>
  <p:clrMapOvr>
    <a:masterClrMapping/>
  </p:clrMapOvr>
  <p:transition>
    <p:fade/>
  </p:transition>
  <p:extLst>
    <p:ext uri="{DCECCB84-F9BA-43D5-87BE-67443E8EF086}">
      <p15:sldGuideLst xmlns:p15="http://schemas.microsoft.com/office/powerpoint/2012/main">
        <p15:guide id="8" pos="1373">
          <p15:clr>
            <a:srgbClr val="A4A3A4"/>
          </p15:clr>
        </p15:guide>
        <p15:guide id="9" pos="1556">
          <p15:clr>
            <a:srgbClr val="A4A3A4"/>
          </p15:clr>
        </p15:guide>
        <p15:guide id="12" pos="2561">
          <p15:clr>
            <a:srgbClr val="A4A3A4"/>
          </p15:clr>
        </p15:guide>
        <p15:guide id="13" pos="2744">
          <p15:clr>
            <a:srgbClr val="A4A3A4"/>
          </p15:clr>
        </p15:guide>
        <p15:guide id="16" pos="3754" userDrawn="1">
          <p15:clr>
            <a:srgbClr val="A4A3A4"/>
          </p15:clr>
        </p15:guide>
        <p15:guide id="17" pos="3931" userDrawn="1">
          <p15:clr>
            <a:srgbClr val="A4A3A4"/>
          </p15:clr>
        </p15:guide>
        <p15:guide id="20" pos="4937">
          <p15:clr>
            <a:srgbClr val="A4A3A4"/>
          </p15:clr>
        </p15:guide>
        <p15:guide id="21" pos="5120">
          <p15:clr>
            <a:srgbClr val="A4A3A4"/>
          </p15:clr>
        </p15:guide>
        <p15:guide id="24" pos="6123">
          <p15:clr>
            <a:srgbClr val="A4A3A4"/>
          </p15:clr>
        </p15:guide>
        <p15:guide id="25" pos="6308">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userDrawn="1">
          <p15:clr>
            <a:srgbClr val="FBAE40"/>
          </p15:clr>
        </p15:guide>
        <p15:guide id="32" orient="horz" pos="2750" userDrawn="1">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37744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948112344"/>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7" orient="horz" pos="1968">
          <p15:clr>
            <a:srgbClr val="5ACBF0"/>
          </p15:clr>
        </p15:guide>
        <p15:guide id="8" orient="horz" pos="2226">
          <p15:clr>
            <a:srgbClr val="5ACBF0"/>
          </p15:clr>
        </p15:guide>
        <p15:guide id="10" pos="3729" userDrawn="1">
          <p15:clr>
            <a:srgbClr val="C35EA4"/>
          </p15:clr>
        </p15:guide>
        <p15:guide id="11" pos="2993">
          <p15:clr>
            <a:srgbClr val="5ACBF0"/>
          </p15:clr>
        </p15:guide>
        <p15:guide id="12" pos="3543">
          <p15:clr>
            <a:srgbClr val="A4A3A4"/>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37744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8A09A47B-FEF5-47F3-B2DD-A73E7C3234AF}"/>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651151599"/>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5" orient="horz" pos="2160" userDrawn="1">
          <p15:clr>
            <a:srgbClr val="5ACBF0"/>
          </p15:clr>
        </p15:guide>
        <p15:guide id="6" pos="2991">
          <p15:clr>
            <a:srgbClr val="5ACBF0"/>
          </p15:clr>
        </p15:guide>
        <p15:guide id="7" pos="3728" userDrawn="1">
          <p15:clr>
            <a:srgbClr val="C35EA4"/>
          </p15:clr>
        </p15:guide>
        <p15:guide id="8" pos="3544">
          <p15:clr>
            <a:srgbClr val="A4A3A4"/>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79738"/>
            <a:ext cx="4163125" cy="3289300"/>
          </a:xfrm>
        </p:spPr>
        <p:txBody>
          <a:bodyPr anchor="t"/>
          <a:lstStyle>
            <a:lvl1pPr>
              <a:defRPr sz="2800"/>
            </a:lvl1pPr>
          </a:lstStyle>
          <a:p>
            <a:r>
              <a:rPr lang="en-US" dirty="0"/>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37744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6C2F1290-9237-4BEE-AAAC-6708F286265B}"/>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335627901"/>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 Square Photo Left">
    <p:bg>
      <p:bgRef idx="1001">
        <a:schemeClr val="bg1"/>
      </p:bgRef>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350285C0-813F-A744-BFD3-CF358EAC839C}"/>
              </a:ext>
            </a:extLst>
          </p:cNvPr>
          <p:cNvSpPr>
            <a:spLocks noGrp="1"/>
          </p:cNvSpPr>
          <p:nvPr>
            <p:ph type="pic" sz="quarter" idx="10"/>
          </p:nvPr>
        </p:nvSpPr>
        <p:spPr>
          <a:xfrm>
            <a:off x="0" y="0"/>
            <a:ext cx="6892925" cy="6858000"/>
          </a:xfrm>
        </p:spPr>
        <p:txBody>
          <a:bodyPr/>
          <a:lstStyle/>
          <a:p>
            <a:r>
              <a:rPr lang="en-US"/>
              <a:t>Click icon to add picture</a:t>
            </a:r>
            <a:endParaRPr lang="en-US" dirty="0"/>
          </a:p>
        </p:txBody>
      </p:sp>
      <p:sp>
        <p:nvSpPr>
          <p:cNvPr id="6" name="Title 1">
            <a:extLst>
              <a:ext uri="{FF2B5EF4-FFF2-40B4-BE49-F238E27FC236}">
                <a16:creationId xmlns:a16="http://schemas.microsoft.com/office/drawing/2014/main" id="{44B1F25D-69F5-D649-BBA0-613396C764AC}"/>
              </a:ext>
            </a:extLst>
          </p:cNvPr>
          <p:cNvSpPr>
            <a:spLocks noGrp="1"/>
          </p:cNvSpPr>
          <p:nvPr>
            <p:ph type="title" idx="4294967295"/>
          </p:nvPr>
        </p:nvSpPr>
        <p:spPr>
          <a:xfrm>
            <a:off x="7192963" y="457200"/>
            <a:ext cx="4416425" cy="553998"/>
          </a:xfrm>
        </p:spPr>
        <p:txBody>
          <a:bodyPr/>
          <a:lstStyle/>
          <a:p>
            <a:r>
              <a:rPr lang="en-US"/>
              <a:t>Click to edit Master title style</a:t>
            </a:r>
            <a:endParaRPr lang="en-US" dirty="0"/>
          </a:p>
        </p:txBody>
      </p:sp>
      <p:sp>
        <p:nvSpPr>
          <p:cNvPr id="10" name="Text Placeholder 9">
            <a:extLst>
              <a:ext uri="{FF2B5EF4-FFF2-40B4-BE49-F238E27FC236}">
                <a16:creationId xmlns:a16="http://schemas.microsoft.com/office/drawing/2014/main" id="{A8E421BE-E139-D243-8336-8A8C46F7F743}"/>
              </a:ext>
            </a:extLst>
          </p:cNvPr>
          <p:cNvSpPr>
            <a:spLocks noGrp="1"/>
          </p:cNvSpPr>
          <p:nvPr>
            <p:ph type="body" sz="quarter" idx="11"/>
          </p:nvPr>
        </p:nvSpPr>
        <p:spPr>
          <a:xfrm>
            <a:off x="7192963" y="1436688"/>
            <a:ext cx="3470275" cy="2043636"/>
          </a:xfrm>
        </p:spPr>
        <p:txBody>
          <a:bodyPr/>
          <a:lstStyle>
            <a:lvl1pPr marL="0" indent="0">
              <a:buFontTx/>
              <a:buNone/>
              <a:defRPr/>
            </a:lvl1pPr>
            <a:lvl2pPr marL="228600" indent="0">
              <a:buFontTx/>
              <a:buNone/>
              <a:defRPr/>
            </a:lvl2pPr>
            <a:lvl3pPr marL="457200" indent="0">
              <a:buFontTx/>
              <a:buNone/>
              <a:defRPr/>
            </a:lvl3pPr>
            <a:lvl4pPr marL="661988" indent="0">
              <a:buFontTx/>
              <a:buNone/>
              <a:defRPr/>
            </a:lvl4pPr>
            <a:lvl5pPr marL="855663" indent="0">
              <a:buFontTx/>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43528494"/>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8" pos="4342" userDrawn="1">
          <p15:clr>
            <a:srgbClr val="A4A3A4"/>
          </p15:clr>
        </p15:guide>
        <p15:guide id="19" pos="4531" userDrawn="1">
          <p15:clr>
            <a:srgbClr val="A4A3A4"/>
          </p15:clr>
        </p15:guide>
        <p15:guide id="28" orient="horz" pos="905">
          <p15:clr>
            <a:srgbClr val="5ACBF0"/>
          </p15:clr>
        </p15:guide>
        <p15:guide id="30" orient="horz" pos="288">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le - Square Photo Right">
    <p:bg>
      <p:bgRef idx="1001">
        <a:schemeClr val="bg1"/>
      </p:bgRef>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350285C0-813F-A744-BFD3-CF358EAC839C}"/>
              </a:ext>
            </a:extLst>
          </p:cNvPr>
          <p:cNvSpPr>
            <a:spLocks noGrp="1"/>
          </p:cNvSpPr>
          <p:nvPr>
            <p:ph type="pic" sz="quarter" idx="10"/>
          </p:nvPr>
        </p:nvSpPr>
        <p:spPr>
          <a:xfrm>
            <a:off x="5299075" y="0"/>
            <a:ext cx="6892925" cy="6858000"/>
          </a:xfrm>
        </p:spPr>
        <p:txBody>
          <a:bodyPr/>
          <a:lstStyle/>
          <a:p>
            <a:r>
              <a:rPr lang="en-US"/>
              <a:t>Click icon to add picture</a:t>
            </a:r>
            <a:endParaRPr lang="en-US" dirty="0"/>
          </a:p>
        </p:txBody>
      </p:sp>
      <p:sp>
        <p:nvSpPr>
          <p:cNvPr id="6" name="Title 1">
            <a:extLst>
              <a:ext uri="{FF2B5EF4-FFF2-40B4-BE49-F238E27FC236}">
                <a16:creationId xmlns:a16="http://schemas.microsoft.com/office/drawing/2014/main" id="{44B1F25D-69F5-D649-BBA0-613396C764AC}"/>
              </a:ext>
            </a:extLst>
          </p:cNvPr>
          <p:cNvSpPr>
            <a:spLocks noGrp="1"/>
          </p:cNvSpPr>
          <p:nvPr>
            <p:ph type="title" idx="4294967295"/>
          </p:nvPr>
        </p:nvSpPr>
        <p:spPr>
          <a:xfrm>
            <a:off x="584200" y="457200"/>
            <a:ext cx="4416425" cy="553998"/>
          </a:xfrm>
        </p:spPr>
        <p:txBody>
          <a:bodyPr/>
          <a:lstStyle/>
          <a:p>
            <a:r>
              <a:rPr lang="en-US"/>
              <a:t>Click to edit Master title style</a:t>
            </a:r>
            <a:endParaRPr lang="en-US" dirty="0"/>
          </a:p>
        </p:txBody>
      </p:sp>
      <p:sp>
        <p:nvSpPr>
          <p:cNvPr id="10" name="Text Placeholder 9">
            <a:extLst>
              <a:ext uri="{FF2B5EF4-FFF2-40B4-BE49-F238E27FC236}">
                <a16:creationId xmlns:a16="http://schemas.microsoft.com/office/drawing/2014/main" id="{A8E421BE-E139-D243-8336-8A8C46F7F743}"/>
              </a:ext>
            </a:extLst>
          </p:cNvPr>
          <p:cNvSpPr>
            <a:spLocks noGrp="1"/>
          </p:cNvSpPr>
          <p:nvPr>
            <p:ph type="body" sz="quarter" idx="11"/>
          </p:nvPr>
        </p:nvSpPr>
        <p:spPr>
          <a:xfrm>
            <a:off x="584200" y="1436688"/>
            <a:ext cx="3470275" cy="2302169"/>
          </a:xfrm>
        </p:spPr>
        <p:txBody>
          <a:bodyPr/>
          <a:lstStyle>
            <a:lvl1pPr marL="0" indent="0">
              <a:buFontTx/>
              <a:buNone/>
              <a:defRPr sz="2200"/>
            </a:lvl1pPr>
            <a:lvl2pPr marL="228600" indent="0">
              <a:buFontTx/>
              <a:buNone/>
              <a:defRPr sz="2200"/>
            </a:lvl2pPr>
            <a:lvl3pPr marL="457200" indent="0">
              <a:buFontTx/>
              <a:buNone/>
              <a:defRPr sz="2200"/>
            </a:lvl3pPr>
            <a:lvl4pPr marL="661988" indent="0">
              <a:buFontTx/>
              <a:buNone/>
              <a:defRPr sz="2200"/>
            </a:lvl4pPr>
            <a:lvl5pPr marL="855663" indent="0">
              <a:buFontTx/>
              <a:buNone/>
              <a:defRPr sz="2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65167011"/>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8" pos="3160" userDrawn="1">
          <p15:clr>
            <a:srgbClr val="A4A3A4"/>
          </p15:clr>
        </p15:guide>
        <p15:guide id="19" pos="3341" userDrawn="1">
          <p15:clr>
            <a:srgbClr val="A4A3A4"/>
          </p15:clr>
        </p15:guide>
        <p15:guide id="28" orient="horz" pos="905">
          <p15:clr>
            <a:srgbClr val="5ACBF0"/>
          </p15:clr>
        </p15:guide>
        <p15:guide id="30"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Photo full bleed upp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585789"/>
            <a:ext cx="12192000" cy="1362282"/>
          </a:xfrm>
          <a:noFill/>
        </p:spPr>
        <p:txBody>
          <a:bodyPr lIns="585216" tIns="0" rIns="585216" bIns="586800" anchor="t" anchorCtr="0">
            <a:noAutofit/>
          </a:bodyPr>
          <a:lstStyle>
            <a:lvl1pPr>
              <a:defRPr sz="3600" spc="0">
                <a:solidFill>
                  <a:srgbClr val="FFFFFF"/>
                </a:solidFill>
              </a:defRPr>
            </a:lvl1pPr>
          </a:lstStyle>
          <a:p>
            <a:r>
              <a:rPr lang="en-US"/>
              <a:t>Click to edit Master title style</a:t>
            </a:r>
            <a:endParaRPr lang="en-US" dirty="0"/>
          </a:p>
        </p:txBody>
      </p:sp>
      <p:sp>
        <p:nvSpPr>
          <p:cNvPr id="6" name="TextBox 5">
            <a:extLst>
              <a:ext uri="{FF2B5EF4-FFF2-40B4-BE49-F238E27FC236}">
                <a16:creationId xmlns:a16="http://schemas.microsoft.com/office/drawing/2014/main" id="{03F619C2-B134-493A-AB9F-5DE39C92993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4179627729"/>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Photo full bleed low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3657600"/>
            <a:ext cx="12192000" cy="3200400"/>
          </a:xfrm>
          <a:gradFill flip="none" rotWithShape="1">
            <a:gsLst>
              <a:gs pos="40000">
                <a:srgbClr val="000000">
                  <a:alpha val="70000"/>
                </a:srgbClr>
              </a:gs>
              <a:gs pos="100000">
                <a:srgbClr val="000000">
                  <a:alpha val="0"/>
                </a:srgbClr>
              </a:gs>
            </a:gsLst>
            <a:lin ang="16200000" scaled="1"/>
            <a:tileRect/>
          </a:gradFill>
        </p:spPr>
        <p:txBody>
          <a:bodyPr lIns="585216" tIns="585216" rIns="585216" bIns="585216" anchor="b" anchorCtr="0">
            <a:noAutofit/>
          </a:bodyPr>
          <a:lstStyle>
            <a:lvl1pPr>
              <a:defRPr sz="3600" spc="0">
                <a:solidFill>
                  <a:srgbClr val="FFFFFF"/>
                </a:solidFill>
              </a:defRPr>
            </a:lvl1pPr>
          </a:lstStyle>
          <a:p>
            <a:r>
              <a:rPr lang="en-US"/>
              <a:t>Click to edit Master title style</a:t>
            </a:r>
            <a:endParaRPr lang="en-US" dirty="0"/>
          </a:p>
        </p:txBody>
      </p:sp>
      <p:sp>
        <p:nvSpPr>
          <p:cNvPr id="6" name="TextBox 5">
            <a:extLst>
              <a:ext uri="{FF2B5EF4-FFF2-40B4-BE49-F238E27FC236}">
                <a16:creationId xmlns:a16="http://schemas.microsoft.com/office/drawing/2014/main" id="{03F619C2-B134-493A-AB9F-5DE39C92993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861443602"/>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3" y="0"/>
            <a:ext cx="5669280" cy="6858000"/>
          </a:xfrm>
          <a:gradFill flip="none" rotWithShape="1">
            <a:gsLst>
              <a:gs pos="50000">
                <a:srgbClr val="000000">
                  <a:alpha val="70000"/>
                </a:srgbClr>
              </a:gs>
              <a:gs pos="100000">
                <a:srgbClr val="000000">
                  <a:alpha val="0"/>
                </a:srgbClr>
              </a:gs>
            </a:gsLst>
            <a:lin ang="0" scaled="1"/>
            <a:tileRect/>
          </a:gradFill>
        </p:spPr>
        <p:txBody>
          <a:bodyPr lIns="585216" tIns="585216" rIns="585216" bIns="585216" anchor="ctr">
            <a:noAutofit/>
          </a:bodyPr>
          <a:lstStyle>
            <a:lvl1pPr>
              <a:defRPr sz="3600" spc="0">
                <a:solidFill>
                  <a:srgbClr val="FFFFFF"/>
                </a:solidFill>
              </a:defRPr>
            </a:lvl1pPr>
          </a:lstStyle>
          <a:p>
            <a:r>
              <a:rPr lang="en-US" dirty="0"/>
              <a:t>Click to edit </a:t>
            </a:r>
            <a:br>
              <a:rPr lang="en-US" dirty="0"/>
            </a:br>
            <a:r>
              <a:rPr lang="en-US" dirty="0"/>
              <a:t>Master title style</a:t>
            </a:r>
          </a:p>
        </p:txBody>
      </p:sp>
      <p:sp>
        <p:nvSpPr>
          <p:cNvPr id="6" name="TextBox 5">
            <a:extLst>
              <a:ext uri="{FF2B5EF4-FFF2-40B4-BE49-F238E27FC236}">
                <a16:creationId xmlns:a16="http://schemas.microsoft.com/office/drawing/2014/main" id="{1D4894F6-B50F-43E1-83FC-4F2200B2FA6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603402083"/>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lide Left Title White Bkg">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5511800" cy="1107996"/>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55118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6" name="MS logo gray - EMF" descr="Microsoft logo, gray text version">
            <a:extLst>
              <a:ext uri="{FF2B5EF4-FFF2-40B4-BE49-F238E27FC236}">
                <a16:creationId xmlns:a16="http://schemas.microsoft.com/office/drawing/2014/main" id="{EC770E93-46FB-B04C-AFC6-A97F7105D849}"/>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393698997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userDrawn="1">
          <p15:clr>
            <a:srgbClr val="5ACBF0"/>
          </p15:clr>
        </p15:guide>
        <p15:guide id="2" orient="horz" pos="2496" userDrawn="1">
          <p15:clr>
            <a:srgbClr val="5ACBF0"/>
          </p15:clr>
        </p15:guide>
        <p15:guide id="3" pos="3840" userDrawn="1">
          <p15:clr>
            <a:srgbClr val="5ACBF0"/>
          </p15:clr>
        </p15:guide>
        <p15:guide id="4" orient="horz" pos="2160" userDrawn="1">
          <p15:clr>
            <a:srgbClr val="FBAE4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1_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3" y="0"/>
            <a:ext cx="5669280" cy="6858000"/>
          </a:xfrm>
          <a:gradFill flip="none" rotWithShape="1">
            <a:gsLst>
              <a:gs pos="50000">
                <a:srgbClr val="000000">
                  <a:alpha val="70000"/>
                </a:srgbClr>
              </a:gs>
              <a:gs pos="100000">
                <a:srgbClr val="000000">
                  <a:alpha val="0"/>
                </a:srgbClr>
              </a:gs>
            </a:gsLst>
            <a:lin ang="0" scaled="1"/>
            <a:tileRect/>
          </a:gradFill>
        </p:spPr>
        <p:txBody>
          <a:bodyPr lIns="585216" tIns="585216" rIns="585216" bIns="585216" anchor="ctr">
            <a:noAutofit/>
          </a:bodyPr>
          <a:lstStyle>
            <a:lvl1pPr>
              <a:defRPr sz="3600" spc="0">
                <a:solidFill>
                  <a:srgbClr val="FFFFFF"/>
                </a:solidFill>
              </a:defRPr>
            </a:lvl1pPr>
          </a:lstStyle>
          <a:p>
            <a:r>
              <a:rPr lang="en-US"/>
              <a:t>Click to edit Master title style</a:t>
            </a:r>
            <a:endParaRPr lang="en-US" dirty="0"/>
          </a:p>
        </p:txBody>
      </p:sp>
      <p:sp>
        <p:nvSpPr>
          <p:cNvPr id="6" name="TextBox 5">
            <a:extLst>
              <a:ext uri="{FF2B5EF4-FFF2-40B4-BE49-F238E27FC236}">
                <a16:creationId xmlns:a16="http://schemas.microsoft.com/office/drawing/2014/main" id="{1D4894F6-B50F-43E1-83FC-4F2200B2FA6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5" name="Title 1">
            <a:extLst>
              <a:ext uri="{FF2B5EF4-FFF2-40B4-BE49-F238E27FC236}">
                <a16:creationId xmlns:a16="http://schemas.microsoft.com/office/drawing/2014/main" id="{04D80903-AB2F-EA47-B1B9-181A4D5084E7}"/>
              </a:ext>
            </a:extLst>
          </p:cNvPr>
          <p:cNvSpPr txBox="1">
            <a:spLocks/>
          </p:cNvSpPr>
          <p:nvPr userDrawn="1"/>
        </p:nvSpPr>
        <p:spPr>
          <a:xfrm>
            <a:off x="584200" y="2425780"/>
            <a:ext cx="5511800" cy="1107996"/>
          </a:xfrm>
          <a:prstGeom prst="rect">
            <a:avLst/>
          </a:prstGeom>
          <a:noFill/>
        </p:spPr>
        <p:txBody>
          <a:bodyPr vert="horz" wrap="square" lIns="0" tIns="0" rIns="0" bIns="0" rtlCol="0" anchor="b" anchorCtr="0">
            <a:spAutoFit/>
          </a:bodyPr>
          <a:lstStyle>
            <a:lvl1pPr algn="l" defTabSz="932742" rtl="0" eaLnBrk="1" latinLnBrk="0" hangingPunct="1">
              <a:lnSpc>
                <a:spcPct val="100000"/>
              </a:lnSpc>
              <a:spcBef>
                <a:spcPct val="0"/>
              </a:spcBef>
              <a:buNone/>
              <a:defRPr lang="en-US" sz="3600" b="0" kern="1200" cap="none" spc="-50" baseline="0">
                <a:ln w="3175">
                  <a:noFill/>
                </a:ln>
                <a:solidFill>
                  <a:schemeClr val="tx1"/>
                </a:solidFill>
                <a:effectLst/>
                <a:latin typeface="+mj-lt"/>
                <a:ea typeface="+mn-ea"/>
                <a:cs typeface="Segoe UI" panose="020B0502040204020203" pitchFamily="34" charset="0"/>
              </a:defRPr>
            </a:lvl1pPr>
          </a:lstStyle>
          <a:p>
            <a:r>
              <a:rPr lang="en-US"/>
              <a:t>Event name or presentation title </a:t>
            </a:r>
            <a:endParaRPr lang="en-US" dirty="0"/>
          </a:p>
        </p:txBody>
      </p:sp>
      <p:sp>
        <p:nvSpPr>
          <p:cNvPr id="7" name="Text Placeholder 4">
            <a:extLst>
              <a:ext uri="{FF2B5EF4-FFF2-40B4-BE49-F238E27FC236}">
                <a16:creationId xmlns:a16="http://schemas.microsoft.com/office/drawing/2014/main" id="{A200C02C-4314-EE45-A300-21710CAE4FE5}"/>
              </a:ext>
            </a:extLst>
          </p:cNvPr>
          <p:cNvSpPr>
            <a:spLocks noGrp="1"/>
          </p:cNvSpPr>
          <p:nvPr>
            <p:ph type="body" sz="quarter" idx="12" hasCustomPrompt="1"/>
          </p:nvPr>
        </p:nvSpPr>
        <p:spPr>
          <a:xfrm>
            <a:off x="584200" y="3962400"/>
            <a:ext cx="55118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9" name="MS logo white - EMF" descr="Microsoft logo white text version">
            <a:extLst>
              <a:ext uri="{FF2B5EF4-FFF2-40B4-BE49-F238E27FC236}">
                <a16:creationId xmlns:a16="http://schemas.microsoft.com/office/drawing/2014/main" id="{EDE56B65-3E69-6146-8830-D107DE1E3AE7}"/>
              </a:ext>
            </a:extLst>
          </p:cNvPr>
          <p:cNvPicPr>
            <a:picLocks noChangeAspect="1"/>
          </p:cNvPicPr>
          <p:nvPr userDrawn="1"/>
        </p:nvPicPr>
        <p:blipFill>
          <a:blip r:embed="rId3"/>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419094434"/>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Photo full bleed righ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6522720" y="0"/>
            <a:ext cx="5669280" cy="6858000"/>
          </a:xfrm>
          <a:gradFill flip="none" rotWithShape="1">
            <a:gsLst>
              <a:gs pos="50000">
                <a:srgbClr val="000000">
                  <a:alpha val="70000"/>
                </a:srgbClr>
              </a:gs>
              <a:gs pos="100000">
                <a:srgbClr val="000000">
                  <a:alpha val="0"/>
                </a:srgbClr>
              </a:gs>
            </a:gsLst>
            <a:lin ang="10800000" scaled="1"/>
            <a:tileRect/>
          </a:gradFill>
          <a:ln>
            <a:noFill/>
          </a:ln>
        </p:spPr>
        <p:txBody>
          <a:bodyPr lIns="585216" tIns="585216" rIns="585216" bIns="585216" anchor="ctr">
            <a:noAutofit/>
          </a:bodyPr>
          <a:lstStyle>
            <a:lvl1pPr algn="r">
              <a:defRPr sz="3600" spc="0">
                <a:solidFill>
                  <a:srgbClr val="FFFFFF"/>
                </a:solidFill>
              </a:defRPr>
            </a:lvl1pPr>
          </a:lstStyle>
          <a:p>
            <a:r>
              <a:rPr lang="en-US" dirty="0"/>
              <a:t>Click to edit </a:t>
            </a:r>
            <a:br>
              <a:rPr lang="en-US" dirty="0"/>
            </a:br>
            <a:r>
              <a:rPr lang="en-US" dirty="0"/>
              <a:t>Master title style</a:t>
            </a:r>
          </a:p>
        </p:txBody>
      </p:sp>
      <p:sp>
        <p:nvSpPr>
          <p:cNvPr id="6" name="TextBox 5">
            <a:extLst>
              <a:ext uri="{FF2B5EF4-FFF2-40B4-BE49-F238E27FC236}">
                <a16:creationId xmlns:a16="http://schemas.microsoft.com/office/drawing/2014/main" id="{A629011D-E3B4-416F-9D7F-7A99AE49F65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096866871"/>
      </p:ext>
    </p:extLst>
  </p:cSld>
  <p:clrMapOvr>
    <a:masterClrMapping/>
  </p:clrMapOvr>
  <p:transition>
    <p:fade/>
  </p:transition>
  <p:extLst>
    <p:ext uri="{DCECCB84-F9BA-43D5-87BE-67443E8EF086}">
      <p15:sldGuideLst xmlns:p15="http://schemas.microsoft.com/office/powerpoint/2012/main">
        <p15:guide id="7" pos="4105">
          <p15:clr>
            <a:srgbClr val="5ACBF0"/>
          </p15:clr>
        </p15:guide>
        <p15:guide id="8" orient="horz" pos="2160" userDrawn="1">
          <p15:clr>
            <a:srgbClr val="5ACBF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0" y="0"/>
            <a:ext cx="12192000" cy="4572000"/>
          </a:xfrm>
          <a:blipFill>
            <a:blip r:embed="rId2"/>
            <a:stretch>
              <a:fillRect/>
            </a:stretch>
          </a:blipFill>
        </p:spPr>
        <p:txBody>
          <a:bodyPr vert="horz" wrap="square" lIns="0" tIns="1280160" rIns="0" bIns="0" rtlCol="0" anchor="t" anchorCtr="0">
            <a:noAutofit/>
          </a:bodyPr>
          <a:lstStyle>
            <a:lvl1pPr marL="0" indent="0" algn="ctr">
              <a:buNone/>
              <a:defRPr lang="en-US" sz="14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3A996C37-D0C9-4349-A860-B639C4EB9D5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390838193"/>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userDrawn="1">
          <p15:clr>
            <a:srgbClr val="5ACBF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371600" rIns="0" bIns="0" rtlCol="0" anchor="t" anchorCtr="0">
            <a:noAutofit/>
          </a:bodyPr>
          <a:lstStyle>
            <a:lvl1pPr marL="0" indent="0" algn="ctr">
              <a:buNone/>
              <a:defRPr lang="en-US" sz="14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3D6FDE6F-0F4B-446A-A51F-494FB099665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725136582"/>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userDrawn="1">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lef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866287"/>
            <a:ext cx="11018520" cy="553998"/>
          </a:xfrm>
        </p:spPr>
        <p:txBody>
          <a:bodyPr anchor="ctr"/>
          <a:lstStyle>
            <a:lvl1pPr algn="l">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371600" rIns="0" bIns="0" rtlCol="0" anchor="t" anchorCtr="0">
            <a:noAutofit/>
          </a:bodyPr>
          <a:lstStyle>
            <a:lvl1pPr marL="0" indent="0" algn="ctr">
              <a:buNone/>
              <a:defRPr lang="en-US" sz="14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3D6FDE6F-0F4B-446A-A51F-494FB099665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4020587522"/>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userDrawn="1">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5367528" cy="3474720"/>
          </a:xfrm>
          <a:blipFill>
            <a:blip r:embed="rId2"/>
            <a:stretch>
              <a:fillRect/>
            </a:stretch>
          </a:blipFill>
        </p:spPr>
        <p:txBody>
          <a:bodyPr vert="horz" wrap="square" lIns="0" tIns="0" rIns="0" bIns="1005840" rtlCol="0" anchor="ctr" anchorCtr="0">
            <a:noAutofit/>
          </a:bodyPr>
          <a:lstStyle>
            <a:lvl1pPr marL="0" indent="0" algn="ctr">
              <a:buNone/>
              <a:defRPr lang="en-US" sz="10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39255" y="2025650"/>
            <a:ext cx="5367528" cy="3474720"/>
          </a:xfrm>
          <a:blipFill>
            <a:blip r:embed="rId3"/>
            <a:stretch>
              <a:fillRect/>
            </a:stretch>
          </a:blipFill>
        </p:spPr>
        <p:txBody>
          <a:bodyPr vert="horz" wrap="square" lIns="0" tIns="0" rIns="0" bIns="1005840" rtlCol="0" anchor="ctr" anchorCtr="0">
            <a:noAutofit/>
          </a:bodyPr>
          <a:lstStyle>
            <a:lvl1pPr marL="0" indent="0" algn="ctr">
              <a:buNone/>
              <a:defRPr lang="en-US" sz="10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0" name="TextBox 9">
            <a:extLst>
              <a:ext uri="{FF2B5EF4-FFF2-40B4-BE49-F238E27FC236}">
                <a16:creationId xmlns:a16="http://schemas.microsoft.com/office/drawing/2014/main" id="{CAF59E09-7602-42B9-AB0C-9D1365A9EBB2}"/>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646059488"/>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guide id="8" orient="horz" pos="3464" userDrawn="1">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4358640" y="2025650"/>
            <a:ext cx="3474720" cy="3474720"/>
          </a:xfrm>
          <a:blipFill>
            <a:blip r:embed="rId3"/>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8132063" y="2025650"/>
            <a:ext cx="3474720" cy="3474720"/>
          </a:xfrm>
          <a:blipFill>
            <a:blip r:embed="rId4"/>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4" name="TextBox 13">
            <a:extLst>
              <a:ext uri="{FF2B5EF4-FFF2-40B4-BE49-F238E27FC236}">
                <a16:creationId xmlns:a16="http://schemas.microsoft.com/office/drawing/2014/main" id="{52B36921-D927-4BA6-8891-8AEE978492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842252135"/>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guide id="10" orient="horz" pos="3465" userDrawn="1">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3413908" y="2025650"/>
            <a:ext cx="2532888" cy="2532888"/>
          </a:xfrm>
          <a:blipFill>
            <a:blip r:embed="rId3"/>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45204" y="2025650"/>
            <a:ext cx="2532888" cy="2532888"/>
          </a:xfrm>
          <a:blipFill>
            <a:blip r:embed="rId4"/>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ltGray">
          <a:xfrm>
            <a:off x="9073895" y="2025650"/>
            <a:ext cx="2532888" cy="2532888"/>
          </a:xfrm>
          <a:blipFill>
            <a:blip r:embed="rId5"/>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16" name="TextBox 15">
            <a:extLst>
              <a:ext uri="{FF2B5EF4-FFF2-40B4-BE49-F238E27FC236}">
                <a16:creationId xmlns:a16="http://schemas.microsoft.com/office/drawing/2014/main" id="{5CF56B00-AAD4-4F4F-8228-B6CF8367DE0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474357050"/>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2870" userDrawn="1">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wo filmstrip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6CB2-4FDC-43D5-B122-6F27B3C827ED}"/>
              </a:ext>
            </a:extLst>
          </p:cNvPr>
          <p:cNvSpPr>
            <a:spLocks noGrp="1"/>
          </p:cNvSpPr>
          <p:nvPr>
            <p:ph type="title"/>
          </p:nvPr>
        </p:nvSpPr>
        <p:spPr>
          <a:xfrm>
            <a:off x="588263" y="585788"/>
            <a:ext cx="11018520" cy="1115568"/>
          </a:xfrm>
        </p:spPr>
        <p:txBody>
          <a:bodyPr anchor="ctr"/>
          <a:lstStyle>
            <a:lvl1pPr algn="ctr">
              <a:defRPr/>
            </a:lvl1pPr>
          </a:lstStyle>
          <a:p>
            <a:r>
              <a:rPr lang="en-US"/>
              <a:t>Click to edit Master title style</a:t>
            </a:r>
            <a:endParaRPr lang="en-US" dirty="0"/>
          </a:p>
        </p:txBody>
      </p:sp>
      <p:sp>
        <p:nvSpPr>
          <p:cNvPr id="12" name="Text Placeholder 3">
            <a:extLst>
              <a:ext uri="{FF2B5EF4-FFF2-40B4-BE49-F238E27FC236}">
                <a16:creationId xmlns:a16="http://schemas.microsoft.com/office/drawing/2014/main" id="{9244E618-D996-41A6-8C9D-0C3519EA7A6F}"/>
              </a:ext>
            </a:extLst>
          </p:cNvPr>
          <p:cNvSpPr>
            <a:spLocks noGrp="1"/>
          </p:cNvSpPr>
          <p:nvPr>
            <p:ph type="body" sz="quarter" idx="16"/>
          </p:nvPr>
        </p:nvSpPr>
        <p:spPr>
          <a:xfrm>
            <a:off x="585216" y="5334000"/>
            <a:ext cx="4892040" cy="935037"/>
          </a:xfrm>
        </p:spPr>
        <p:txBody>
          <a:bodyPr/>
          <a:lstStyle>
            <a:lvl1pPr marL="0" indent="0" algn="ctr">
              <a:spcBef>
                <a:spcPts val="0"/>
              </a:spcBef>
              <a:buNone/>
              <a:defRPr sz="1800">
                <a:latin typeface="+mj-lt"/>
              </a:defRPr>
            </a:lvl1pPr>
          </a:lstStyle>
          <a:p>
            <a:pPr lvl="0"/>
            <a:r>
              <a:rPr lang="en-US"/>
              <a:t>Click to edit Master text styles</a:t>
            </a:r>
          </a:p>
        </p:txBody>
      </p:sp>
      <p:sp>
        <p:nvSpPr>
          <p:cNvPr id="13" name="Picture Placeholder" descr="This photo is a 'placeholder' only. Drag or drop your photo here, or click and tap the center to insert a photo.">
            <a:extLst>
              <a:ext uri="{FF2B5EF4-FFF2-40B4-BE49-F238E27FC236}">
                <a16:creationId xmlns:a16="http://schemas.microsoft.com/office/drawing/2014/main" id="{8B32544F-F93C-4713-86AD-641424F4A7B9}"/>
              </a:ext>
            </a:extLst>
          </p:cNvPr>
          <p:cNvSpPr>
            <a:spLocks noGrp="1"/>
          </p:cNvSpPr>
          <p:nvPr>
            <p:ph type="pic" sz="quarter" idx="13" hasCustomPrompt="1"/>
          </p:nvPr>
        </p:nvSpPr>
        <p:spPr bwMode="ltGray">
          <a:xfrm>
            <a:off x="0" y="2286000"/>
            <a:ext cx="6062472" cy="2807208"/>
          </a:xfrm>
          <a:blipFill>
            <a:blip r:embed="rId2"/>
            <a:stretch>
              <a:fillRect/>
            </a:stretch>
          </a:blipFill>
        </p:spPr>
        <p:txBody>
          <a:bodyPr lIns="0" tIns="0" rIns="0" bIns="73152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4" name="Text Placeholder 3">
            <a:extLst>
              <a:ext uri="{FF2B5EF4-FFF2-40B4-BE49-F238E27FC236}">
                <a16:creationId xmlns:a16="http://schemas.microsoft.com/office/drawing/2014/main" id="{9E4C32BD-CEF7-42AC-94D8-052EF30E2361}"/>
              </a:ext>
            </a:extLst>
          </p:cNvPr>
          <p:cNvSpPr>
            <a:spLocks noGrp="1"/>
          </p:cNvSpPr>
          <p:nvPr>
            <p:ph type="body" sz="quarter" idx="17"/>
          </p:nvPr>
        </p:nvSpPr>
        <p:spPr>
          <a:xfrm>
            <a:off x="6714744" y="5334000"/>
            <a:ext cx="4892040" cy="938212"/>
          </a:xfrm>
        </p:spPr>
        <p:txBody>
          <a:bodyPr/>
          <a:lstStyle>
            <a:lvl1pPr marL="0" indent="0" algn="ctr">
              <a:spcBef>
                <a:spcPts val="0"/>
              </a:spcBef>
              <a:buNone/>
              <a:defRPr sz="1800">
                <a:latin typeface="+mj-lt"/>
              </a:defRPr>
            </a:lvl1pPr>
          </a:lstStyle>
          <a:p>
            <a:pPr lvl="0"/>
            <a:r>
              <a:rPr lang="en-US"/>
              <a:t>Click to edit Master text styles</a:t>
            </a:r>
          </a:p>
        </p:txBody>
      </p:sp>
      <p:sp>
        <p:nvSpPr>
          <p:cNvPr id="15" name="Picture Placeholder" descr="This photo is a 'placeholder' only. Drag or drop your photo here, or click and tap the center to insert a photo.">
            <a:extLst>
              <a:ext uri="{FF2B5EF4-FFF2-40B4-BE49-F238E27FC236}">
                <a16:creationId xmlns:a16="http://schemas.microsoft.com/office/drawing/2014/main" id="{E25EC377-3BC6-40D8-AECB-4FEB302014CD}"/>
              </a:ext>
            </a:extLst>
          </p:cNvPr>
          <p:cNvSpPr>
            <a:spLocks noGrp="1"/>
          </p:cNvSpPr>
          <p:nvPr>
            <p:ph type="pic" sz="quarter" idx="14" hasCustomPrompt="1"/>
          </p:nvPr>
        </p:nvSpPr>
        <p:spPr bwMode="ltGray">
          <a:xfrm>
            <a:off x="6129528" y="2286000"/>
            <a:ext cx="6062472" cy="2807208"/>
          </a:xfrm>
          <a:blipFill>
            <a:blip r:embed="rId3"/>
            <a:stretch>
              <a:fillRect/>
            </a:stretch>
          </a:blipFill>
        </p:spPr>
        <p:txBody>
          <a:bodyPr lIns="0" tIns="0" rIns="0" bIns="73152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extBox 2">
            <a:extLst>
              <a:ext uri="{FF2B5EF4-FFF2-40B4-BE49-F238E27FC236}">
                <a16:creationId xmlns:a16="http://schemas.microsoft.com/office/drawing/2014/main" id="{8CE10F07-B8D9-4B69-A567-8BEDE6973D9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624772569"/>
      </p:ext>
    </p:extLst>
  </p:cSld>
  <p:clrMapOvr>
    <a:masterClrMapping/>
  </p:clrMapOvr>
  <p:transition>
    <p:fade/>
  </p:transition>
  <p:extLst>
    <p:ext uri="{DCECCB84-F9BA-43D5-87BE-67443E8EF086}">
      <p15:sldGuideLst xmlns:p15="http://schemas.microsoft.com/office/powerpoint/2012/main">
        <p15:guide id="1" orient="horz" pos="720" userDrawn="1">
          <p15:clr>
            <a:srgbClr val="5ACBF0"/>
          </p15:clr>
        </p15:guide>
        <p15:guide id="2" orient="horz" pos="1440">
          <p15:clr>
            <a:srgbClr val="5ACBF0"/>
          </p15:clr>
        </p15:guide>
        <p15:guide id="4" orient="horz" pos="3209" userDrawn="1">
          <p15:clr>
            <a:srgbClr val="5ACBF0"/>
          </p15:clr>
        </p15:guide>
        <p15:guide id="5" pos="3826">
          <p15:clr>
            <a:srgbClr val="5ACBF0"/>
          </p15:clr>
        </p15:guide>
        <p15:guide id="6" pos="3859">
          <p15:clr>
            <a:srgbClr val="5ACBF0"/>
          </p15:clr>
        </p15:guide>
        <p15:guide id="11" pos="1910">
          <p15:clr>
            <a:srgbClr val="5ACBF0"/>
          </p15:clr>
        </p15:guide>
        <p15:guide id="12" pos="5770">
          <p15:clr>
            <a:srgbClr val="5ACBF0"/>
          </p15:clr>
        </p15:guide>
        <p15:guide id="13" orient="horz" pos="3360">
          <p15:clr>
            <a:srgbClr val="5ACBF0"/>
          </p15:clr>
        </p15:guide>
        <p15:guide id="14" orient="horz" userDrawn="1">
          <p15:clr>
            <a:srgbClr val="5ACBF0"/>
          </p15:clr>
        </p15:guide>
        <p15:guide id="15" pos="3451" userDrawn="1">
          <p15:clr>
            <a:srgbClr val="5ACBF0"/>
          </p15:clr>
        </p15:guide>
        <p15:guide id="16" pos="4229" userDrawn="1">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hree filmstrip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6CB2-4FDC-43D5-B122-6F27B3C827ED}"/>
              </a:ext>
            </a:extLst>
          </p:cNvPr>
          <p:cNvSpPr>
            <a:spLocks noGrp="1"/>
          </p:cNvSpPr>
          <p:nvPr>
            <p:ph type="title"/>
          </p:nvPr>
        </p:nvSpPr>
        <p:spPr>
          <a:xfrm>
            <a:off x="588263" y="585787"/>
            <a:ext cx="11018520" cy="1115568"/>
          </a:xfrm>
        </p:spPr>
        <p:txBody>
          <a:bodyPr anchor="ctr"/>
          <a:lstStyle>
            <a:lvl1pPr algn="ctr">
              <a:defRPr/>
            </a:lvl1pPr>
          </a:lstStyle>
          <a:p>
            <a:r>
              <a:rPr lang="en-US"/>
              <a:t>Click to edit Master title style</a:t>
            </a:r>
            <a:endParaRPr lang="en-US" dirty="0"/>
          </a:p>
        </p:txBody>
      </p:sp>
      <p:sp>
        <p:nvSpPr>
          <p:cNvPr id="12" name="Text Placeholder 3">
            <a:extLst>
              <a:ext uri="{FF2B5EF4-FFF2-40B4-BE49-F238E27FC236}">
                <a16:creationId xmlns:a16="http://schemas.microsoft.com/office/drawing/2014/main" id="{9244E618-D996-41A6-8C9D-0C3519EA7A6F}"/>
              </a:ext>
            </a:extLst>
          </p:cNvPr>
          <p:cNvSpPr>
            <a:spLocks noGrp="1"/>
          </p:cNvSpPr>
          <p:nvPr>
            <p:ph type="body" sz="quarter" idx="16"/>
          </p:nvPr>
        </p:nvSpPr>
        <p:spPr>
          <a:xfrm>
            <a:off x="585216" y="4800600"/>
            <a:ext cx="2852928" cy="1468437"/>
          </a:xfrm>
        </p:spPr>
        <p:txBody>
          <a:bodyPr/>
          <a:lstStyle>
            <a:lvl1pPr marL="0" indent="0" algn="ctr">
              <a:spcBef>
                <a:spcPts val="0"/>
              </a:spcBef>
              <a:buNone/>
              <a:defRPr sz="1800">
                <a:latin typeface="+mj-lt"/>
              </a:defRPr>
            </a:lvl1pPr>
          </a:lstStyle>
          <a:p>
            <a:pPr lvl="0"/>
            <a:r>
              <a:rPr lang="en-US"/>
              <a:t>Click to edit Master text styles</a:t>
            </a:r>
          </a:p>
        </p:txBody>
      </p:sp>
      <p:sp>
        <p:nvSpPr>
          <p:cNvPr id="13" name="Picture Placeholder" descr="This photo is a 'placeholder' only. Drag or drop your photo here, or click and tap the center to insert a photo.">
            <a:extLst>
              <a:ext uri="{FF2B5EF4-FFF2-40B4-BE49-F238E27FC236}">
                <a16:creationId xmlns:a16="http://schemas.microsoft.com/office/drawing/2014/main" id="{8B32544F-F93C-4713-86AD-641424F4A7B9}"/>
              </a:ext>
            </a:extLst>
          </p:cNvPr>
          <p:cNvSpPr>
            <a:spLocks noGrp="1"/>
          </p:cNvSpPr>
          <p:nvPr>
            <p:ph type="pic" sz="quarter" idx="13" hasCustomPrompt="1"/>
          </p:nvPr>
        </p:nvSpPr>
        <p:spPr bwMode="ltGray">
          <a:xfrm>
            <a:off x="0" y="2286000"/>
            <a:ext cx="4023360" cy="2286000"/>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4" name="Text Placeholder 3">
            <a:extLst>
              <a:ext uri="{FF2B5EF4-FFF2-40B4-BE49-F238E27FC236}">
                <a16:creationId xmlns:a16="http://schemas.microsoft.com/office/drawing/2014/main" id="{9E4C32BD-CEF7-42AC-94D8-052EF30E2361}"/>
              </a:ext>
            </a:extLst>
          </p:cNvPr>
          <p:cNvSpPr>
            <a:spLocks noGrp="1"/>
          </p:cNvSpPr>
          <p:nvPr>
            <p:ph type="body" sz="quarter" idx="17"/>
          </p:nvPr>
        </p:nvSpPr>
        <p:spPr>
          <a:xfrm>
            <a:off x="4669536" y="4799409"/>
            <a:ext cx="2852928" cy="1472803"/>
          </a:xfrm>
        </p:spPr>
        <p:txBody>
          <a:bodyPr/>
          <a:lstStyle>
            <a:lvl1pPr marL="0" indent="0" algn="ctr">
              <a:spcBef>
                <a:spcPts val="0"/>
              </a:spcBef>
              <a:buNone/>
              <a:defRPr sz="1800">
                <a:latin typeface="+mj-lt"/>
              </a:defRPr>
            </a:lvl1pPr>
          </a:lstStyle>
          <a:p>
            <a:pPr lvl="0"/>
            <a:r>
              <a:rPr lang="en-US"/>
              <a:t>Click to edit Master text styles</a:t>
            </a:r>
          </a:p>
        </p:txBody>
      </p:sp>
      <p:sp>
        <p:nvSpPr>
          <p:cNvPr id="15" name="Picture Placeholder" descr="This photo is a 'placeholder' only. Drag or drop your photo here, or click and tap the center to insert a photo.">
            <a:extLst>
              <a:ext uri="{FF2B5EF4-FFF2-40B4-BE49-F238E27FC236}">
                <a16:creationId xmlns:a16="http://schemas.microsoft.com/office/drawing/2014/main" id="{E25EC377-3BC6-40D8-AECB-4FEB302014CD}"/>
              </a:ext>
            </a:extLst>
          </p:cNvPr>
          <p:cNvSpPr>
            <a:spLocks noGrp="1"/>
          </p:cNvSpPr>
          <p:nvPr>
            <p:ph type="pic" sz="quarter" idx="14" hasCustomPrompt="1"/>
          </p:nvPr>
        </p:nvSpPr>
        <p:spPr bwMode="ltGray">
          <a:xfrm>
            <a:off x="4084320" y="2286000"/>
            <a:ext cx="4023360" cy="2286000"/>
          </a:xfrm>
          <a:blipFill>
            <a:blip r:embed="rId3"/>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6" name="Text Placeholder 3">
            <a:extLst>
              <a:ext uri="{FF2B5EF4-FFF2-40B4-BE49-F238E27FC236}">
                <a16:creationId xmlns:a16="http://schemas.microsoft.com/office/drawing/2014/main" id="{D682B8EC-8F33-4730-BBE6-E8B7234C9C62}"/>
              </a:ext>
            </a:extLst>
          </p:cNvPr>
          <p:cNvSpPr>
            <a:spLocks noGrp="1"/>
          </p:cNvSpPr>
          <p:nvPr>
            <p:ph type="body" sz="quarter" idx="18"/>
          </p:nvPr>
        </p:nvSpPr>
        <p:spPr>
          <a:xfrm>
            <a:off x="8753856" y="4799410"/>
            <a:ext cx="2852928" cy="146962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7DB5F15A-5980-40FF-9D54-3FDE41D604AE}"/>
              </a:ext>
            </a:extLst>
          </p:cNvPr>
          <p:cNvSpPr>
            <a:spLocks noGrp="1"/>
          </p:cNvSpPr>
          <p:nvPr>
            <p:ph type="pic" sz="quarter" idx="15" hasCustomPrompt="1"/>
          </p:nvPr>
        </p:nvSpPr>
        <p:spPr bwMode="ltGray">
          <a:xfrm>
            <a:off x="8168640" y="2286000"/>
            <a:ext cx="4023360" cy="2286000"/>
          </a:xfrm>
          <a:blipFill>
            <a:blip r:embed="rId4"/>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extBox 2">
            <a:extLst>
              <a:ext uri="{FF2B5EF4-FFF2-40B4-BE49-F238E27FC236}">
                <a16:creationId xmlns:a16="http://schemas.microsoft.com/office/drawing/2014/main" id="{42B999C7-F5A8-46A6-92C5-AA3BE4E2693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982817732"/>
      </p:ext>
    </p:extLst>
  </p:cSld>
  <p:clrMapOvr>
    <a:masterClrMapping/>
  </p:clrMapOvr>
  <p:transition>
    <p:fade/>
  </p:transition>
  <p:extLst>
    <p:ext uri="{DCECCB84-F9BA-43D5-87BE-67443E8EF086}">
      <p15:sldGuideLst xmlns:p15="http://schemas.microsoft.com/office/powerpoint/2012/main">
        <p15:guide id="1" orient="horz" pos="720" userDrawn="1">
          <p15:clr>
            <a:srgbClr val="5ACBF0"/>
          </p15:clr>
        </p15:guide>
        <p15:guide id="2" orient="horz" pos="1440">
          <p15:clr>
            <a:srgbClr val="5ACBF0"/>
          </p15:clr>
        </p15:guide>
        <p15:guide id="3" orient="horz" pos="2880">
          <p15:clr>
            <a:srgbClr val="5ACBF0"/>
          </p15:clr>
        </p15:guide>
        <p15:guide id="4" orient="horz" pos="3024">
          <p15:clr>
            <a:srgbClr val="5ACBF0"/>
          </p15:clr>
        </p15:guide>
        <p15:guide id="5" pos="2534">
          <p15:clr>
            <a:srgbClr val="5ACBF0"/>
          </p15:clr>
        </p15:guide>
        <p15:guide id="6" pos="2573">
          <p15:clr>
            <a:srgbClr val="5ACBF0"/>
          </p15:clr>
        </p15:guide>
        <p15:guide id="8" pos="5109">
          <p15:clr>
            <a:srgbClr val="5ACBF0"/>
          </p15:clr>
        </p15:guide>
        <p15:guide id="9" pos="5145">
          <p15:clr>
            <a:srgbClr val="5ACBF0"/>
          </p15:clr>
        </p15:guide>
        <p15:guide id="11" pos="1266">
          <p15:clr>
            <a:srgbClr val="5ACBF0"/>
          </p15:clr>
        </p15:guide>
        <p15:guide id="12" pos="3840">
          <p15:clr>
            <a:srgbClr val="5ACBF0"/>
          </p15:clr>
        </p15:guide>
        <p15:guide id="13" pos="6414">
          <p15:clr>
            <a:srgbClr val="5ACBF0"/>
          </p15:clr>
        </p15:guide>
        <p15:guide id="14" orient="horz" pos="1074" userDrawn="1">
          <p15:clr>
            <a:srgbClr val="5ACBF0"/>
          </p15:clr>
        </p15:guide>
        <p15:guide id="15" pos="2168" userDrawn="1">
          <p15:clr>
            <a:srgbClr val="5ACBF0"/>
          </p15:clr>
        </p15:guide>
        <p15:guide id="16" pos="2944" userDrawn="1">
          <p15:clr>
            <a:srgbClr val="5ACBF0"/>
          </p15:clr>
        </p15:guide>
        <p15:guide id="17" pos="4738" userDrawn="1">
          <p15:clr>
            <a:srgbClr val="5ACBF0"/>
          </p15:clr>
        </p15:guide>
        <p15:guide id="18" pos="5514" userDrawn="1">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84959812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Four filmstrip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6CB2-4FDC-43D5-B122-6F27B3C827ED}"/>
              </a:ext>
            </a:extLst>
          </p:cNvPr>
          <p:cNvSpPr>
            <a:spLocks noGrp="1"/>
          </p:cNvSpPr>
          <p:nvPr>
            <p:ph type="title"/>
          </p:nvPr>
        </p:nvSpPr>
        <p:spPr>
          <a:xfrm>
            <a:off x="588263" y="585788"/>
            <a:ext cx="11018520" cy="1115568"/>
          </a:xfrm>
        </p:spPr>
        <p:txBody>
          <a:bodyPr anchor="ctr"/>
          <a:lstStyle>
            <a:lvl1pPr algn="ctr">
              <a:defRPr/>
            </a:lvl1pPr>
          </a:lstStyle>
          <a:p>
            <a:r>
              <a:rPr lang="en-US"/>
              <a:t>Click to edit Master title style</a:t>
            </a:r>
            <a:endParaRPr lang="en-US" dirty="0"/>
          </a:p>
        </p:txBody>
      </p:sp>
      <p:sp>
        <p:nvSpPr>
          <p:cNvPr id="12" name="Text Placeholder 3">
            <a:extLst>
              <a:ext uri="{FF2B5EF4-FFF2-40B4-BE49-F238E27FC236}">
                <a16:creationId xmlns:a16="http://schemas.microsoft.com/office/drawing/2014/main" id="{9244E618-D996-41A6-8C9D-0C3519EA7A6F}"/>
              </a:ext>
            </a:extLst>
          </p:cNvPr>
          <p:cNvSpPr>
            <a:spLocks noGrp="1"/>
          </p:cNvSpPr>
          <p:nvPr>
            <p:ph type="body" sz="quarter" idx="16"/>
          </p:nvPr>
        </p:nvSpPr>
        <p:spPr>
          <a:xfrm>
            <a:off x="585216" y="4800600"/>
            <a:ext cx="1828800" cy="1468437"/>
          </a:xfrm>
        </p:spPr>
        <p:txBody>
          <a:bodyPr/>
          <a:lstStyle>
            <a:lvl1pPr marL="0" indent="0" algn="ctr">
              <a:spcBef>
                <a:spcPts val="0"/>
              </a:spcBef>
              <a:buNone/>
              <a:defRPr sz="1800">
                <a:latin typeface="+mj-lt"/>
              </a:defRPr>
            </a:lvl1pPr>
          </a:lstStyle>
          <a:p>
            <a:pPr lvl="0"/>
            <a:r>
              <a:rPr lang="en-US"/>
              <a:t>Click to edit Master text styles</a:t>
            </a:r>
          </a:p>
        </p:txBody>
      </p:sp>
      <p:sp>
        <p:nvSpPr>
          <p:cNvPr id="13" name="Picture Placeholder" descr="This photo is a 'placeholder' only. Drag or drop your photo here, or click and tap the center to insert a photo.">
            <a:extLst>
              <a:ext uri="{FF2B5EF4-FFF2-40B4-BE49-F238E27FC236}">
                <a16:creationId xmlns:a16="http://schemas.microsoft.com/office/drawing/2014/main" id="{8B32544F-F93C-4713-86AD-641424F4A7B9}"/>
              </a:ext>
            </a:extLst>
          </p:cNvPr>
          <p:cNvSpPr>
            <a:spLocks noGrp="1"/>
          </p:cNvSpPr>
          <p:nvPr>
            <p:ph type="pic" sz="quarter" idx="13" hasCustomPrompt="1"/>
          </p:nvPr>
        </p:nvSpPr>
        <p:spPr bwMode="ltGray">
          <a:xfrm>
            <a:off x="0" y="2286000"/>
            <a:ext cx="2999232" cy="2286000"/>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4" name="Text Placeholder 3">
            <a:extLst>
              <a:ext uri="{FF2B5EF4-FFF2-40B4-BE49-F238E27FC236}">
                <a16:creationId xmlns:a16="http://schemas.microsoft.com/office/drawing/2014/main" id="{9E4C32BD-CEF7-42AC-94D8-052EF30E2361}"/>
              </a:ext>
            </a:extLst>
          </p:cNvPr>
          <p:cNvSpPr>
            <a:spLocks noGrp="1"/>
          </p:cNvSpPr>
          <p:nvPr>
            <p:ph type="body" sz="quarter" idx="17"/>
          </p:nvPr>
        </p:nvSpPr>
        <p:spPr>
          <a:xfrm>
            <a:off x="3649472" y="4799409"/>
            <a:ext cx="1828800" cy="1472803"/>
          </a:xfrm>
        </p:spPr>
        <p:txBody>
          <a:bodyPr/>
          <a:lstStyle>
            <a:lvl1pPr marL="0" indent="0" algn="ctr">
              <a:spcBef>
                <a:spcPts val="0"/>
              </a:spcBef>
              <a:buNone/>
              <a:defRPr sz="1800">
                <a:latin typeface="+mj-lt"/>
              </a:defRPr>
            </a:lvl1pPr>
          </a:lstStyle>
          <a:p>
            <a:pPr lvl="0"/>
            <a:r>
              <a:rPr lang="en-US"/>
              <a:t>Click to edit Master text styles</a:t>
            </a:r>
          </a:p>
        </p:txBody>
      </p:sp>
      <p:sp>
        <p:nvSpPr>
          <p:cNvPr id="15" name="Picture Placeholder" descr="This photo is a 'placeholder' only. Drag or drop your photo here, or click and tap the center to insert a photo.">
            <a:extLst>
              <a:ext uri="{FF2B5EF4-FFF2-40B4-BE49-F238E27FC236}">
                <a16:creationId xmlns:a16="http://schemas.microsoft.com/office/drawing/2014/main" id="{E25EC377-3BC6-40D8-AECB-4FEB302014CD}"/>
              </a:ext>
            </a:extLst>
          </p:cNvPr>
          <p:cNvSpPr>
            <a:spLocks noGrp="1"/>
          </p:cNvSpPr>
          <p:nvPr>
            <p:ph type="pic" sz="quarter" idx="14" hasCustomPrompt="1"/>
          </p:nvPr>
        </p:nvSpPr>
        <p:spPr bwMode="ltGray">
          <a:xfrm>
            <a:off x="3064256" y="2286000"/>
            <a:ext cx="2999232" cy="2286000"/>
          </a:xfrm>
          <a:blipFill>
            <a:blip r:embed="rId3"/>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6" name="Text Placeholder 3">
            <a:extLst>
              <a:ext uri="{FF2B5EF4-FFF2-40B4-BE49-F238E27FC236}">
                <a16:creationId xmlns:a16="http://schemas.microsoft.com/office/drawing/2014/main" id="{D682B8EC-8F33-4730-BBE6-E8B7234C9C62}"/>
              </a:ext>
            </a:extLst>
          </p:cNvPr>
          <p:cNvSpPr>
            <a:spLocks noGrp="1"/>
          </p:cNvSpPr>
          <p:nvPr>
            <p:ph type="body" sz="quarter" idx="18"/>
          </p:nvPr>
        </p:nvSpPr>
        <p:spPr>
          <a:xfrm>
            <a:off x="6713728" y="4799410"/>
            <a:ext cx="1828800" cy="146962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7DB5F15A-5980-40FF-9D54-3FDE41D604AE}"/>
              </a:ext>
            </a:extLst>
          </p:cNvPr>
          <p:cNvSpPr>
            <a:spLocks noGrp="1"/>
          </p:cNvSpPr>
          <p:nvPr>
            <p:ph type="pic" sz="quarter" idx="15" hasCustomPrompt="1"/>
          </p:nvPr>
        </p:nvSpPr>
        <p:spPr bwMode="ltGray">
          <a:xfrm>
            <a:off x="6128512" y="2286000"/>
            <a:ext cx="2999232" cy="2286000"/>
          </a:xfrm>
          <a:blipFill>
            <a:blip r:embed="rId4"/>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8" name="Text Placeholder 3">
            <a:extLst>
              <a:ext uri="{FF2B5EF4-FFF2-40B4-BE49-F238E27FC236}">
                <a16:creationId xmlns:a16="http://schemas.microsoft.com/office/drawing/2014/main" id="{83564109-638C-44E2-AE84-46B44C29FD6C}"/>
              </a:ext>
            </a:extLst>
          </p:cNvPr>
          <p:cNvSpPr>
            <a:spLocks noGrp="1"/>
          </p:cNvSpPr>
          <p:nvPr>
            <p:ph type="body" sz="quarter" idx="20"/>
          </p:nvPr>
        </p:nvSpPr>
        <p:spPr>
          <a:xfrm>
            <a:off x="9777984" y="4799409"/>
            <a:ext cx="1828800" cy="1469629"/>
          </a:xfrm>
        </p:spPr>
        <p:txBody>
          <a:bodyPr/>
          <a:lstStyle>
            <a:lvl1pPr marL="0" indent="0" algn="ctr">
              <a:spcBef>
                <a:spcPts val="0"/>
              </a:spcBef>
              <a:buNone/>
              <a:defRPr sz="1800">
                <a:latin typeface="+mj-lt"/>
              </a:defRPr>
            </a:lvl1pPr>
          </a:lstStyle>
          <a:p>
            <a:pPr lvl="0"/>
            <a:r>
              <a:rPr lang="en-US"/>
              <a:t>Click to edit Master text styles</a:t>
            </a:r>
          </a:p>
        </p:txBody>
      </p:sp>
      <p:sp>
        <p:nvSpPr>
          <p:cNvPr id="19" name="Picture Placeholder" descr="This photo is a 'placeholder' only. Drag or drop your photo here, or click and tap the center to insert a photo.">
            <a:extLst>
              <a:ext uri="{FF2B5EF4-FFF2-40B4-BE49-F238E27FC236}">
                <a16:creationId xmlns:a16="http://schemas.microsoft.com/office/drawing/2014/main" id="{713AAE36-2045-4D14-87DC-59D4EFCC1500}"/>
              </a:ext>
            </a:extLst>
          </p:cNvPr>
          <p:cNvSpPr>
            <a:spLocks noGrp="1"/>
          </p:cNvSpPr>
          <p:nvPr>
            <p:ph type="pic" sz="quarter" idx="19" hasCustomPrompt="1"/>
          </p:nvPr>
        </p:nvSpPr>
        <p:spPr bwMode="ltGray">
          <a:xfrm>
            <a:off x="9192768" y="2286000"/>
            <a:ext cx="2999232" cy="2286000"/>
          </a:xfrm>
          <a:blipFill>
            <a:blip r:embed="rId5"/>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extBox 2">
            <a:extLst>
              <a:ext uri="{FF2B5EF4-FFF2-40B4-BE49-F238E27FC236}">
                <a16:creationId xmlns:a16="http://schemas.microsoft.com/office/drawing/2014/main" id="{B2FE569B-F817-467C-8BAC-558CE9824DB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45299928"/>
      </p:ext>
    </p:extLst>
  </p:cSld>
  <p:clrMapOvr>
    <a:masterClrMapping/>
  </p:clrMapOvr>
  <p:transition>
    <p:fade/>
  </p:transition>
  <p:extLst>
    <p:ext uri="{DCECCB84-F9BA-43D5-87BE-67443E8EF086}">
      <p15:sldGuideLst xmlns:p15="http://schemas.microsoft.com/office/powerpoint/2012/main">
        <p15:guide id="1" orient="horz" pos="720" userDrawn="1">
          <p15:clr>
            <a:srgbClr val="5ACBF0"/>
          </p15:clr>
        </p15:guide>
        <p15:guide id="2" orient="horz" pos="1440">
          <p15:clr>
            <a:srgbClr val="5ACBF0"/>
          </p15:clr>
        </p15:guide>
        <p15:guide id="3" orient="horz" pos="2880">
          <p15:clr>
            <a:srgbClr val="5ACBF0"/>
          </p15:clr>
        </p15:guide>
        <p15:guide id="4" orient="horz" pos="3024">
          <p15:clr>
            <a:srgbClr val="5ACBF0"/>
          </p15:clr>
        </p15:guide>
        <p15:guide id="5" pos="1890">
          <p15:clr>
            <a:srgbClr val="5ACBF0"/>
          </p15:clr>
        </p15:guide>
        <p15:guide id="6" pos="1930">
          <p15:clr>
            <a:srgbClr val="5ACBF0"/>
          </p15:clr>
        </p15:guide>
        <p15:guide id="7" pos="5749">
          <p15:clr>
            <a:srgbClr val="5ACBF0"/>
          </p15:clr>
        </p15:guide>
        <p15:guide id="8" pos="3820">
          <p15:clr>
            <a:srgbClr val="5ACBF0"/>
          </p15:clr>
        </p15:guide>
        <p15:guide id="9" pos="3860">
          <p15:clr>
            <a:srgbClr val="5ACBF0"/>
          </p15:clr>
        </p15:guide>
        <p15:guide id="10" pos="5789">
          <p15:clr>
            <a:srgbClr val="5ACBF0"/>
          </p15:clr>
        </p15:guide>
        <p15:guide id="11" pos="944">
          <p15:clr>
            <a:srgbClr val="5ACBF0"/>
          </p15:clr>
        </p15:guide>
        <p15:guide id="12" pos="2876">
          <p15:clr>
            <a:srgbClr val="5ACBF0"/>
          </p15:clr>
        </p15:guide>
        <p15:guide id="13" pos="4807">
          <p15:clr>
            <a:srgbClr val="5ACBF0"/>
          </p15:clr>
        </p15:guide>
        <p15:guide id="14" pos="6736">
          <p15:clr>
            <a:srgbClr val="5ACBF0"/>
          </p15:clr>
        </p15:guide>
        <p15:guide id="15" orient="horz" userDrawn="1">
          <p15:clr>
            <a:srgbClr val="5ACBF0"/>
          </p15:clr>
        </p15:guide>
        <p15:guide id="16" pos="1524" userDrawn="1">
          <p15:clr>
            <a:srgbClr val="5ACBF0"/>
          </p15:clr>
        </p15:guide>
        <p15:guide id="17" pos="2298" userDrawn="1">
          <p15:clr>
            <a:srgbClr val="5ACBF0"/>
          </p15:clr>
        </p15:guide>
        <p15:guide id="18" pos="3450" userDrawn="1">
          <p15:clr>
            <a:srgbClr val="5ACBF0"/>
          </p15:clr>
        </p15:guide>
        <p15:guide id="19" pos="4230" userDrawn="1">
          <p15:clr>
            <a:srgbClr val="5ACBF0"/>
          </p15:clr>
        </p15:guide>
        <p15:guide id="20" pos="5380" userDrawn="1">
          <p15:clr>
            <a:srgbClr val="5ACBF0"/>
          </p15:clr>
        </p15:guide>
        <p15:guide id="21" pos="6156" userDrawn="1">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Five filmstrip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6CB2-4FDC-43D5-B122-6F27B3C827ED}"/>
              </a:ext>
            </a:extLst>
          </p:cNvPr>
          <p:cNvSpPr>
            <a:spLocks noGrp="1"/>
          </p:cNvSpPr>
          <p:nvPr>
            <p:ph type="title"/>
          </p:nvPr>
        </p:nvSpPr>
        <p:spPr>
          <a:xfrm>
            <a:off x="588263" y="585788"/>
            <a:ext cx="11018520" cy="1115568"/>
          </a:xfrm>
        </p:spPr>
        <p:txBody>
          <a:bodyPr anchor="ctr"/>
          <a:lstStyle>
            <a:lvl1pPr algn="ctr">
              <a:defRPr/>
            </a:lvl1pPr>
          </a:lstStyle>
          <a:p>
            <a:r>
              <a:rPr lang="en-US"/>
              <a:t>Click to edit Master title style</a:t>
            </a:r>
            <a:endParaRPr lang="en-US" dirty="0"/>
          </a:p>
        </p:txBody>
      </p:sp>
      <p:sp>
        <p:nvSpPr>
          <p:cNvPr id="12" name="Text Placeholder 3">
            <a:extLst>
              <a:ext uri="{FF2B5EF4-FFF2-40B4-BE49-F238E27FC236}">
                <a16:creationId xmlns:a16="http://schemas.microsoft.com/office/drawing/2014/main" id="{9244E618-D996-41A6-8C9D-0C3519EA7A6F}"/>
              </a:ext>
            </a:extLst>
          </p:cNvPr>
          <p:cNvSpPr>
            <a:spLocks noGrp="1"/>
          </p:cNvSpPr>
          <p:nvPr>
            <p:ph type="body" sz="quarter" idx="16"/>
          </p:nvPr>
        </p:nvSpPr>
        <p:spPr>
          <a:xfrm>
            <a:off x="292608" y="4800600"/>
            <a:ext cx="1801368" cy="1468437"/>
          </a:xfrm>
        </p:spPr>
        <p:txBody>
          <a:bodyPr/>
          <a:lstStyle>
            <a:lvl1pPr marL="0" indent="0" algn="ctr">
              <a:spcBef>
                <a:spcPts val="0"/>
              </a:spcBef>
              <a:buNone/>
              <a:defRPr sz="1800">
                <a:latin typeface="+mj-lt"/>
              </a:defRPr>
            </a:lvl1pPr>
          </a:lstStyle>
          <a:p>
            <a:pPr lvl="0"/>
            <a:r>
              <a:rPr lang="en-US"/>
              <a:t>Click to edit Master text styles</a:t>
            </a:r>
          </a:p>
        </p:txBody>
      </p:sp>
      <p:sp>
        <p:nvSpPr>
          <p:cNvPr id="13" name="Picture Placeholder" descr="This photo is a 'placeholder' only. Drag or drop your photo here, or click and tap the center to insert a photo.">
            <a:extLst>
              <a:ext uri="{FF2B5EF4-FFF2-40B4-BE49-F238E27FC236}">
                <a16:creationId xmlns:a16="http://schemas.microsoft.com/office/drawing/2014/main" id="{8B32544F-F93C-4713-86AD-641424F4A7B9}"/>
              </a:ext>
            </a:extLst>
          </p:cNvPr>
          <p:cNvSpPr>
            <a:spLocks noGrp="1"/>
          </p:cNvSpPr>
          <p:nvPr>
            <p:ph type="pic" sz="quarter" idx="13" hasCustomPrompt="1"/>
          </p:nvPr>
        </p:nvSpPr>
        <p:spPr bwMode="ltGray">
          <a:xfrm>
            <a:off x="0" y="2286000"/>
            <a:ext cx="2386584" cy="2286000"/>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4" name="Text Placeholder 3">
            <a:extLst>
              <a:ext uri="{FF2B5EF4-FFF2-40B4-BE49-F238E27FC236}">
                <a16:creationId xmlns:a16="http://schemas.microsoft.com/office/drawing/2014/main" id="{9E4C32BD-CEF7-42AC-94D8-052EF30E2361}"/>
              </a:ext>
            </a:extLst>
          </p:cNvPr>
          <p:cNvSpPr>
            <a:spLocks noGrp="1"/>
          </p:cNvSpPr>
          <p:nvPr>
            <p:ph type="body" sz="quarter" idx="17"/>
          </p:nvPr>
        </p:nvSpPr>
        <p:spPr>
          <a:xfrm>
            <a:off x="2743962" y="4799409"/>
            <a:ext cx="1801368" cy="1472803"/>
          </a:xfrm>
        </p:spPr>
        <p:txBody>
          <a:bodyPr/>
          <a:lstStyle>
            <a:lvl1pPr marL="0" indent="0" algn="ctr">
              <a:spcBef>
                <a:spcPts val="0"/>
              </a:spcBef>
              <a:buNone/>
              <a:defRPr sz="1800">
                <a:latin typeface="+mj-lt"/>
              </a:defRPr>
            </a:lvl1pPr>
          </a:lstStyle>
          <a:p>
            <a:pPr lvl="0"/>
            <a:r>
              <a:rPr lang="en-US"/>
              <a:t>Click to edit Master text styles</a:t>
            </a:r>
          </a:p>
        </p:txBody>
      </p:sp>
      <p:sp>
        <p:nvSpPr>
          <p:cNvPr id="15" name="Picture Placeholder" descr="This photo is a 'placeholder' only. Drag or drop your photo here, or click and tap the center to insert a photo.">
            <a:extLst>
              <a:ext uri="{FF2B5EF4-FFF2-40B4-BE49-F238E27FC236}">
                <a16:creationId xmlns:a16="http://schemas.microsoft.com/office/drawing/2014/main" id="{E25EC377-3BC6-40D8-AECB-4FEB302014CD}"/>
              </a:ext>
            </a:extLst>
          </p:cNvPr>
          <p:cNvSpPr>
            <a:spLocks noGrp="1"/>
          </p:cNvSpPr>
          <p:nvPr>
            <p:ph type="pic" sz="quarter" idx="14" hasCustomPrompt="1"/>
          </p:nvPr>
        </p:nvSpPr>
        <p:spPr bwMode="ltGray">
          <a:xfrm>
            <a:off x="2451354" y="2286000"/>
            <a:ext cx="2386584" cy="2286000"/>
          </a:xfrm>
          <a:blipFill>
            <a:blip r:embed="rId3"/>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6" name="Text Placeholder 3">
            <a:extLst>
              <a:ext uri="{FF2B5EF4-FFF2-40B4-BE49-F238E27FC236}">
                <a16:creationId xmlns:a16="http://schemas.microsoft.com/office/drawing/2014/main" id="{D682B8EC-8F33-4730-BBE6-E8B7234C9C62}"/>
              </a:ext>
            </a:extLst>
          </p:cNvPr>
          <p:cNvSpPr>
            <a:spLocks noGrp="1"/>
          </p:cNvSpPr>
          <p:nvPr>
            <p:ph type="body" sz="quarter" idx="18"/>
          </p:nvPr>
        </p:nvSpPr>
        <p:spPr>
          <a:xfrm>
            <a:off x="5195316" y="4799410"/>
            <a:ext cx="1801368" cy="146962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7DB5F15A-5980-40FF-9D54-3FDE41D604AE}"/>
              </a:ext>
            </a:extLst>
          </p:cNvPr>
          <p:cNvSpPr>
            <a:spLocks noGrp="1"/>
          </p:cNvSpPr>
          <p:nvPr>
            <p:ph type="pic" sz="quarter" idx="15" hasCustomPrompt="1"/>
          </p:nvPr>
        </p:nvSpPr>
        <p:spPr bwMode="ltGray">
          <a:xfrm>
            <a:off x="4902708" y="2286000"/>
            <a:ext cx="2386584" cy="2286000"/>
          </a:xfrm>
          <a:blipFill>
            <a:blip r:embed="rId4"/>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8" name="Text Placeholder 3">
            <a:extLst>
              <a:ext uri="{FF2B5EF4-FFF2-40B4-BE49-F238E27FC236}">
                <a16:creationId xmlns:a16="http://schemas.microsoft.com/office/drawing/2014/main" id="{83564109-638C-44E2-AE84-46B44C29FD6C}"/>
              </a:ext>
            </a:extLst>
          </p:cNvPr>
          <p:cNvSpPr>
            <a:spLocks noGrp="1"/>
          </p:cNvSpPr>
          <p:nvPr>
            <p:ph type="body" sz="quarter" idx="20"/>
          </p:nvPr>
        </p:nvSpPr>
        <p:spPr>
          <a:xfrm>
            <a:off x="7646670" y="4799409"/>
            <a:ext cx="1801368" cy="1469629"/>
          </a:xfrm>
        </p:spPr>
        <p:txBody>
          <a:bodyPr/>
          <a:lstStyle>
            <a:lvl1pPr marL="0" indent="0" algn="ctr">
              <a:spcBef>
                <a:spcPts val="0"/>
              </a:spcBef>
              <a:buNone/>
              <a:defRPr sz="1800">
                <a:latin typeface="+mj-lt"/>
              </a:defRPr>
            </a:lvl1pPr>
          </a:lstStyle>
          <a:p>
            <a:pPr lvl="0"/>
            <a:r>
              <a:rPr lang="en-US"/>
              <a:t>Click to edit Master text styles</a:t>
            </a:r>
          </a:p>
        </p:txBody>
      </p:sp>
      <p:sp>
        <p:nvSpPr>
          <p:cNvPr id="19" name="Picture Placeholder" descr="This photo is a 'placeholder' only. Drag or drop your photo here, or click and tap the center to insert a photo.">
            <a:extLst>
              <a:ext uri="{FF2B5EF4-FFF2-40B4-BE49-F238E27FC236}">
                <a16:creationId xmlns:a16="http://schemas.microsoft.com/office/drawing/2014/main" id="{713AAE36-2045-4D14-87DC-59D4EFCC1500}"/>
              </a:ext>
            </a:extLst>
          </p:cNvPr>
          <p:cNvSpPr>
            <a:spLocks noGrp="1"/>
          </p:cNvSpPr>
          <p:nvPr>
            <p:ph type="pic" sz="quarter" idx="19" hasCustomPrompt="1"/>
          </p:nvPr>
        </p:nvSpPr>
        <p:spPr bwMode="ltGray">
          <a:xfrm>
            <a:off x="7354062" y="2286000"/>
            <a:ext cx="2386584" cy="2286000"/>
          </a:xfrm>
          <a:blipFill>
            <a:blip r:embed="rId5"/>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21" name="Text Placeholder 3">
            <a:extLst>
              <a:ext uri="{FF2B5EF4-FFF2-40B4-BE49-F238E27FC236}">
                <a16:creationId xmlns:a16="http://schemas.microsoft.com/office/drawing/2014/main" id="{5B1B6F72-F14C-40F1-8B29-8620AA34DC63}"/>
              </a:ext>
            </a:extLst>
          </p:cNvPr>
          <p:cNvSpPr>
            <a:spLocks noGrp="1"/>
          </p:cNvSpPr>
          <p:nvPr>
            <p:ph type="body" sz="quarter" idx="22"/>
          </p:nvPr>
        </p:nvSpPr>
        <p:spPr>
          <a:xfrm>
            <a:off x="10098024" y="4799409"/>
            <a:ext cx="1801368" cy="1469629"/>
          </a:xfrm>
        </p:spPr>
        <p:txBody>
          <a:bodyPr/>
          <a:lstStyle>
            <a:lvl1pPr marL="0" indent="0" algn="ctr">
              <a:spcBef>
                <a:spcPts val="0"/>
              </a:spcBef>
              <a:buNone/>
              <a:defRPr sz="1800">
                <a:latin typeface="+mj-lt"/>
              </a:defRPr>
            </a:lvl1pPr>
          </a:lstStyle>
          <a:p>
            <a:pPr lvl="0"/>
            <a:r>
              <a:rPr lang="en-US"/>
              <a:t>Click to edit Master text styles</a:t>
            </a:r>
          </a:p>
        </p:txBody>
      </p:sp>
      <p:sp>
        <p:nvSpPr>
          <p:cNvPr id="20" name="Picture Placeholder" descr="This photo is a 'placeholder' only. Drag or drop your photo here, or click and tap the center to insert a photo.">
            <a:extLst>
              <a:ext uri="{FF2B5EF4-FFF2-40B4-BE49-F238E27FC236}">
                <a16:creationId xmlns:a16="http://schemas.microsoft.com/office/drawing/2014/main" id="{2AD682C7-20D7-4ED0-99A7-C8530DAC8612}"/>
              </a:ext>
            </a:extLst>
          </p:cNvPr>
          <p:cNvSpPr>
            <a:spLocks noGrp="1"/>
          </p:cNvSpPr>
          <p:nvPr>
            <p:ph type="pic" sz="quarter" idx="21" hasCustomPrompt="1"/>
          </p:nvPr>
        </p:nvSpPr>
        <p:spPr bwMode="ltGray">
          <a:xfrm>
            <a:off x="9805416" y="2286000"/>
            <a:ext cx="2386584" cy="2286000"/>
          </a:xfrm>
          <a:blipFill>
            <a:blip r:embed="rId6"/>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extBox 2">
            <a:extLst>
              <a:ext uri="{FF2B5EF4-FFF2-40B4-BE49-F238E27FC236}">
                <a16:creationId xmlns:a16="http://schemas.microsoft.com/office/drawing/2014/main" id="{B2FE569B-F817-467C-8BAC-558CE9824DB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605903995"/>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1440">
          <p15:clr>
            <a:srgbClr val="5ACBF0"/>
          </p15:clr>
        </p15:guide>
        <p15:guide id="3" orient="horz" pos="2880">
          <p15:clr>
            <a:srgbClr val="5ACBF0"/>
          </p15:clr>
        </p15:guide>
        <p15:guide id="4" orient="horz" pos="3024">
          <p15:clr>
            <a:srgbClr val="5ACBF0"/>
          </p15:clr>
        </p15:guide>
        <p15:guide id="8" pos="4631">
          <p15:clr>
            <a:srgbClr val="5ACBF0"/>
          </p15:clr>
        </p15:guide>
        <p15:guide id="9" pos="4593">
          <p15:clr>
            <a:srgbClr val="5ACBF0"/>
          </p15:clr>
        </p15:guide>
        <p15:guide id="10" pos="6134">
          <p15:clr>
            <a:srgbClr val="5ACBF0"/>
          </p15:clr>
        </p15:guide>
        <p15:guide id="11" pos="1323">
          <p15:clr>
            <a:srgbClr val="5ACBF0"/>
          </p15:clr>
        </p15:guide>
        <p15:guide id="12" pos="2865">
          <p15:clr>
            <a:srgbClr val="5ACBF0"/>
          </p15:clr>
        </p15:guide>
        <p15:guide id="13" pos="4815">
          <p15:clr>
            <a:srgbClr val="5ACBF0"/>
          </p15:clr>
        </p15:guide>
        <p15:guide id="14" pos="6361">
          <p15:clr>
            <a:srgbClr val="5ACBF0"/>
          </p15:clr>
        </p15:guide>
        <p15:guide id="15" orient="horz">
          <p15:clr>
            <a:srgbClr val="5ACBF0"/>
          </p15:clr>
        </p15:guide>
        <p15:guide id="16" pos="1727">
          <p15:clr>
            <a:srgbClr val="5ACBF0"/>
          </p15:clr>
        </p15:guide>
        <p15:guide id="17" pos="2294">
          <p15:clr>
            <a:srgbClr val="5ACBF0"/>
          </p15:clr>
        </p15:guide>
        <p15:guide id="18" pos="3273">
          <p15:clr>
            <a:srgbClr val="5ACBF0"/>
          </p15:clr>
        </p15:guide>
        <p15:guide id="19" pos="4411">
          <p15:clr>
            <a:srgbClr val="5ACBF0"/>
          </p15:clr>
        </p15:guide>
        <p15:guide id="21" pos="6179">
          <p15:clr>
            <a:srgbClr val="5ACBF0"/>
          </p15:clr>
        </p15:guide>
        <p15:guide id="22" pos="1501">
          <p15:clr>
            <a:srgbClr val="5ACBF0"/>
          </p15:clr>
        </p15:guide>
        <p15:guide id="23" pos="1543">
          <p15:clr>
            <a:srgbClr val="5ACBF0"/>
          </p15:clr>
        </p15:guide>
        <p15:guide id="24" pos="3049">
          <p15:clr>
            <a:srgbClr val="5ACBF0"/>
          </p15:clr>
        </p15:guide>
        <p15:guide id="25" pos="3088">
          <p15:clr>
            <a:srgbClr val="5ACBF0"/>
          </p15:clr>
        </p15:guide>
        <p15:guide id="26" pos="5954">
          <p15:clr>
            <a:srgbClr val="5ACBF0"/>
          </p15:clr>
        </p15:guide>
        <p15:guide id="27" pos="3840">
          <p15:clr>
            <a:srgbClr val="5ACBF0"/>
          </p15:clr>
        </p15:guide>
        <p15:guide id="28" pos="5386">
          <p15:clr>
            <a:srgbClr val="5ACBF0"/>
          </p15:clr>
        </p15:guide>
        <p15:guide id="29" pos="753">
          <p15:clr>
            <a:srgbClr val="5ACBF0"/>
          </p15:clr>
        </p15:guide>
        <p15:guide id="30" pos="6927">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hree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8962"/>
            <a:ext cx="11018520" cy="1115568"/>
          </a:xfrm>
        </p:spPr>
        <p:txBody>
          <a:bodyPr anchor="ctr"/>
          <a:lstStyle>
            <a:lvl1pPr algn="ctr">
              <a:defRPr/>
            </a:lvl1pPr>
          </a:lstStyle>
          <a:p>
            <a:r>
              <a:rPr lang="en-US"/>
              <a:t>Click to edit Master title style</a:t>
            </a:r>
            <a:endParaRPr lang="en-US" dirty="0"/>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2037906" y="2286000"/>
            <a:ext cx="2313432" cy="2313432"/>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2037906"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4939284" y="2286000"/>
            <a:ext cx="2313432" cy="2313432"/>
          </a:xfrm>
          <a:prstGeom prst="ellipse">
            <a:avLst/>
          </a:prstGeom>
          <a:blipFill>
            <a:blip r:embed="rId3"/>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4939284"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7840663" y="2286000"/>
            <a:ext cx="2313432" cy="2313432"/>
          </a:xfrm>
          <a:prstGeom prst="ellipse">
            <a:avLst/>
          </a:prstGeom>
          <a:blipFill>
            <a:blip r:embed="rId4"/>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7840663"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20" name="TextBox 19">
            <a:extLst>
              <a:ext uri="{FF2B5EF4-FFF2-40B4-BE49-F238E27FC236}">
                <a16:creationId xmlns:a16="http://schemas.microsoft.com/office/drawing/2014/main" id="{0D6AFB7A-35B4-4881-AB50-D112482166B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561602646"/>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3024">
          <p15:clr>
            <a:srgbClr val="5ACBF0"/>
          </p15:clr>
        </p15:guide>
        <p15:guide id="3" pos="3840">
          <p15:clr>
            <a:srgbClr val="5ACBF0"/>
          </p15:clr>
        </p15:guide>
        <p15:guide id="4" pos="1283">
          <p15:clr>
            <a:srgbClr val="5ACBF0"/>
          </p15:clr>
        </p15:guide>
        <p15:guide id="5" pos="5666">
          <p15:clr>
            <a:srgbClr val="5ACBF0"/>
          </p15:clr>
        </p15:guide>
        <p15:guide id="6" pos="2741">
          <p15:clr>
            <a:srgbClr val="5ACBF0"/>
          </p15:clr>
        </p15:guide>
        <p15:guide id="7" pos="2012">
          <p15:clr>
            <a:srgbClr val="5ACBF0"/>
          </p15:clr>
        </p15:guide>
        <p15:guide id="8" pos="3109">
          <p15:clr>
            <a:srgbClr val="5ACBF0"/>
          </p15:clr>
        </p15:guide>
        <p15:guide id="9" pos="4570">
          <p15:clr>
            <a:srgbClr val="5ACBF0"/>
          </p15:clr>
        </p15:guide>
        <p15:guide id="11" pos="6397">
          <p15:clr>
            <a:srgbClr val="5ACBF0"/>
          </p15:clr>
        </p15:guide>
        <p15:guide id="12" orient="horz" pos="1440">
          <p15:clr>
            <a:srgbClr val="5ACBF0"/>
          </p15:clr>
        </p15:guide>
        <p15:guide id="13" pos="4938">
          <p15:clr>
            <a:srgbClr val="5ACBF0"/>
          </p15:clr>
        </p15:guide>
        <p15:guide id="14" orient="horz" pos="2894" userDrawn="1">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Four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3007"/>
            <a:ext cx="11018520" cy="1115568"/>
          </a:xfrm>
        </p:spPr>
        <p:txBody>
          <a:bodyPr anchor="ctr"/>
          <a:lstStyle>
            <a:lvl1pPr algn="ctr">
              <a:defRPr/>
            </a:lvl1pPr>
          </a:lstStyle>
          <a:p>
            <a:r>
              <a:rPr lang="en-US"/>
              <a:t>Click to edit Master title style</a:t>
            </a:r>
            <a:endParaRPr lang="en-US" dirty="0"/>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584200" y="2286000"/>
            <a:ext cx="2313432" cy="2313432"/>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584200"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3487250" y="2286000"/>
            <a:ext cx="2313432" cy="2313432"/>
          </a:xfrm>
          <a:prstGeom prst="ellipse">
            <a:avLst/>
          </a:prstGeom>
          <a:blipFill>
            <a:blip r:embed="rId3"/>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3487250"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6390300" y="2286000"/>
            <a:ext cx="2313432" cy="2313432"/>
          </a:xfrm>
          <a:prstGeom prst="ellipse">
            <a:avLst/>
          </a:prstGeom>
          <a:blipFill>
            <a:blip r:embed="rId4"/>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6390300"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F78E1D3B-7D6F-4EFD-9EB2-E1A27309D6AF}"/>
              </a:ext>
            </a:extLst>
          </p:cNvPr>
          <p:cNvSpPr>
            <a:spLocks noGrp="1" noChangeAspect="1"/>
          </p:cNvSpPr>
          <p:nvPr>
            <p:ph type="pic" sz="quarter" idx="21" hasCustomPrompt="1"/>
          </p:nvPr>
        </p:nvSpPr>
        <p:spPr bwMode="ltGray">
          <a:xfrm>
            <a:off x="9293351" y="2286000"/>
            <a:ext cx="2313432" cy="2313432"/>
          </a:xfrm>
          <a:prstGeom prst="ellipse">
            <a:avLst/>
          </a:prstGeom>
          <a:blipFill>
            <a:blip r:embed="rId5"/>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2" name="Text Placeholder 3">
            <a:extLst>
              <a:ext uri="{FF2B5EF4-FFF2-40B4-BE49-F238E27FC236}">
                <a16:creationId xmlns:a16="http://schemas.microsoft.com/office/drawing/2014/main" id="{3BB2FF62-05DC-462E-808C-4DDE1C65392C}"/>
              </a:ext>
            </a:extLst>
          </p:cNvPr>
          <p:cNvSpPr>
            <a:spLocks noGrp="1"/>
          </p:cNvSpPr>
          <p:nvPr>
            <p:ph type="body" sz="quarter" idx="22"/>
          </p:nvPr>
        </p:nvSpPr>
        <p:spPr>
          <a:xfrm>
            <a:off x="9293351"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3" name="TextBox 2">
            <a:extLst>
              <a:ext uri="{FF2B5EF4-FFF2-40B4-BE49-F238E27FC236}">
                <a16:creationId xmlns:a16="http://schemas.microsoft.com/office/drawing/2014/main" id="{67A72D6D-004C-4F57-AD34-F1019A756073}"/>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667531690"/>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3024">
          <p15:clr>
            <a:srgbClr val="5ACBF0"/>
          </p15:clr>
        </p15:guide>
        <p15:guide id="3" pos="4025">
          <p15:clr>
            <a:srgbClr val="5ACBF0"/>
          </p15:clr>
        </p15:guide>
        <p15:guide id="5" pos="5854">
          <p15:clr>
            <a:srgbClr val="5ACBF0"/>
          </p15:clr>
        </p15:guide>
        <p15:guide id="7" pos="3654">
          <p15:clr>
            <a:srgbClr val="5ACBF0"/>
          </p15:clr>
        </p15:guide>
        <p15:guide id="8" pos="2195">
          <p15:clr>
            <a:srgbClr val="5ACBF0"/>
          </p15:clr>
        </p15:guide>
        <p15:guide id="10" pos="2926">
          <p15:clr>
            <a:srgbClr val="5ACBF0"/>
          </p15:clr>
        </p15:guide>
        <p15:guide id="11" pos="4756">
          <p15:clr>
            <a:srgbClr val="5ACBF0"/>
          </p15:clr>
        </p15:guide>
        <p15:guide id="12" pos="6581">
          <p15:clr>
            <a:srgbClr val="5ACBF0"/>
          </p15:clr>
        </p15:guide>
        <p15:guide id="13" pos="1097">
          <p15:clr>
            <a:srgbClr val="5ACBF0"/>
          </p15:clr>
        </p15:guide>
        <p15:guide id="14" orient="horz" pos="1440">
          <p15:clr>
            <a:srgbClr val="5ACBF0"/>
          </p15:clr>
        </p15:guide>
        <p15:guide id="15" pos="1826">
          <p15:clr>
            <a:srgbClr val="5ACBF0"/>
          </p15:clr>
        </p15:guide>
        <p15:guide id="18" pos="5483">
          <p15:clr>
            <a:srgbClr val="5ACBF0"/>
          </p15:clr>
        </p15:guide>
        <p15:guide id="19" orient="horz" pos="2898" userDrawn="1">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Five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3007"/>
            <a:ext cx="11018520" cy="1115568"/>
          </a:xfrm>
        </p:spPr>
        <p:txBody>
          <a:bodyPr anchor="ctr"/>
          <a:lstStyle>
            <a:lvl1pPr algn="ctr">
              <a:defRPr/>
            </a:lvl1pPr>
          </a:lstStyle>
          <a:p>
            <a:r>
              <a:rPr lang="en-US"/>
              <a:t>Click to edit Master title style</a:t>
            </a:r>
            <a:endParaRPr lang="en-US" dirty="0"/>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584200" y="2286000"/>
            <a:ext cx="1737360" cy="173736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584200" y="4235450"/>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2905506" y="2286000"/>
            <a:ext cx="1737360" cy="1737360"/>
          </a:xfrm>
          <a:prstGeom prst="ellipse">
            <a:avLst/>
          </a:prstGeom>
          <a:blipFill>
            <a:blip r:embed="rId3"/>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2905506" y="4235450"/>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5227320" y="2286000"/>
            <a:ext cx="1737360" cy="1737360"/>
          </a:xfrm>
          <a:prstGeom prst="ellipse">
            <a:avLst/>
          </a:prstGeom>
          <a:blipFill>
            <a:blip r:embed="rId4"/>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5227320" y="4235451"/>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F78E1D3B-7D6F-4EFD-9EB2-E1A27309D6AF}"/>
              </a:ext>
            </a:extLst>
          </p:cNvPr>
          <p:cNvSpPr>
            <a:spLocks noGrp="1" noChangeAspect="1"/>
          </p:cNvSpPr>
          <p:nvPr>
            <p:ph type="pic" sz="quarter" idx="21" hasCustomPrompt="1"/>
          </p:nvPr>
        </p:nvSpPr>
        <p:spPr bwMode="ltGray">
          <a:xfrm>
            <a:off x="7548118" y="2286000"/>
            <a:ext cx="1737360" cy="1737360"/>
          </a:xfrm>
          <a:prstGeom prst="ellipse">
            <a:avLst/>
          </a:prstGeom>
          <a:blipFill>
            <a:blip r:embed="rId5"/>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insert44</a:t>
            </a:r>
          </a:p>
        </p:txBody>
      </p:sp>
      <p:sp>
        <p:nvSpPr>
          <p:cNvPr id="12" name="Text Placeholder 3">
            <a:extLst>
              <a:ext uri="{FF2B5EF4-FFF2-40B4-BE49-F238E27FC236}">
                <a16:creationId xmlns:a16="http://schemas.microsoft.com/office/drawing/2014/main" id="{3BB2FF62-05DC-462E-808C-4DDE1C65392C}"/>
              </a:ext>
            </a:extLst>
          </p:cNvPr>
          <p:cNvSpPr>
            <a:spLocks noGrp="1"/>
          </p:cNvSpPr>
          <p:nvPr>
            <p:ph type="body" sz="quarter" idx="22"/>
          </p:nvPr>
        </p:nvSpPr>
        <p:spPr>
          <a:xfrm>
            <a:off x="7548118" y="4235450"/>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19" name="Picture Placeholder" descr="This photo is a 'placeholder' only. Drag or drop your photo here, or click and tap the center to insert a photo.">
            <a:extLst>
              <a:ext uri="{FF2B5EF4-FFF2-40B4-BE49-F238E27FC236}">
                <a16:creationId xmlns:a16="http://schemas.microsoft.com/office/drawing/2014/main" id="{E4DC3400-0B11-4EA0-9B8D-6FADE6964F37}"/>
              </a:ext>
            </a:extLst>
          </p:cNvPr>
          <p:cNvSpPr>
            <a:spLocks noGrp="1" noChangeAspect="1"/>
          </p:cNvSpPr>
          <p:nvPr>
            <p:ph type="pic" sz="quarter" idx="23" hasCustomPrompt="1"/>
          </p:nvPr>
        </p:nvSpPr>
        <p:spPr bwMode="ltGray">
          <a:xfrm>
            <a:off x="9869423" y="2286000"/>
            <a:ext cx="1737360" cy="1737360"/>
          </a:xfrm>
          <a:prstGeom prst="ellipse">
            <a:avLst/>
          </a:prstGeom>
          <a:blipFill>
            <a:blip r:embed="rId6"/>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20" name="Text Placeholder 3">
            <a:extLst>
              <a:ext uri="{FF2B5EF4-FFF2-40B4-BE49-F238E27FC236}">
                <a16:creationId xmlns:a16="http://schemas.microsoft.com/office/drawing/2014/main" id="{133C357E-ECC0-485F-9033-5D4DEC8774BB}"/>
              </a:ext>
            </a:extLst>
          </p:cNvPr>
          <p:cNvSpPr>
            <a:spLocks noGrp="1"/>
          </p:cNvSpPr>
          <p:nvPr>
            <p:ph type="body" sz="quarter" idx="24"/>
          </p:nvPr>
        </p:nvSpPr>
        <p:spPr>
          <a:xfrm>
            <a:off x="9869423" y="4235450"/>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3" name="TextBox 2">
            <a:extLst>
              <a:ext uri="{FF2B5EF4-FFF2-40B4-BE49-F238E27FC236}">
                <a16:creationId xmlns:a16="http://schemas.microsoft.com/office/drawing/2014/main" id="{67A72D6D-004C-4F57-AD34-F1019A756073}"/>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4074646849"/>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2664" userDrawn="1">
          <p15:clr>
            <a:srgbClr val="5ACBF0"/>
          </p15:clr>
        </p15:guide>
        <p15:guide id="3" pos="6216" userDrawn="1">
          <p15:clr>
            <a:srgbClr val="5ACBF0"/>
          </p15:clr>
        </p15:guide>
        <p15:guide id="5" pos="5850" userDrawn="1">
          <p15:clr>
            <a:srgbClr val="5ACBF0"/>
          </p15:clr>
        </p15:guide>
        <p15:guide id="7" pos="4392" userDrawn="1">
          <p15:clr>
            <a:srgbClr val="5ACBF0"/>
          </p15:clr>
        </p15:guide>
        <p15:guide id="8" pos="3292" userDrawn="1">
          <p15:clr>
            <a:srgbClr val="5ACBF0"/>
          </p15:clr>
        </p15:guide>
        <p15:guide id="10" pos="2926">
          <p15:clr>
            <a:srgbClr val="5ACBF0"/>
          </p15:clr>
        </p15:guide>
        <p15:guide id="11" pos="4754" userDrawn="1">
          <p15:clr>
            <a:srgbClr val="5ACBF0"/>
          </p15:clr>
        </p15:guide>
        <p15:guide id="13" pos="1464" userDrawn="1">
          <p15:clr>
            <a:srgbClr val="5ACBF0"/>
          </p15:clr>
        </p15:guide>
        <p15:guide id="14" orient="horz" pos="1440">
          <p15:clr>
            <a:srgbClr val="5ACBF0"/>
          </p15:clr>
        </p15:guide>
        <p15:guide id="15" pos="1830" userDrawn="1">
          <p15:clr>
            <a:srgbClr val="5ACBF0"/>
          </p15:clr>
        </p15:guide>
        <p15:guide id="16" orient="horz" pos="2533" userDrawn="1">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Quote slide 1b">
    <p:bg>
      <p:bgRef idx="1001">
        <a:schemeClr val="bg2"/>
      </p:bgRef>
    </p:bg>
    <p:spTree>
      <p:nvGrpSpPr>
        <p:cNvPr id="1" name=""/>
        <p:cNvGrpSpPr/>
        <p:nvPr/>
      </p:nvGrpSpPr>
      <p:grpSpPr>
        <a:xfrm>
          <a:off x="0" y="0"/>
          <a:ext cx="0" cy="0"/>
          <a:chOff x="0" y="0"/>
          <a:chExt cx="0" cy="0"/>
        </a:xfrm>
      </p:grpSpPr>
      <p:sp>
        <p:nvSpPr>
          <p:cNvPr id="8" name="Text Placeholder 3">
            <a:extLst>
              <a:ext uri="{FF2B5EF4-FFF2-40B4-BE49-F238E27FC236}">
                <a16:creationId xmlns:a16="http://schemas.microsoft.com/office/drawing/2014/main" id="{DD89A49A-58E0-6646-8574-0B0729961CFB}"/>
              </a:ext>
            </a:extLst>
          </p:cNvPr>
          <p:cNvSpPr>
            <a:spLocks noGrp="1"/>
          </p:cNvSpPr>
          <p:nvPr>
            <p:ph type="body" sz="quarter" idx="18" hasCustomPrompt="1"/>
          </p:nvPr>
        </p:nvSpPr>
        <p:spPr>
          <a:xfrm>
            <a:off x="1739900" y="3779493"/>
            <a:ext cx="5795963" cy="276999"/>
          </a:xfrm>
        </p:spPr>
        <p:txBody>
          <a:bodyPr/>
          <a:lstStyle>
            <a:lvl1pPr marL="0" indent="0" algn="l">
              <a:spcBef>
                <a:spcPts val="0"/>
              </a:spcBef>
              <a:buNone/>
              <a:defRPr sz="1800">
                <a:solidFill>
                  <a:schemeClr val="tx1"/>
                </a:solidFill>
                <a:latin typeface="+mj-lt"/>
              </a:defRPr>
            </a:lvl1pPr>
          </a:lstStyle>
          <a:p>
            <a:pPr lvl="0"/>
            <a:r>
              <a:rPr lang="en-US" dirty="0"/>
              <a:t>Name attribute</a:t>
            </a:r>
          </a:p>
        </p:txBody>
      </p:sp>
      <p:sp>
        <p:nvSpPr>
          <p:cNvPr id="9" name="Text Placeholder 3">
            <a:extLst>
              <a:ext uri="{FF2B5EF4-FFF2-40B4-BE49-F238E27FC236}">
                <a16:creationId xmlns:a16="http://schemas.microsoft.com/office/drawing/2014/main" id="{53C890AF-C449-E34D-86FC-4BE82A41ED0D}"/>
              </a:ext>
            </a:extLst>
          </p:cNvPr>
          <p:cNvSpPr>
            <a:spLocks noGrp="1"/>
          </p:cNvSpPr>
          <p:nvPr>
            <p:ph type="body" sz="quarter" idx="20" hasCustomPrompt="1"/>
          </p:nvPr>
        </p:nvSpPr>
        <p:spPr>
          <a:xfrm>
            <a:off x="1739900" y="4077072"/>
            <a:ext cx="5795963" cy="215444"/>
          </a:xfrm>
        </p:spPr>
        <p:txBody>
          <a:bodyPr/>
          <a:lstStyle>
            <a:lvl1pPr marL="0" indent="0" algn="l">
              <a:spcBef>
                <a:spcPts val="0"/>
              </a:spcBef>
              <a:buNone/>
              <a:defRPr sz="1400">
                <a:solidFill>
                  <a:schemeClr val="tx1"/>
                </a:solidFill>
                <a:latin typeface="+mn-lt"/>
              </a:defRPr>
            </a:lvl1pPr>
          </a:lstStyle>
          <a:p>
            <a:pPr lvl="0"/>
            <a:r>
              <a:rPr lang="en-US" dirty="0"/>
              <a:t>Job title or another attribute</a:t>
            </a:r>
          </a:p>
        </p:txBody>
      </p:sp>
      <p:sp>
        <p:nvSpPr>
          <p:cNvPr id="10" name="Title 1">
            <a:extLst>
              <a:ext uri="{FF2B5EF4-FFF2-40B4-BE49-F238E27FC236}">
                <a16:creationId xmlns:a16="http://schemas.microsoft.com/office/drawing/2014/main" id="{4B9A47D2-7C06-3E47-802E-BD98760204B1}"/>
              </a:ext>
            </a:extLst>
          </p:cNvPr>
          <p:cNvSpPr>
            <a:spLocks noGrp="1"/>
          </p:cNvSpPr>
          <p:nvPr>
            <p:ph type="title" hasCustomPrompt="1"/>
          </p:nvPr>
        </p:nvSpPr>
        <p:spPr>
          <a:xfrm>
            <a:off x="1739899" y="2025650"/>
            <a:ext cx="9866313" cy="1661993"/>
          </a:xfrm>
        </p:spPr>
        <p:txBody>
          <a:bodyPr anchor="b"/>
          <a:lstStyle>
            <a:lvl1pPr>
              <a:defRPr>
                <a:solidFill>
                  <a:schemeClr val="accent3"/>
                </a:solidFill>
              </a:defRPr>
            </a:lvl1pPr>
          </a:lstStyle>
          <a:p>
            <a:r>
              <a:rPr lang="en-US" dirty="0"/>
              <a:t>Add quote text here Add quote text here Add quote text here Add quote text here Add quote text here</a:t>
            </a:r>
          </a:p>
        </p:txBody>
      </p:sp>
    </p:spTree>
    <p:extLst>
      <p:ext uri="{BB962C8B-B14F-4D97-AF65-F5344CB8AC3E}">
        <p14:creationId xmlns:p14="http://schemas.microsoft.com/office/powerpoint/2010/main" val="327056325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2" pos="2561">
          <p15:clr>
            <a:srgbClr val="A4A3A4"/>
          </p15:clr>
        </p15:guide>
        <p15:guide id="13" pos="2744">
          <p15:clr>
            <a:srgbClr val="A4A3A4"/>
          </p15:clr>
        </p15:guide>
        <p15:guide id="20" pos="4937">
          <p15:clr>
            <a:srgbClr val="A4A3A4"/>
          </p15:clr>
        </p15:guide>
        <p15:guide id="21" pos="5120">
          <p15:clr>
            <a:srgbClr val="A4A3A4"/>
          </p15:clr>
        </p15:guide>
        <p15:guide id="22" pos="2682">
          <p15:clr>
            <a:srgbClr val="F26B43"/>
          </p15:clr>
        </p15:guide>
        <p15:guide id="23" pos="4998">
          <p15:clr>
            <a:srgbClr val="F26B43"/>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Quote slide 2b">
    <p:bg>
      <p:bgRef idx="1001">
        <a:schemeClr val="bg1"/>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339D5D9-B234-7B4F-90F8-2A7ABA2E4ABF}"/>
              </a:ext>
            </a:extLst>
          </p:cNvPr>
          <p:cNvSpPr/>
          <p:nvPr userDrawn="1"/>
        </p:nvSpPr>
        <p:spPr bwMode="auto">
          <a:xfrm>
            <a:off x="0" y="0"/>
            <a:ext cx="81280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4" name="Text Placeholder 3">
            <a:extLst>
              <a:ext uri="{FF2B5EF4-FFF2-40B4-BE49-F238E27FC236}">
                <a16:creationId xmlns:a16="http://schemas.microsoft.com/office/drawing/2014/main" id="{549D697E-24D0-AB42-8E18-256C047E4063}"/>
              </a:ext>
            </a:extLst>
          </p:cNvPr>
          <p:cNvSpPr>
            <a:spLocks noGrp="1"/>
          </p:cNvSpPr>
          <p:nvPr>
            <p:ph type="body" sz="quarter" idx="18" hasCustomPrompt="1"/>
          </p:nvPr>
        </p:nvSpPr>
        <p:spPr>
          <a:xfrm>
            <a:off x="8420100" y="2044961"/>
            <a:ext cx="3478213" cy="276999"/>
          </a:xfrm>
        </p:spPr>
        <p:txBody>
          <a:bodyPr/>
          <a:lstStyle>
            <a:lvl1pPr marL="0" indent="0" algn="l">
              <a:spcBef>
                <a:spcPts val="0"/>
              </a:spcBef>
              <a:buNone/>
              <a:defRPr sz="1800">
                <a:latin typeface="+mj-lt"/>
              </a:defRPr>
            </a:lvl1pPr>
          </a:lstStyle>
          <a:p>
            <a:pPr lvl="0"/>
            <a:r>
              <a:rPr lang="en-US" dirty="0"/>
              <a:t>Name attribute</a:t>
            </a:r>
          </a:p>
        </p:txBody>
      </p:sp>
      <p:sp>
        <p:nvSpPr>
          <p:cNvPr id="6" name="Text Placeholder 3">
            <a:extLst>
              <a:ext uri="{FF2B5EF4-FFF2-40B4-BE49-F238E27FC236}">
                <a16:creationId xmlns:a16="http://schemas.microsoft.com/office/drawing/2014/main" id="{BA94D27E-F2D3-4E43-B280-E6CF5DAAF0EF}"/>
              </a:ext>
            </a:extLst>
          </p:cNvPr>
          <p:cNvSpPr>
            <a:spLocks noGrp="1"/>
          </p:cNvSpPr>
          <p:nvPr>
            <p:ph type="body" sz="quarter" idx="20" hasCustomPrompt="1"/>
          </p:nvPr>
        </p:nvSpPr>
        <p:spPr>
          <a:xfrm>
            <a:off x="8420100" y="2342540"/>
            <a:ext cx="3478213" cy="215444"/>
          </a:xfrm>
        </p:spPr>
        <p:txBody>
          <a:bodyPr/>
          <a:lstStyle>
            <a:lvl1pPr marL="0" indent="0" algn="l">
              <a:spcBef>
                <a:spcPts val="0"/>
              </a:spcBef>
              <a:buNone/>
              <a:defRPr sz="1400">
                <a:solidFill>
                  <a:schemeClr val="accent6"/>
                </a:solidFill>
                <a:latin typeface="+mn-lt"/>
              </a:defRPr>
            </a:lvl1pPr>
          </a:lstStyle>
          <a:p>
            <a:pPr lvl="0"/>
            <a:r>
              <a:rPr lang="en-US" dirty="0"/>
              <a:t>Job title or another attribute</a:t>
            </a:r>
          </a:p>
        </p:txBody>
      </p:sp>
      <p:sp>
        <p:nvSpPr>
          <p:cNvPr id="7" name="Title 1">
            <a:extLst>
              <a:ext uri="{FF2B5EF4-FFF2-40B4-BE49-F238E27FC236}">
                <a16:creationId xmlns:a16="http://schemas.microsoft.com/office/drawing/2014/main" id="{89F65E91-FAFD-244C-A86D-629BF5974C9C}"/>
              </a:ext>
            </a:extLst>
          </p:cNvPr>
          <p:cNvSpPr>
            <a:spLocks noGrp="1"/>
          </p:cNvSpPr>
          <p:nvPr>
            <p:ph type="title" hasCustomPrompt="1"/>
          </p:nvPr>
        </p:nvSpPr>
        <p:spPr>
          <a:xfrm>
            <a:off x="1163638" y="2025650"/>
            <a:ext cx="6372225" cy="553998"/>
          </a:xfrm>
        </p:spPr>
        <p:txBody>
          <a:bodyPr anchor="t"/>
          <a:lstStyle>
            <a:lvl1pPr>
              <a:defRPr>
                <a:solidFill>
                  <a:schemeClr val="accent3"/>
                </a:solidFill>
              </a:defRPr>
            </a:lvl1pPr>
          </a:lstStyle>
          <a:p>
            <a:r>
              <a:rPr lang="en-US" dirty="0"/>
              <a:t>Add quote text here</a:t>
            </a:r>
          </a:p>
        </p:txBody>
      </p:sp>
    </p:spTree>
    <p:extLst>
      <p:ext uri="{BB962C8B-B14F-4D97-AF65-F5344CB8AC3E}">
        <p14:creationId xmlns:p14="http://schemas.microsoft.com/office/powerpoint/2010/main" val="1606952312"/>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2" pos="2561">
          <p15:clr>
            <a:srgbClr val="A4A3A4"/>
          </p15:clr>
        </p15:guide>
        <p15:guide id="13" pos="2744">
          <p15:clr>
            <a:srgbClr val="A4A3A4"/>
          </p15:clr>
        </p15:guide>
        <p15:guide id="20" pos="4937">
          <p15:clr>
            <a:srgbClr val="A4A3A4"/>
          </p15:clr>
        </p15:guide>
        <p15:guide id="21" pos="5120">
          <p15:clr>
            <a:srgbClr val="A4A3A4"/>
          </p15:clr>
        </p15:guide>
        <p15:guide id="22" pos="2682">
          <p15:clr>
            <a:srgbClr val="F26B43"/>
          </p15:clr>
        </p15:guide>
        <p15:guide id="23" pos="4998">
          <p15:clr>
            <a:srgbClr val="F26B43"/>
          </p15:clr>
        </p15:guide>
        <p15:guide id="24" pos="733" userDrawn="1">
          <p15:clr>
            <a:srgbClr val="FBAE4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Quote slide with picture - alt">
    <p:spTree>
      <p:nvGrpSpPr>
        <p:cNvPr id="1" name=""/>
        <p:cNvGrpSpPr/>
        <p:nvPr/>
      </p:nvGrpSpPr>
      <p:grpSpPr>
        <a:xfrm>
          <a:off x="0" y="0"/>
          <a:ext cx="0" cy="0"/>
          <a:chOff x="0" y="0"/>
          <a:chExt cx="0" cy="0"/>
        </a:xfrm>
      </p:grpSpPr>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hasCustomPrompt="1"/>
          </p:nvPr>
        </p:nvSpPr>
        <p:spPr>
          <a:xfrm>
            <a:off x="1163638" y="3779493"/>
            <a:ext cx="6372225" cy="276999"/>
          </a:xfrm>
        </p:spPr>
        <p:txBody>
          <a:bodyPr/>
          <a:lstStyle>
            <a:lvl1pPr marL="0" indent="0" algn="l">
              <a:spcBef>
                <a:spcPts val="0"/>
              </a:spcBef>
              <a:buNone/>
              <a:defRPr sz="1800">
                <a:solidFill>
                  <a:schemeClr val="accent6"/>
                </a:solidFill>
                <a:latin typeface="+mj-lt"/>
              </a:defRPr>
            </a:lvl1pPr>
          </a:lstStyle>
          <a:p>
            <a:pPr lvl="0"/>
            <a:r>
              <a:rPr lang="en-US" dirty="0"/>
              <a:t>Name attribute</a:t>
            </a:r>
          </a:p>
        </p:txBody>
      </p:sp>
      <p:sp>
        <p:nvSpPr>
          <p:cNvPr id="14" name="TextBox 13">
            <a:extLst>
              <a:ext uri="{FF2B5EF4-FFF2-40B4-BE49-F238E27FC236}">
                <a16:creationId xmlns:a16="http://schemas.microsoft.com/office/drawing/2014/main" id="{52B36921-D927-4BA6-8891-8AEE978492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25" name="Picture Placeholder 24">
            <a:extLst>
              <a:ext uri="{FF2B5EF4-FFF2-40B4-BE49-F238E27FC236}">
                <a16:creationId xmlns:a16="http://schemas.microsoft.com/office/drawing/2014/main" id="{DB4C8BDC-6825-414F-89F2-3D7A2187253C}"/>
              </a:ext>
            </a:extLst>
          </p:cNvPr>
          <p:cNvSpPr>
            <a:spLocks noGrp="1"/>
          </p:cNvSpPr>
          <p:nvPr>
            <p:ph type="pic" sz="quarter" idx="19"/>
          </p:nvPr>
        </p:nvSpPr>
        <p:spPr>
          <a:xfrm>
            <a:off x="7835900" y="0"/>
            <a:ext cx="4356100" cy="6858000"/>
          </a:xfrm>
        </p:spPr>
        <p:txBody>
          <a:bodyPr/>
          <a:lstStyle/>
          <a:p>
            <a:r>
              <a:rPr lang="en-US"/>
              <a:t>Click icon to add picture</a:t>
            </a:r>
            <a:endParaRPr lang="en-US" dirty="0"/>
          </a:p>
        </p:txBody>
      </p:sp>
      <p:sp>
        <p:nvSpPr>
          <p:cNvPr id="26" name="Text Placeholder 3">
            <a:extLst>
              <a:ext uri="{FF2B5EF4-FFF2-40B4-BE49-F238E27FC236}">
                <a16:creationId xmlns:a16="http://schemas.microsoft.com/office/drawing/2014/main" id="{90DE3A0D-12BA-BE4F-85C2-FCD13F863574}"/>
              </a:ext>
            </a:extLst>
          </p:cNvPr>
          <p:cNvSpPr>
            <a:spLocks noGrp="1"/>
          </p:cNvSpPr>
          <p:nvPr>
            <p:ph type="body" sz="quarter" idx="20" hasCustomPrompt="1"/>
          </p:nvPr>
        </p:nvSpPr>
        <p:spPr>
          <a:xfrm>
            <a:off x="1163638" y="4077072"/>
            <a:ext cx="6372225" cy="215444"/>
          </a:xfrm>
        </p:spPr>
        <p:txBody>
          <a:bodyPr/>
          <a:lstStyle>
            <a:lvl1pPr marL="0" indent="0" algn="l">
              <a:spcBef>
                <a:spcPts val="0"/>
              </a:spcBef>
              <a:buNone/>
              <a:defRPr sz="1400">
                <a:solidFill>
                  <a:schemeClr val="accent6"/>
                </a:solidFill>
                <a:latin typeface="+mn-lt"/>
              </a:defRPr>
            </a:lvl1pPr>
          </a:lstStyle>
          <a:p>
            <a:pPr lvl="0"/>
            <a:r>
              <a:rPr lang="en-US" dirty="0"/>
              <a:t>Job title or another attribute</a:t>
            </a:r>
          </a:p>
        </p:txBody>
      </p:sp>
      <p:sp>
        <p:nvSpPr>
          <p:cNvPr id="27" name="Title 1">
            <a:extLst>
              <a:ext uri="{FF2B5EF4-FFF2-40B4-BE49-F238E27FC236}">
                <a16:creationId xmlns:a16="http://schemas.microsoft.com/office/drawing/2014/main" id="{4AA6D598-4BC5-AF4E-B609-A7442E6DEBD3}"/>
              </a:ext>
            </a:extLst>
          </p:cNvPr>
          <p:cNvSpPr>
            <a:spLocks noGrp="1"/>
          </p:cNvSpPr>
          <p:nvPr>
            <p:ph type="title" hasCustomPrompt="1"/>
          </p:nvPr>
        </p:nvSpPr>
        <p:spPr>
          <a:xfrm>
            <a:off x="1163638" y="2025650"/>
            <a:ext cx="6372225" cy="553998"/>
          </a:xfrm>
        </p:spPr>
        <p:txBody>
          <a:bodyPr anchor="t"/>
          <a:lstStyle>
            <a:lvl1pPr>
              <a:defRPr>
                <a:solidFill>
                  <a:schemeClr val="tx1"/>
                </a:solidFill>
              </a:defRPr>
            </a:lvl1pPr>
          </a:lstStyle>
          <a:p>
            <a:r>
              <a:rPr lang="en-US" dirty="0"/>
              <a:t>Add quote text here</a:t>
            </a:r>
          </a:p>
        </p:txBody>
      </p:sp>
    </p:spTree>
    <p:extLst>
      <p:ext uri="{BB962C8B-B14F-4D97-AF65-F5344CB8AC3E}">
        <p14:creationId xmlns:p14="http://schemas.microsoft.com/office/powerpoint/2010/main" val="1038616751"/>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733" userDrawn="1">
          <p15:clr>
            <a:srgbClr val="5ACBF0"/>
          </p15:clr>
        </p15:guide>
        <p15:guide id="7" pos="4747" userDrawn="1">
          <p15:clr>
            <a:srgbClr val="5ACBF0"/>
          </p15:clr>
        </p15:guide>
        <p15:guide id="8" pos="4936">
          <p15:clr>
            <a:srgbClr val="5ACBF0"/>
          </p15:clr>
        </p15:guide>
        <p15:guide id="9" pos="5123">
          <p15:clr>
            <a:srgbClr val="5ACBF0"/>
          </p15:clr>
        </p15:guide>
        <p15:guide id="10" orient="horz" pos="3465" userDrawn="1">
          <p15:clr>
            <a:srgbClr val="5ACBF0"/>
          </p15:clr>
        </p15:guide>
        <p15:guide id="11" orient="horz" pos="1956" userDrawn="1">
          <p15:clr>
            <a:srgbClr val="FBAE40"/>
          </p15:clr>
        </p15:guide>
        <p15:guide id="12" pos="1096" userDrawn="1">
          <p15:clr>
            <a:srgbClr val="FBAE4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5216" y="2309812"/>
            <a:ext cx="3182027" cy="3959225"/>
          </a:xfrm>
        </p:spPr>
        <p:txBody>
          <a:bodyPr anchor="t"/>
          <a:lstStyle>
            <a:lvl1pPr>
              <a:defRPr>
                <a:solidFill>
                  <a:schemeClr val="tx1"/>
                </a:solidFill>
              </a:defRPr>
            </a:lvl1pPr>
          </a:lstStyle>
          <a:p>
            <a:r>
              <a:rPr lang="en-US" dirty="0"/>
              <a:t>Title</a:t>
            </a:r>
          </a:p>
        </p:txBody>
      </p:sp>
      <p:sp>
        <p:nvSpPr>
          <p:cNvPr id="7" name="Text Placeholder 2">
            <a:extLst>
              <a:ext uri="{FF2B5EF4-FFF2-40B4-BE49-F238E27FC236}">
                <a16:creationId xmlns:a16="http://schemas.microsoft.com/office/drawing/2014/main" id="{7E9DBFD9-3E1E-4F19-AF15-56780F9C7927}"/>
              </a:ext>
            </a:extLst>
          </p:cNvPr>
          <p:cNvSpPr>
            <a:spLocks noGrp="1"/>
          </p:cNvSpPr>
          <p:nvPr>
            <p:ph type="body" sz="quarter" idx="11"/>
          </p:nvPr>
        </p:nvSpPr>
        <p:spPr>
          <a:xfrm>
            <a:off x="4356100" y="2309812"/>
            <a:ext cx="7253288" cy="3959223"/>
          </a:xfrm>
        </p:spPr>
        <p:txBody>
          <a:bodyPr anchor="t"/>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a:cxnSpLocks/>
          </p:cNvCxnSpPr>
          <p:nvPr userDrawn="1"/>
        </p:nvCxnSpPr>
        <p:spPr>
          <a:xfrm>
            <a:off x="585216" y="2019300"/>
            <a:ext cx="3182112"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9D8AF80-CAD5-4055-80AD-0B31EBCB52A9}"/>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cxnSp>
        <p:nvCxnSpPr>
          <p:cNvPr id="8" name="Straight Connector 7">
            <a:extLst>
              <a:ext uri="{FF2B5EF4-FFF2-40B4-BE49-F238E27FC236}">
                <a16:creationId xmlns:a16="http://schemas.microsoft.com/office/drawing/2014/main" id="{DF1A9F7D-F14E-4BCE-9EB4-D9EF47B67809}"/>
              </a:ext>
              <a:ext uri="{C183D7F6-B498-43B3-948B-1728B52AA6E4}">
                <adec:decorative xmlns:adec="http://schemas.microsoft.com/office/drawing/2017/decorative" val="1"/>
              </a:ext>
            </a:extLst>
          </p:cNvPr>
          <p:cNvCxnSpPr>
            <a:cxnSpLocks/>
          </p:cNvCxnSpPr>
          <p:nvPr userDrawn="1"/>
        </p:nvCxnSpPr>
        <p:spPr>
          <a:xfrm>
            <a:off x="4354523"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96696161"/>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1272">
          <p15:clr>
            <a:srgbClr val="5ACBF0"/>
          </p15:clr>
        </p15:guide>
        <p15:guide id="30" pos="2376">
          <p15:clr>
            <a:srgbClr val="5ACBF0"/>
          </p15:clr>
        </p15:guide>
        <p15:guide id="32" orient="horz" pos="1455">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049640092"/>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Slide Square Border Photo">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4756150" cy="1107996"/>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475615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4" name="Picture Placeholder 3">
            <a:extLst>
              <a:ext uri="{FF2B5EF4-FFF2-40B4-BE49-F238E27FC236}">
                <a16:creationId xmlns:a16="http://schemas.microsoft.com/office/drawing/2014/main" id="{F20930C2-FF47-3F44-BA93-EEDCB40578EB}"/>
              </a:ext>
            </a:extLst>
          </p:cNvPr>
          <p:cNvSpPr>
            <a:spLocks noGrp="1"/>
          </p:cNvSpPr>
          <p:nvPr>
            <p:ph type="pic" sz="quarter" idx="13"/>
          </p:nvPr>
        </p:nvSpPr>
        <p:spPr>
          <a:xfrm>
            <a:off x="5627688" y="292100"/>
            <a:ext cx="6270625" cy="6272213"/>
          </a:xfrm>
        </p:spPr>
        <p:txBody>
          <a:bodyPr/>
          <a:lstStyle/>
          <a:p>
            <a:r>
              <a:rPr lang="en-US"/>
              <a:t>Click icon to add picture</a:t>
            </a:r>
          </a:p>
        </p:txBody>
      </p:sp>
    </p:spTree>
    <p:extLst>
      <p:ext uri="{BB962C8B-B14F-4D97-AF65-F5344CB8AC3E}">
        <p14:creationId xmlns:p14="http://schemas.microsoft.com/office/powerpoint/2010/main" val="86737040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guide id="5" pos="3545" userDrawn="1">
          <p15:clr>
            <a:srgbClr val="FBAE40"/>
          </p15:clr>
        </p15:guide>
        <p15:guide id="6" pos="3364" userDrawn="1">
          <p15:clr>
            <a:srgbClr val="FBAE4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3_Title and text side by side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48745"/>
          </a:xfrm>
        </p:spPr>
        <p:txBody>
          <a:bodyPr anchor="t">
            <a:noAutofit/>
          </a:bodyPr>
          <a:lstStyle>
            <a:lvl1pPr>
              <a:defRPr>
                <a:solidFill>
                  <a:schemeClr val="tx2"/>
                </a:solidFill>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9"/>
            <a:ext cx="1873779"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783102025"/>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2_Blank">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68E03-1EA0-214F-BDD2-BA223F1D4550}"/>
              </a:ext>
            </a:extLst>
          </p:cNvPr>
          <p:cNvSpPr>
            <a:spLocks noGrp="1"/>
          </p:cNvSpPr>
          <p:nvPr>
            <p:ph type="title" hasCustomPrompt="1"/>
          </p:nvPr>
        </p:nvSpPr>
        <p:spPr>
          <a:xfrm>
            <a:off x="588264" y="585788"/>
            <a:ext cx="2534350" cy="548745"/>
          </a:xfrm>
        </p:spPr>
        <p:txBody>
          <a:bodyPr anchor="t">
            <a:noAutofit/>
          </a:bodyPr>
          <a:lstStyle>
            <a:lvl1pPr>
              <a:defRPr sz="2800">
                <a:solidFill>
                  <a:schemeClr val="tx2"/>
                </a:solidFill>
              </a:defRPr>
            </a:lvl1pPr>
          </a:lstStyle>
          <a:p>
            <a:r>
              <a:rPr lang="en-US" dirty="0"/>
              <a:t>Title</a:t>
            </a:r>
          </a:p>
        </p:txBody>
      </p:sp>
      <p:sp>
        <p:nvSpPr>
          <p:cNvPr id="3" name="Text Placeholder 2">
            <a:extLst>
              <a:ext uri="{FF2B5EF4-FFF2-40B4-BE49-F238E27FC236}">
                <a16:creationId xmlns:a16="http://schemas.microsoft.com/office/drawing/2014/main" id="{D826C194-5DF2-7441-B8B3-5C47E35F2F7D}"/>
              </a:ext>
            </a:extLst>
          </p:cNvPr>
          <p:cNvSpPr>
            <a:spLocks noGrp="1"/>
          </p:cNvSpPr>
          <p:nvPr>
            <p:ph type="body" sz="quarter" idx="11"/>
          </p:nvPr>
        </p:nvSpPr>
        <p:spPr>
          <a:xfrm>
            <a:off x="4370387" y="585789"/>
            <a:ext cx="1589088"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4" name="Text Placeholder 2">
            <a:extLst>
              <a:ext uri="{FF2B5EF4-FFF2-40B4-BE49-F238E27FC236}">
                <a16:creationId xmlns:a16="http://schemas.microsoft.com/office/drawing/2014/main" id="{2A8C8003-FE11-344B-91A7-BA3F99AD5E4D}"/>
              </a:ext>
            </a:extLst>
          </p:cNvPr>
          <p:cNvSpPr>
            <a:spLocks noGrp="1"/>
          </p:cNvSpPr>
          <p:nvPr>
            <p:ph type="body" sz="quarter" idx="12"/>
          </p:nvPr>
        </p:nvSpPr>
        <p:spPr>
          <a:xfrm>
            <a:off x="7192963" y="585789"/>
            <a:ext cx="1584325"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5" name="Text Placeholder 2">
            <a:extLst>
              <a:ext uri="{FF2B5EF4-FFF2-40B4-BE49-F238E27FC236}">
                <a16:creationId xmlns:a16="http://schemas.microsoft.com/office/drawing/2014/main" id="{BBB0E468-375A-A74A-AD5E-EDC93E485E78}"/>
              </a:ext>
            </a:extLst>
          </p:cNvPr>
          <p:cNvSpPr>
            <a:spLocks noGrp="1"/>
          </p:cNvSpPr>
          <p:nvPr>
            <p:ph type="body" sz="quarter" idx="13"/>
          </p:nvPr>
        </p:nvSpPr>
        <p:spPr>
          <a:xfrm>
            <a:off x="4370387" y="3429000"/>
            <a:ext cx="1589088"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6" name="Text Placeholder 2">
            <a:extLst>
              <a:ext uri="{FF2B5EF4-FFF2-40B4-BE49-F238E27FC236}">
                <a16:creationId xmlns:a16="http://schemas.microsoft.com/office/drawing/2014/main" id="{23306775-7E51-4F44-B99E-7E1D443B99E3}"/>
              </a:ext>
            </a:extLst>
          </p:cNvPr>
          <p:cNvSpPr>
            <a:spLocks noGrp="1"/>
          </p:cNvSpPr>
          <p:nvPr>
            <p:ph type="body" sz="quarter" idx="14"/>
          </p:nvPr>
        </p:nvSpPr>
        <p:spPr>
          <a:xfrm>
            <a:off x="7192963" y="3429000"/>
            <a:ext cx="1584325"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7" name="Text Placeholder 2">
            <a:extLst>
              <a:ext uri="{FF2B5EF4-FFF2-40B4-BE49-F238E27FC236}">
                <a16:creationId xmlns:a16="http://schemas.microsoft.com/office/drawing/2014/main" id="{F1E6FE8E-4450-8545-9451-92092591B45E}"/>
              </a:ext>
            </a:extLst>
          </p:cNvPr>
          <p:cNvSpPr>
            <a:spLocks noGrp="1"/>
          </p:cNvSpPr>
          <p:nvPr>
            <p:ph type="body" sz="quarter" idx="15"/>
          </p:nvPr>
        </p:nvSpPr>
        <p:spPr>
          <a:xfrm>
            <a:off x="10013950" y="585789"/>
            <a:ext cx="1595438"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8" name="Text Placeholder 2">
            <a:extLst>
              <a:ext uri="{FF2B5EF4-FFF2-40B4-BE49-F238E27FC236}">
                <a16:creationId xmlns:a16="http://schemas.microsoft.com/office/drawing/2014/main" id="{B006F60D-85D6-E049-BDFC-888F7E8E95E3}"/>
              </a:ext>
            </a:extLst>
          </p:cNvPr>
          <p:cNvSpPr>
            <a:spLocks noGrp="1"/>
          </p:cNvSpPr>
          <p:nvPr>
            <p:ph type="body" sz="quarter" idx="16"/>
          </p:nvPr>
        </p:nvSpPr>
        <p:spPr>
          <a:xfrm>
            <a:off x="10013950" y="3429000"/>
            <a:ext cx="1595438"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Tree>
    <p:extLst>
      <p:ext uri="{BB962C8B-B14F-4D97-AF65-F5344CB8AC3E}">
        <p14:creationId xmlns:p14="http://schemas.microsoft.com/office/powerpoint/2010/main" val="81487467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userDrawn="1">
          <p15:clr>
            <a:srgbClr val="A4A3A4"/>
          </p15:clr>
        </p15:guide>
        <p15:guide id="15" pos="3348" userDrawn="1">
          <p15:clr>
            <a:srgbClr val="A4A3A4"/>
          </p15:clr>
        </p15:guide>
        <p15:guide id="16" pos="3754" userDrawn="1">
          <p15:clr>
            <a:srgbClr val="A4A3A4"/>
          </p15:clr>
        </p15:guide>
        <p15:guide id="17" pos="3931" userDrawn="1">
          <p15:clr>
            <a:srgbClr val="A4A3A4"/>
          </p15:clr>
        </p15:guide>
        <p15:guide id="18" pos="4342" userDrawn="1">
          <p15:clr>
            <a:srgbClr val="A4A3A4"/>
          </p15:clr>
        </p15:guide>
        <p15:guide id="19" pos="4531" userDrawn="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Left Title 3 Column Right">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68E03-1EA0-214F-BDD2-BA223F1D4550}"/>
              </a:ext>
            </a:extLst>
          </p:cNvPr>
          <p:cNvSpPr>
            <a:spLocks noGrp="1"/>
          </p:cNvSpPr>
          <p:nvPr>
            <p:ph type="title" hasCustomPrompt="1"/>
          </p:nvPr>
        </p:nvSpPr>
        <p:spPr>
          <a:xfrm>
            <a:off x="588264" y="585788"/>
            <a:ext cx="2534350" cy="548745"/>
          </a:xfrm>
        </p:spPr>
        <p:txBody>
          <a:bodyPr anchor="t">
            <a:noAutofit/>
          </a:bodyPr>
          <a:lstStyle>
            <a:lvl1pPr>
              <a:defRPr sz="2800">
                <a:solidFill>
                  <a:schemeClr val="accent3"/>
                </a:solidFill>
              </a:defRPr>
            </a:lvl1pPr>
          </a:lstStyle>
          <a:p>
            <a:r>
              <a:rPr lang="en-US" dirty="0"/>
              <a:t>Title</a:t>
            </a:r>
          </a:p>
        </p:txBody>
      </p:sp>
      <p:sp>
        <p:nvSpPr>
          <p:cNvPr id="3" name="Text Placeholder 2">
            <a:extLst>
              <a:ext uri="{FF2B5EF4-FFF2-40B4-BE49-F238E27FC236}">
                <a16:creationId xmlns:a16="http://schemas.microsoft.com/office/drawing/2014/main" id="{D826C194-5DF2-7441-B8B3-5C47E35F2F7D}"/>
              </a:ext>
            </a:extLst>
          </p:cNvPr>
          <p:cNvSpPr>
            <a:spLocks noGrp="1"/>
          </p:cNvSpPr>
          <p:nvPr>
            <p:ph type="body" sz="quarter" idx="11"/>
          </p:nvPr>
        </p:nvSpPr>
        <p:spPr>
          <a:xfrm>
            <a:off x="4370387" y="961465"/>
            <a:ext cx="1589088" cy="2413747"/>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4" name="Text Placeholder 2">
            <a:extLst>
              <a:ext uri="{FF2B5EF4-FFF2-40B4-BE49-F238E27FC236}">
                <a16:creationId xmlns:a16="http://schemas.microsoft.com/office/drawing/2014/main" id="{2A8C8003-FE11-344B-91A7-BA3F99AD5E4D}"/>
              </a:ext>
            </a:extLst>
          </p:cNvPr>
          <p:cNvSpPr>
            <a:spLocks noGrp="1"/>
          </p:cNvSpPr>
          <p:nvPr>
            <p:ph type="body" sz="quarter" idx="12"/>
          </p:nvPr>
        </p:nvSpPr>
        <p:spPr>
          <a:xfrm>
            <a:off x="7192963" y="961465"/>
            <a:ext cx="1584325" cy="2413747"/>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5" name="Text Placeholder 2">
            <a:extLst>
              <a:ext uri="{FF2B5EF4-FFF2-40B4-BE49-F238E27FC236}">
                <a16:creationId xmlns:a16="http://schemas.microsoft.com/office/drawing/2014/main" id="{BBB0E468-375A-A74A-AD5E-EDC93E485E78}"/>
              </a:ext>
            </a:extLst>
          </p:cNvPr>
          <p:cNvSpPr>
            <a:spLocks noGrp="1"/>
          </p:cNvSpPr>
          <p:nvPr>
            <p:ph type="body" sz="quarter" idx="13"/>
          </p:nvPr>
        </p:nvSpPr>
        <p:spPr>
          <a:xfrm>
            <a:off x="4370387" y="3818966"/>
            <a:ext cx="1589088" cy="2453246"/>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6" name="Text Placeholder 2">
            <a:extLst>
              <a:ext uri="{FF2B5EF4-FFF2-40B4-BE49-F238E27FC236}">
                <a16:creationId xmlns:a16="http://schemas.microsoft.com/office/drawing/2014/main" id="{23306775-7E51-4F44-B99E-7E1D443B99E3}"/>
              </a:ext>
            </a:extLst>
          </p:cNvPr>
          <p:cNvSpPr>
            <a:spLocks noGrp="1"/>
          </p:cNvSpPr>
          <p:nvPr>
            <p:ph type="body" sz="quarter" idx="14"/>
          </p:nvPr>
        </p:nvSpPr>
        <p:spPr>
          <a:xfrm>
            <a:off x="7192963" y="3818965"/>
            <a:ext cx="1584325" cy="2453247"/>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7" name="Text Placeholder 2">
            <a:extLst>
              <a:ext uri="{FF2B5EF4-FFF2-40B4-BE49-F238E27FC236}">
                <a16:creationId xmlns:a16="http://schemas.microsoft.com/office/drawing/2014/main" id="{F1E6FE8E-4450-8545-9451-92092591B45E}"/>
              </a:ext>
            </a:extLst>
          </p:cNvPr>
          <p:cNvSpPr>
            <a:spLocks noGrp="1"/>
          </p:cNvSpPr>
          <p:nvPr>
            <p:ph type="body" sz="quarter" idx="15"/>
          </p:nvPr>
        </p:nvSpPr>
        <p:spPr>
          <a:xfrm>
            <a:off x="10013950" y="968188"/>
            <a:ext cx="1595438" cy="2413747"/>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8" name="Text Placeholder 2">
            <a:extLst>
              <a:ext uri="{FF2B5EF4-FFF2-40B4-BE49-F238E27FC236}">
                <a16:creationId xmlns:a16="http://schemas.microsoft.com/office/drawing/2014/main" id="{B006F60D-85D6-E049-BDFC-888F7E8E95E3}"/>
              </a:ext>
            </a:extLst>
          </p:cNvPr>
          <p:cNvSpPr>
            <a:spLocks noGrp="1"/>
          </p:cNvSpPr>
          <p:nvPr>
            <p:ph type="body" sz="quarter" idx="16"/>
          </p:nvPr>
        </p:nvSpPr>
        <p:spPr>
          <a:xfrm>
            <a:off x="10013950" y="3832412"/>
            <a:ext cx="1595438" cy="2439800"/>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9" name="Text Placeholder 2">
            <a:extLst>
              <a:ext uri="{FF2B5EF4-FFF2-40B4-BE49-F238E27FC236}">
                <a16:creationId xmlns:a16="http://schemas.microsoft.com/office/drawing/2014/main" id="{CC8AF00F-83DA-104D-A2BF-D2C439FE9BB3}"/>
              </a:ext>
            </a:extLst>
          </p:cNvPr>
          <p:cNvSpPr>
            <a:spLocks noGrp="1"/>
          </p:cNvSpPr>
          <p:nvPr>
            <p:ph type="body" sz="quarter" idx="17" hasCustomPrompt="1"/>
          </p:nvPr>
        </p:nvSpPr>
        <p:spPr>
          <a:xfrm>
            <a:off x="4370387" y="585789"/>
            <a:ext cx="1587600"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dirty="0"/>
              <a:t>1</a:t>
            </a:r>
          </a:p>
        </p:txBody>
      </p:sp>
      <p:sp>
        <p:nvSpPr>
          <p:cNvPr id="10" name="Text Placeholder 2">
            <a:extLst>
              <a:ext uri="{FF2B5EF4-FFF2-40B4-BE49-F238E27FC236}">
                <a16:creationId xmlns:a16="http://schemas.microsoft.com/office/drawing/2014/main" id="{24A44678-F325-7746-8C84-E6F44D505769}"/>
              </a:ext>
            </a:extLst>
          </p:cNvPr>
          <p:cNvSpPr>
            <a:spLocks noGrp="1"/>
          </p:cNvSpPr>
          <p:nvPr>
            <p:ph type="body" sz="quarter" idx="18" hasCustomPrompt="1"/>
          </p:nvPr>
        </p:nvSpPr>
        <p:spPr>
          <a:xfrm>
            <a:off x="7192962" y="585789"/>
            <a:ext cx="1584326"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dirty="0"/>
              <a:t>2</a:t>
            </a:r>
          </a:p>
        </p:txBody>
      </p:sp>
      <p:sp>
        <p:nvSpPr>
          <p:cNvPr id="12" name="Text Placeholder 2">
            <a:extLst>
              <a:ext uri="{FF2B5EF4-FFF2-40B4-BE49-F238E27FC236}">
                <a16:creationId xmlns:a16="http://schemas.microsoft.com/office/drawing/2014/main" id="{0EF3CCAA-003D-324C-9FAA-5B5DC19336A2}"/>
              </a:ext>
            </a:extLst>
          </p:cNvPr>
          <p:cNvSpPr>
            <a:spLocks noGrp="1"/>
          </p:cNvSpPr>
          <p:nvPr>
            <p:ph type="body" sz="quarter" idx="19" hasCustomPrompt="1"/>
          </p:nvPr>
        </p:nvSpPr>
        <p:spPr>
          <a:xfrm>
            <a:off x="10013950" y="585789"/>
            <a:ext cx="1595438"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dirty="0"/>
              <a:t>3</a:t>
            </a:r>
          </a:p>
        </p:txBody>
      </p:sp>
      <p:sp>
        <p:nvSpPr>
          <p:cNvPr id="13" name="Text Placeholder 2">
            <a:extLst>
              <a:ext uri="{FF2B5EF4-FFF2-40B4-BE49-F238E27FC236}">
                <a16:creationId xmlns:a16="http://schemas.microsoft.com/office/drawing/2014/main" id="{C2BCACD0-0017-9A49-9325-DCBC40CB2C2D}"/>
              </a:ext>
            </a:extLst>
          </p:cNvPr>
          <p:cNvSpPr>
            <a:spLocks noGrp="1"/>
          </p:cNvSpPr>
          <p:nvPr>
            <p:ph type="body" sz="quarter" idx="20" hasCustomPrompt="1"/>
          </p:nvPr>
        </p:nvSpPr>
        <p:spPr>
          <a:xfrm>
            <a:off x="4371875" y="3442448"/>
            <a:ext cx="1587600"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dirty="0"/>
              <a:t>4</a:t>
            </a:r>
          </a:p>
        </p:txBody>
      </p:sp>
      <p:sp>
        <p:nvSpPr>
          <p:cNvPr id="14" name="Text Placeholder 2">
            <a:extLst>
              <a:ext uri="{FF2B5EF4-FFF2-40B4-BE49-F238E27FC236}">
                <a16:creationId xmlns:a16="http://schemas.microsoft.com/office/drawing/2014/main" id="{E251C719-BC21-8C4B-9DBC-6E80CFA162A9}"/>
              </a:ext>
            </a:extLst>
          </p:cNvPr>
          <p:cNvSpPr>
            <a:spLocks noGrp="1"/>
          </p:cNvSpPr>
          <p:nvPr>
            <p:ph type="body" sz="quarter" idx="21" hasCustomPrompt="1"/>
          </p:nvPr>
        </p:nvSpPr>
        <p:spPr>
          <a:xfrm>
            <a:off x="7198939" y="3442447"/>
            <a:ext cx="1584326"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dirty="0"/>
              <a:t>5</a:t>
            </a:r>
          </a:p>
        </p:txBody>
      </p:sp>
      <p:sp>
        <p:nvSpPr>
          <p:cNvPr id="15" name="Text Placeholder 2">
            <a:extLst>
              <a:ext uri="{FF2B5EF4-FFF2-40B4-BE49-F238E27FC236}">
                <a16:creationId xmlns:a16="http://schemas.microsoft.com/office/drawing/2014/main" id="{F4273179-F1BC-0844-A024-D6A32BBE630E}"/>
              </a:ext>
            </a:extLst>
          </p:cNvPr>
          <p:cNvSpPr>
            <a:spLocks noGrp="1"/>
          </p:cNvSpPr>
          <p:nvPr>
            <p:ph type="body" sz="quarter" idx="22" hasCustomPrompt="1"/>
          </p:nvPr>
        </p:nvSpPr>
        <p:spPr>
          <a:xfrm>
            <a:off x="10013950" y="3453944"/>
            <a:ext cx="1595438"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dirty="0"/>
              <a:t>6</a:t>
            </a:r>
          </a:p>
        </p:txBody>
      </p:sp>
      <p:sp>
        <p:nvSpPr>
          <p:cNvPr id="17" name="Text Placeholder 16">
            <a:extLst>
              <a:ext uri="{FF2B5EF4-FFF2-40B4-BE49-F238E27FC236}">
                <a16:creationId xmlns:a16="http://schemas.microsoft.com/office/drawing/2014/main" id="{A6C6A35A-94DF-F144-AECD-CDD578CC4A7D}"/>
              </a:ext>
            </a:extLst>
          </p:cNvPr>
          <p:cNvSpPr>
            <a:spLocks noGrp="1"/>
          </p:cNvSpPr>
          <p:nvPr>
            <p:ph type="body" sz="quarter" idx="23"/>
          </p:nvPr>
        </p:nvSpPr>
        <p:spPr>
          <a:xfrm>
            <a:off x="584200" y="1436688"/>
            <a:ext cx="2538413" cy="1249573"/>
          </a:xfrm>
        </p:spPr>
        <p:txBody>
          <a:bodyPr/>
          <a:lstStyle>
            <a:lvl1pPr marL="0" indent="0">
              <a:buNone/>
              <a:defRPr sz="1400">
                <a:solidFill>
                  <a:schemeClr val="tx1"/>
                </a:solidFill>
              </a:defRPr>
            </a:lvl1pPr>
            <a:lvl2pPr marL="228600" indent="0">
              <a:buNone/>
              <a:defRPr sz="1400">
                <a:solidFill>
                  <a:schemeClr val="tx1"/>
                </a:solidFill>
              </a:defRPr>
            </a:lvl2pPr>
            <a:lvl3pPr marL="457200" indent="0">
              <a:buNone/>
              <a:defRPr sz="1400">
                <a:solidFill>
                  <a:schemeClr val="tx1"/>
                </a:solidFill>
              </a:defRPr>
            </a:lvl3pPr>
            <a:lvl4pPr marL="661988" indent="0">
              <a:buNone/>
              <a:defRPr sz="1400">
                <a:solidFill>
                  <a:schemeClr val="tx1"/>
                </a:solidFill>
              </a:defRPr>
            </a:lvl4pPr>
            <a:lvl5pPr marL="855663" indent="0">
              <a:buNone/>
              <a:defRPr sz="14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51879971"/>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0" pos="1967">
          <p15:clr>
            <a:srgbClr val="A4A3A4"/>
          </p15:clr>
        </p15:guide>
        <p15:guide id="11" pos="2150">
          <p15:clr>
            <a:srgbClr val="A4A3A4"/>
          </p15:clr>
        </p15:guide>
        <p15:guide id="12" pos="2561">
          <p15:clr>
            <a:srgbClr val="A4A3A4"/>
          </p15:clr>
        </p15:guide>
        <p15:guide id="13" pos="2744">
          <p15:clr>
            <a:srgbClr val="A4A3A4"/>
          </p15:clr>
        </p15:guide>
        <p15:guide id="16" pos="3754" userDrawn="1">
          <p15:clr>
            <a:srgbClr val="A4A3A4"/>
          </p15:clr>
        </p15:guide>
        <p15:guide id="17" pos="3931" userDrawn="1">
          <p15:clr>
            <a:srgbClr val="A4A3A4"/>
          </p15:clr>
        </p15:guide>
        <p15:guide id="18" pos="4342" userDrawn="1">
          <p15:clr>
            <a:srgbClr val="A4A3A4"/>
          </p15:clr>
        </p15:guide>
        <p15:guide id="19" pos="4531" userDrawn="1">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8" orient="horz" pos="905">
          <p15:clr>
            <a:srgbClr val="5ACBF0"/>
          </p15:clr>
        </p15:guide>
        <p15:guide id="30" orient="horz" pos="288">
          <p15:clr>
            <a:srgbClr val="5ACBF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userDrawn="1"/>
        </p:nvSpPr>
        <p:spPr bwMode="auto">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3118624"/>
          </a:xfrm>
        </p:spPr>
        <p:txBody>
          <a:bodyPr anchor="t">
            <a:noAutofit/>
          </a:bodyPr>
          <a:lstStyle>
            <a:lvl1pPr>
              <a:defRPr>
                <a:solidFill>
                  <a:schemeClr val="accent3"/>
                </a:solidFill>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47770739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Title and text side by side multi column">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userDrawn="1"/>
        </p:nvSpPr>
        <p:spPr bwMode="auto">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3118624"/>
          </a:xfrm>
        </p:spPr>
        <p:txBody>
          <a:bodyPr anchor="t">
            <a:noAutofit/>
          </a:bodyPr>
          <a:lstStyle>
            <a:lvl1pPr>
              <a:defRPr>
                <a:solidFill>
                  <a:schemeClr val="accent3"/>
                </a:solidFill>
              </a:defRPr>
            </a:lvl1pPr>
          </a:lstStyle>
          <a:p>
            <a:r>
              <a:rPr lang="en-US" dirty="0"/>
              <a:t>Title</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13" name="Text Placeholder 12">
            <a:extLst>
              <a:ext uri="{FF2B5EF4-FFF2-40B4-BE49-F238E27FC236}">
                <a16:creationId xmlns:a16="http://schemas.microsoft.com/office/drawing/2014/main" id="{5A7F7DDB-BF21-0B40-8DBB-D5BC0B4C25FC}"/>
              </a:ext>
            </a:extLst>
          </p:cNvPr>
          <p:cNvSpPr>
            <a:spLocks noGrp="1"/>
          </p:cNvSpPr>
          <p:nvPr>
            <p:ph type="body" sz="quarter" idx="12" hasCustomPrompt="1"/>
          </p:nvPr>
        </p:nvSpPr>
        <p:spPr>
          <a:xfrm>
            <a:off x="4941888" y="1258018"/>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dirty="0" err="1"/>
              <a:t>Firstname</a:t>
            </a:r>
            <a:r>
              <a:rPr lang="en-US" dirty="0"/>
              <a:t> </a:t>
            </a:r>
            <a:r>
              <a:rPr lang="en-US" dirty="0" err="1"/>
              <a:t>Lastname</a:t>
            </a:r>
            <a:endParaRPr lang="en-US" dirty="0"/>
          </a:p>
          <a:p>
            <a:pPr lvl="1"/>
            <a:r>
              <a:rPr lang="en-US" dirty="0"/>
              <a:t>Title</a:t>
            </a:r>
          </a:p>
          <a:p>
            <a:pPr lvl="1"/>
            <a:endParaRPr lang="en-US" dirty="0"/>
          </a:p>
          <a:p>
            <a:pPr lvl="1"/>
            <a:r>
              <a:rPr lang="en-US" dirty="0"/>
              <a:t>m: xxx-xxx-</a:t>
            </a:r>
            <a:r>
              <a:rPr lang="en-US" dirty="0" err="1"/>
              <a:t>xxxx</a:t>
            </a:r>
            <a:endParaRPr lang="en-US" dirty="0"/>
          </a:p>
          <a:p>
            <a:pPr lvl="1"/>
            <a:r>
              <a:rPr lang="en-US" dirty="0"/>
              <a:t>t: xxx-xxx-</a:t>
            </a:r>
            <a:r>
              <a:rPr lang="en-US" dirty="0" err="1"/>
              <a:t>xxxx</a:t>
            </a:r>
            <a:endParaRPr lang="en-US" dirty="0"/>
          </a:p>
          <a:p>
            <a:pPr lvl="1"/>
            <a:r>
              <a:rPr lang="en-US" dirty="0"/>
              <a:t>e: </a:t>
            </a:r>
            <a:r>
              <a:rPr lang="en-US" dirty="0" err="1"/>
              <a:t>xxxxxxxxxxxxxxxxx@microsoft.com</a:t>
            </a:r>
            <a:endParaRPr lang="en-US" dirty="0"/>
          </a:p>
        </p:txBody>
      </p:sp>
      <p:sp>
        <p:nvSpPr>
          <p:cNvPr id="14" name="Text Placeholder 12">
            <a:extLst>
              <a:ext uri="{FF2B5EF4-FFF2-40B4-BE49-F238E27FC236}">
                <a16:creationId xmlns:a16="http://schemas.microsoft.com/office/drawing/2014/main" id="{4BDDDD90-9BFD-D94C-A026-A013126F234B}"/>
              </a:ext>
            </a:extLst>
          </p:cNvPr>
          <p:cNvSpPr>
            <a:spLocks noGrp="1"/>
          </p:cNvSpPr>
          <p:nvPr>
            <p:ph type="body" sz="quarter" idx="13" hasCustomPrompt="1"/>
          </p:nvPr>
        </p:nvSpPr>
        <p:spPr>
          <a:xfrm>
            <a:off x="8688288" y="1258018"/>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dirty="0" err="1"/>
              <a:t>Firstname</a:t>
            </a:r>
            <a:r>
              <a:rPr lang="en-US" dirty="0"/>
              <a:t> </a:t>
            </a:r>
            <a:r>
              <a:rPr lang="en-US" dirty="0" err="1"/>
              <a:t>Lastname</a:t>
            </a:r>
            <a:endParaRPr lang="en-US" dirty="0"/>
          </a:p>
          <a:p>
            <a:pPr lvl="1"/>
            <a:r>
              <a:rPr lang="en-US" dirty="0"/>
              <a:t>Title</a:t>
            </a:r>
          </a:p>
          <a:p>
            <a:pPr lvl="1"/>
            <a:endParaRPr lang="en-US" dirty="0"/>
          </a:p>
          <a:p>
            <a:pPr lvl="1"/>
            <a:r>
              <a:rPr lang="en-US" dirty="0"/>
              <a:t>m: xxx-xxx-</a:t>
            </a:r>
            <a:r>
              <a:rPr lang="en-US" dirty="0" err="1"/>
              <a:t>xxxx</a:t>
            </a:r>
            <a:endParaRPr lang="en-US" dirty="0"/>
          </a:p>
          <a:p>
            <a:pPr lvl="1"/>
            <a:r>
              <a:rPr lang="en-US" dirty="0"/>
              <a:t>t: xxx-xxx-</a:t>
            </a:r>
            <a:r>
              <a:rPr lang="en-US" dirty="0" err="1"/>
              <a:t>xxxx</a:t>
            </a:r>
            <a:endParaRPr lang="en-US" dirty="0"/>
          </a:p>
          <a:p>
            <a:pPr lvl="1"/>
            <a:r>
              <a:rPr lang="en-US" dirty="0"/>
              <a:t>e: </a:t>
            </a:r>
            <a:r>
              <a:rPr lang="en-US" dirty="0" err="1"/>
              <a:t>xxxxxxxxxxxxxxxxx@microsoft.com</a:t>
            </a:r>
            <a:endParaRPr lang="en-US" dirty="0"/>
          </a:p>
        </p:txBody>
      </p:sp>
      <p:sp>
        <p:nvSpPr>
          <p:cNvPr id="15" name="Text Placeholder 12">
            <a:extLst>
              <a:ext uri="{FF2B5EF4-FFF2-40B4-BE49-F238E27FC236}">
                <a16:creationId xmlns:a16="http://schemas.microsoft.com/office/drawing/2014/main" id="{232B6EB5-03C8-914E-9180-000AE9B40A6D}"/>
              </a:ext>
            </a:extLst>
          </p:cNvPr>
          <p:cNvSpPr>
            <a:spLocks noGrp="1"/>
          </p:cNvSpPr>
          <p:nvPr>
            <p:ph type="body" sz="quarter" idx="14" hasCustomPrompt="1"/>
          </p:nvPr>
        </p:nvSpPr>
        <p:spPr>
          <a:xfrm>
            <a:off x="4941988" y="2960688"/>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dirty="0" err="1"/>
              <a:t>Firstname</a:t>
            </a:r>
            <a:r>
              <a:rPr lang="en-US" dirty="0"/>
              <a:t> </a:t>
            </a:r>
            <a:r>
              <a:rPr lang="en-US" dirty="0" err="1"/>
              <a:t>Lastname</a:t>
            </a:r>
            <a:endParaRPr lang="en-US" dirty="0"/>
          </a:p>
          <a:p>
            <a:pPr lvl="1"/>
            <a:r>
              <a:rPr lang="en-US" dirty="0"/>
              <a:t>Title</a:t>
            </a:r>
          </a:p>
          <a:p>
            <a:pPr lvl="1"/>
            <a:endParaRPr lang="en-US" dirty="0"/>
          </a:p>
          <a:p>
            <a:pPr lvl="1"/>
            <a:r>
              <a:rPr lang="en-US" dirty="0"/>
              <a:t>m: xxx-xxx-</a:t>
            </a:r>
            <a:r>
              <a:rPr lang="en-US" dirty="0" err="1"/>
              <a:t>xxxx</a:t>
            </a:r>
            <a:endParaRPr lang="en-US" dirty="0"/>
          </a:p>
          <a:p>
            <a:pPr lvl="1"/>
            <a:r>
              <a:rPr lang="en-US" dirty="0"/>
              <a:t>t: xxx-xxx-</a:t>
            </a:r>
            <a:r>
              <a:rPr lang="en-US" dirty="0" err="1"/>
              <a:t>xxxx</a:t>
            </a:r>
            <a:endParaRPr lang="en-US" dirty="0"/>
          </a:p>
          <a:p>
            <a:pPr lvl="1"/>
            <a:r>
              <a:rPr lang="en-US" dirty="0"/>
              <a:t>e: </a:t>
            </a:r>
            <a:r>
              <a:rPr lang="en-US" dirty="0" err="1"/>
              <a:t>xxxxxxxxxxxxxxxxx@microsoft.com</a:t>
            </a:r>
            <a:endParaRPr lang="en-US" dirty="0"/>
          </a:p>
        </p:txBody>
      </p:sp>
      <p:sp>
        <p:nvSpPr>
          <p:cNvPr id="16" name="Text Placeholder 12">
            <a:extLst>
              <a:ext uri="{FF2B5EF4-FFF2-40B4-BE49-F238E27FC236}">
                <a16:creationId xmlns:a16="http://schemas.microsoft.com/office/drawing/2014/main" id="{E05CAB66-4649-1E49-8948-4B95A4DA20C6}"/>
              </a:ext>
            </a:extLst>
          </p:cNvPr>
          <p:cNvSpPr>
            <a:spLocks noGrp="1"/>
          </p:cNvSpPr>
          <p:nvPr>
            <p:ph type="body" sz="quarter" idx="15" hasCustomPrompt="1"/>
          </p:nvPr>
        </p:nvSpPr>
        <p:spPr>
          <a:xfrm>
            <a:off x="8688388" y="2960688"/>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dirty="0" err="1"/>
              <a:t>Firstname</a:t>
            </a:r>
            <a:r>
              <a:rPr lang="en-US" dirty="0"/>
              <a:t> </a:t>
            </a:r>
            <a:r>
              <a:rPr lang="en-US" dirty="0" err="1"/>
              <a:t>Lastname</a:t>
            </a:r>
            <a:endParaRPr lang="en-US" dirty="0"/>
          </a:p>
          <a:p>
            <a:pPr lvl="1"/>
            <a:r>
              <a:rPr lang="en-US" dirty="0"/>
              <a:t>Title</a:t>
            </a:r>
          </a:p>
          <a:p>
            <a:pPr lvl="1"/>
            <a:endParaRPr lang="en-US" dirty="0"/>
          </a:p>
          <a:p>
            <a:pPr lvl="1"/>
            <a:r>
              <a:rPr lang="en-US" dirty="0"/>
              <a:t>m: xxx-xxx-</a:t>
            </a:r>
            <a:r>
              <a:rPr lang="en-US" dirty="0" err="1"/>
              <a:t>xxxx</a:t>
            </a:r>
            <a:endParaRPr lang="en-US" dirty="0"/>
          </a:p>
          <a:p>
            <a:pPr lvl="1"/>
            <a:r>
              <a:rPr lang="en-US" dirty="0"/>
              <a:t>t: xxx-xxx-</a:t>
            </a:r>
            <a:r>
              <a:rPr lang="en-US" dirty="0" err="1"/>
              <a:t>xxxx</a:t>
            </a:r>
            <a:endParaRPr lang="en-US" dirty="0"/>
          </a:p>
          <a:p>
            <a:pPr lvl="1"/>
            <a:r>
              <a:rPr lang="en-US" dirty="0"/>
              <a:t>e: </a:t>
            </a:r>
            <a:r>
              <a:rPr lang="en-US" dirty="0" err="1"/>
              <a:t>xxxxxxxxxxxxxxxxx@microsoft.com</a:t>
            </a:r>
            <a:endParaRPr lang="en-US" dirty="0"/>
          </a:p>
        </p:txBody>
      </p:sp>
      <p:sp>
        <p:nvSpPr>
          <p:cNvPr id="17" name="Text Placeholder 12">
            <a:extLst>
              <a:ext uri="{FF2B5EF4-FFF2-40B4-BE49-F238E27FC236}">
                <a16:creationId xmlns:a16="http://schemas.microsoft.com/office/drawing/2014/main" id="{42F89A67-E82E-F843-9DEB-23D191BCA6DA}"/>
              </a:ext>
            </a:extLst>
          </p:cNvPr>
          <p:cNvSpPr>
            <a:spLocks noGrp="1"/>
          </p:cNvSpPr>
          <p:nvPr>
            <p:ph type="body" sz="quarter" idx="16" hasCustomPrompt="1"/>
          </p:nvPr>
        </p:nvSpPr>
        <p:spPr>
          <a:xfrm>
            <a:off x="4941988" y="4545013"/>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dirty="0" err="1"/>
              <a:t>Firstname</a:t>
            </a:r>
            <a:r>
              <a:rPr lang="en-US" dirty="0"/>
              <a:t> </a:t>
            </a:r>
            <a:r>
              <a:rPr lang="en-US" dirty="0" err="1"/>
              <a:t>Lastname</a:t>
            </a:r>
            <a:endParaRPr lang="en-US" dirty="0"/>
          </a:p>
          <a:p>
            <a:pPr lvl="1"/>
            <a:r>
              <a:rPr lang="en-US" dirty="0"/>
              <a:t>Title</a:t>
            </a:r>
          </a:p>
          <a:p>
            <a:pPr lvl="1"/>
            <a:endParaRPr lang="en-US" dirty="0"/>
          </a:p>
          <a:p>
            <a:pPr lvl="1"/>
            <a:r>
              <a:rPr lang="en-US" dirty="0"/>
              <a:t>m: xxx-xxx-</a:t>
            </a:r>
            <a:r>
              <a:rPr lang="en-US" dirty="0" err="1"/>
              <a:t>xxxx</a:t>
            </a:r>
            <a:endParaRPr lang="en-US" dirty="0"/>
          </a:p>
          <a:p>
            <a:pPr lvl="1"/>
            <a:r>
              <a:rPr lang="en-US" dirty="0"/>
              <a:t>t: xxx-xxx-</a:t>
            </a:r>
            <a:r>
              <a:rPr lang="en-US" dirty="0" err="1"/>
              <a:t>xxxx</a:t>
            </a:r>
            <a:endParaRPr lang="en-US" dirty="0"/>
          </a:p>
          <a:p>
            <a:pPr lvl="1"/>
            <a:r>
              <a:rPr lang="en-US" dirty="0"/>
              <a:t>e: </a:t>
            </a:r>
            <a:r>
              <a:rPr lang="en-US" dirty="0" err="1"/>
              <a:t>xxxxxxxxxxxxxxxxx@microsoft.com</a:t>
            </a:r>
            <a:endParaRPr lang="en-US" dirty="0"/>
          </a:p>
        </p:txBody>
      </p:sp>
      <p:sp>
        <p:nvSpPr>
          <p:cNvPr id="18" name="Text Placeholder 12">
            <a:extLst>
              <a:ext uri="{FF2B5EF4-FFF2-40B4-BE49-F238E27FC236}">
                <a16:creationId xmlns:a16="http://schemas.microsoft.com/office/drawing/2014/main" id="{0B8598BC-5AC5-AD4D-A8E2-20CD9CD176BF}"/>
              </a:ext>
            </a:extLst>
          </p:cNvPr>
          <p:cNvSpPr>
            <a:spLocks noGrp="1"/>
          </p:cNvSpPr>
          <p:nvPr>
            <p:ph type="body" sz="quarter" idx="17" hasCustomPrompt="1"/>
          </p:nvPr>
        </p:nvSpPr>
        <p:spPr>
          <a:xfrm>
            <a:off x="8688388" y="4545013"/>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dirty="0" err="1"/>
              <a:t>Firstname</a:t>
            </a:r>
            <a:r>
              <a:rPr lang="en-US" dirty="0"/>
              <a:t> </a:t>
            </a:r>
            <a:r>
              <a:rPr lang="en-US" dirty="0" err="1"/>
              <a:t>Lastname</a:t>
            </a:r>
            <a:endParaRPr lang="en-US" dirty="0"/>
          </a:p>
          <a:p>
            <a:pPr lvl="1"/>
            <a:r>
              <a:rPr lang="en-US" dirty="0"/>
              <a:t>Title</a:t>
            </a:r>
          </a:p>
          <a:p>
            <a:pPr lvl="1"/>
            <a:endParaRPr lang="en-US" dirty="0"/>
          </a:p>
          <a:p>
            <a:pPr lvl="1"/>
            <a:r>
              <a:rPr lang="en-US" dirty="0"/>
              <a:t>m: xxx-xxx-</a:t>
            </a:r>
            <a:r>
              <a:rPr lang="en-US" dirty="0" err="1"/>
              <a:t>xxxx</a:t>
            </a:r>
            <a:endParaRPr lang="en-US" dirty="0"/>
          </a:p>
          <a:p>
            <a:pPr lvl="1"/>
            <a:r>
              <a:rPr lang="en-US" dirty="0"/>
              <a:t>t: xxx-xxx-</a:t>
            </a:r>
            <a:r>
              <a:rPr lang="en-US" dirty="0" err="1"/>
              <a:t>xxxx</a:t>
            </a:r>
            <a:endParaRPr lang="en-US" dirty="0"/>
          </a:p>
          <a:p>
            <a:pPr lvl="1"/>
            <a:r>
              <a:rPr lang="en-US" dirty="0"/>
              <a:t>e: </a:t>
            </a:r>
            <a:r>
              <a:rPr lang="en-US" dirty="0" err="1"/>
              <a:t>xxxxxxxxxxxxxxxxx@microsoft.com</a:t>
            </a:r>
            <a:endParaRPr lang="en-US" dirty="0"/>
          </a:p>
        </p:txBody>
      </p:sp>
    </p:spTree>
    <p:extLst>
      <p:ext uri="{BB962C8B-B14F-4D97-AF65-F5344CB8AC3E}">
        <p14:creationId xmlns:p14="http://schemas.microsoft.com/office/powerpoint/2010/main" val="3678369299"/>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30" pos="2376">
          <p15:clr>
            <a:srgbClr val="5ACBF0"/>
          </p15:clr>
        </p15:guide>
        <p15:guide id="31" pos="3113">
          <p15:clr>
            <a:srgbClr val="5ACBF0"/>
          </p15:clr>
        </p15:guide>
        <p15:guide id="32" pos="5473" userDrawn="1">
          <p15:clr>
            <a:srgbClr val="FBAE40"/>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Title and text side by side multi column 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userDrawn="1"/>
        </p:nvSpPr>
        <p:spPr bwMode="auto">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3118624"/>
          </a:xfrm>
        </p:spPr>
        <p:txBody>
          <a:bodyPr anchor="t">
            <a:noAutofit/>
          </a:bodyPr>
          <a:lstStyle>
            <a:lvl1pPr>
              <a:defRPr>
                <a:solidFill>
                  <a:schemeClr val="accent3"/>
                </a:solidFill>
              </a:defRPr>
            </a:lvl1pPr>
          </a:lstStyle>
          <a:p>
            <a:r>
              <a:rPr lang="en-US" dirty="0"/>
              <a:t>Resources</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29" name="Text Placeholder 4">
            <a:extLst>
              <a:ext uri="{FF2B5EF4-FFF2-40B4-BE49-F238E27FC236}">
                <a16:creationId xmlns:a16="http://schemas.microsoft.com/office/drawing/2014/main" id="{8F144F22-0BD6-9648-A319-DDB697CF396B}"/>
              </a:ext>
            </a:extLst>
          </p:cNvPr>
          <p:cNvSpPr>
            <a:spLocks noGrp="1"/>
          </p:cNvSpPr>
          <p:nvPr>
            <p:ph type="body" sz="quarter" idx="12" hasCustomPrompt="1"/>
          </p:nvPr>
        </p:nvSpPr>
        <p:spPr>
          <a:xfrm>
            <a:off x="8688289" y="718472"/>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dirty="0"/>
              <a:t>Resource type</a:t>
            </a:r>
          </a:p>
        </p:txBody>
      </p:sp>
      <p:sp>
        <p:nvSpPr>
          <p:cNvPr id="30" name="Text Placeholder 7">
            <a:extLst>
              <a:ext uri="{FF2B5EF4-FFF2-40B4-BE49-F238E27FC236}">
                <a16:creationId xmlns:a16="http://schemas.microsoft.com/office/drawing/2014/main" id="{5CF58F7B-2211-6646-985A-CAD949B1B5E7}"/>
              </a:ext>
            </a:extLst>
          </p:cNvPr>
          <p:cNvSpPr>
            <a:spLocks noGrp="1"/>
          </p:cNvSpPr>
          <p:nvPr>
            <p:ph type="body" sz="quarter" idx="13" hasCustomPrompt="1"/>
          </p:nvPr>
        </p:nvSpPr>
        <p:spPr>
          <a:xfrm>
            <a:off x="8688288" y="1346405"/>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dirty="0"/>
              <a:t>Resource name</a:t>
            </a:r>
          </a:p>
          <a:p>
            <a:pPr lvl="0"/>
            <a:r>
              <a:rPr lang="en-US" dirty="0"/>
              <a:t>Resource name</a:t>
            </a:r>
          </a:p>
        </p:txBody>
      </p:sp>
      <p:sp>
        <p:nvSpPr>
          <p:cNvPr id="31" name="Text Placeholder 4">
            <a:extLst>
              <a:ext uri="{FF2B5EF4-FFF2-40B4-BE49-F238E27FC236}">
                <a16:creationId xmlns:a16="http://schemas.microsoft.com/office/drawing/2014/main" id="{405EE505-078A-9D4D-AB44-E74DDB284FDF}"/>
              </a:ext>
            </a:extLst>
          </p:cNvPr>
          <p:cNvSpPr>
            <a:spLocks noGrp="1"/>
          </p:cNvSpPr>
          <p:nvPr>
            <p:ph type="body" sz="quarter" idx="14" hasCustomPrompt="1"/>
          </p:nvPr>
        </p:nvSpPr>
        <p:spPr>
          <a:xfrm>
            <a:off x="4943872" y="718472"/>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dirty="0"/>
              <a:t>Resource type</a:t>
            </a:r>
          </a:p>
        </p:txBody>
      </p:sp>
      <p:sp>
        <p:nvSpPr>
          <p:cNvPr id="32" name="Text Placeholder 7">
            <a:extLst>
              <a:ext uri="{FF2B5EF4-FFF2-40B4-BE49-F238E27FC236}">
                <a16:creationId xmlns:a16="http://schemas.microsoft.com/office/drawing/2014/main" id="{C8C6E084-6AAE-1F47-A359-962769636923}"/>
              </a:ext>
            </a:extLst>
          </p:cNvPr>
          <p:cNvSpPr>
            <a:spLocks noGrp="1"/>
          </p:cNvSpPr>
          <p:nvPr>
            <p:ph type="body" sz="quarter" idx="15" hasCustomPrompt="1"/>
          </p:nvPr>
        </p:nvSpPr>
        <p:spPr>
          <a:xfrm>
            <a:off x="4943871" y="1346405"/>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dirty="0"/>
              <a:t>Resource name</a:t>
            </a:r>
          </a:p>
          <a:p>
            <a:pPr lvl="0"/>
            <a:r>
              <a:rPr lang="en-US" dirty="0"/>
              <a:t>Resource name</a:t>
            </a:r>
          </a:p>
        </p:txBody>
      </p:sp>
      <p:sp>
        <p:nvSpPr>
          <p:cNvPr id="33" name="Text Placeholder 4">
            <a:extLst>
              <a:ext uri="{FF2B5EF4-FFF2-40B4-BE49-F238E27FC236}">
                <a16:creationId xmlns:a16="http://schemas.microsoft.com/office/drawing/2014/main" id="{1028C337-4BBC-0847-9E7B-072AA5006B67}"/>
              </a:ext>
            </a:extLst>
          </p:cNvPr>
          <p:cNvSpPr>
            <a:spLocks noGrp="1"/>
          </p:cNvSpPr>
          <p:nvPr>
            <p:ph type="body" sz="quarter" idx="16" hasCustomPrompt="1"/>
          </p:nvPr>
        </p:nvSpPr>
        <p:spPr>
          <a:xfrm>
            <a:off x="8688388" y="2528888"/>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dirty="0"/>
              <a:t>Resource type</a:t>
            </a:r>
          </a:p>
        </p:txBody>
      </p:sp>
      <p:sp>
        <p:nvSpPr>
          <p:cNvPr id="34" name="Text Placeholder 7">
            <a:extLst>
              <a:ext uri="{FF2B5EF4-FFF2-40B4-BE49-F238E27FC236}">
                <a16:creationId xmlns:a16="http://schemas.microsoft.com/office/drawing/2014/main" id="{3CA908C0-CC26-994C-BCBB-16677F403D53}"/>
              </a:ext>
            </a:extLst>
          </p:cNvPr>
          <p:cNvSpPr>
            <a:spLocks noGrp="1"/>
          </p:cNvSpPr>
          <p:nvPr>
            <p:ph type="body" sz="quarter" idx="17" hasCustomPrompt="1"/>
          </p:nvPr>
        </p:nvSpPr>
        <p:spPr>
          <a:xfrm>
            <a:off x="8688387" y="3156821"/>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dirty="0"/>
              <a:t>Resource name</a:t>
            </a:r>
          </a:p>
          <a:p>
            <a:pPr lvl="0"/>
            <a:r>
              <a:rPr lang="en-US" dirty="0"/>
              <a:t>Resource name</a:t>
            </a:r>
          </a:p>
        </p:txBody>
      </p:sp>
      <p:sp>
        <p:nvSpPr>
          <p:cNvPr id="35" name="Text Placeholder 4">
            <a:extLst>
              <a:ext uri="{FF2B5EF4-FFF2-40B4-BE49-F238E27FC236}">
                <a16:creationId xmlns:a16="http://schemas.microsoft.com/office/drawing/2014/main" id="{2DF3FE50-082A-0948-BD94-1E474F8B6650}"/>
              </a:ext>
            </a:extLst>
          </p:cNvPr>
          <p:cNvSpPr>
            <a:spLocks noGrp="1"/>
          </p:cNvSpPr>
          <p:nvPr>
            <p:ph type="body" sz="quarter" idx="18" hasCustomPrompt="1"/>
          </p:nvPr>
        </p:nvSpPr>
        <p:spPr>
          <a:xfrm>
            <a:off x="4943971" y="2528888"/>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dirty="0"/>
              <a:t>Resource type</a:t>
            </a:r>
          </a:p>
        </p:txBody>
      </p:sp>
      <p:sp>
        <p:nvSpPr>
          <p:cNvPr id="36" name="Text Placeholder 7">
            <a:extLst>
              <a:ext uri="{FF2B5EF4-FFF2-40B4-BE49-F238E27FC236}">
                <a16:creationId xmlns:a16="http://schemas.microsoft.com/office/drawing/2014/main" id="{51B46850-7DCD-C045-8688-B3173EA7128A}"/>
              </a:ext>
            </a:extLst>
          </p:cNvPr>
          <p:cNvSpPr>
            <a:spLocks noGrp="1"/>
          </p:cNvSpPr>
          <p:nvPr>
            <p:ph type="body" sz="quarter" idx="19" hasCustomPrompt="1"/>
          </p:nvPr>
        </p:nvSpPr>
        <p:spPr>
          <a:xfrm>
            <a:off x="4943970" y="3156821"/>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dirty="0"/>
              <a:t>Resource name</a:t>
            </a:r>
          </a:p>
          <a:p>
            <a:pPr lvl="0"/>
            <a:r>
              <a:rPr lang="en-US" dirty="0"/>
              <a:t>Resource name</a:t>
            </a:r>
          </a:p>
        </p:txBody>
      </p:sp>
      <p:sp>
        <p:nvSpPr>
          <p:cNvPr id="37" name="Text Placeholder 4">
            <a:extLst>
              <a:ext uri="{FF2B5EF4-FFF2-40B4-BE49-F238E27FC236}">
                <a16:creationId xmlns:a16="http://schemas.microsoft.com/office/drawing/2014/main" id="{2281B86D-86C4-EF4D-8E51-FA06DC5C129C}"/>
              </a:ext>
            </a:extLst>
          </p:cNvPr>
          <p:cNvSpPr>
            <a:spLocks noGrp="1"/>
          </p:cNvSpPr>
          <p:nvPr>
            <p:ph type="body" sz="quarter" idx="20" hasCustomPrompt="1"/>
          </p:nvPr>
        </p:nvSpPr>
        <p:spPr>
          <a:xfrm>
            <a:off x="8688388" y="4508500"/>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dirty="0"/>
              <a:t>Resource type</a:t>
            </a:r>
          </a:p>
        </p:txBody>
      </p:sp>
      <p:sp>
        <p:nvSpPr>
          <p:cNvPr id="38" name="Text Placeholder 7">
            <a:extLst>
              <a:ext uri="{FF2B5EF4-FFF2-40B4-BE49-F238E27FC236}">
                <a16:creationId xmlns:a16="http://schemas.microsoft.com/office/drawing/2014/main" id="{CD7C6A60-8B27-F941-BE59-3393319E04A8}"/>
              </a:ext>
            </a:extLst>
          </p:cNvPr>
          <p:cNvSpPr>
            <a:spLocks noGrp="1"/>
          </p:cNvSpPr>
          <p:nvPr>
            <p:ph type="body" sz="quarter" idx="21" hasCustomPrompt="1"/>
          </p:nvPr>
        </p:nvSpPr>
        <p:spPr>
          <a:xfrm>
            <a:off x="8688387" y="5136433"/>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dirty="0"/>
              <a:t>Resource name</a:t>
            </a:r>
          </a:p>
          <a:p>
            <a:pPr lvl="0"/>
            <a:r>
              <a:rPr lang="en-US" dirty="0"/>
              <a:t>Resource name</a:t>
            </a:r>
          </a:p>
        </p:txBody>
      </p:sp>
      <p:sp>
        <p:nvSpPr>
          <p:cNvPr id="39" name="Text Placeholder 4">
            <a:extLst>
              <a:ext uri="{FF2B5EF4-FFF2-40B4-BE49-F238E27FC236}">
                <a16:creationId xmlns:a16="http://schemas.microsoft.com/office/drawing/2014/main" id="{65525191-F6B4-544C-B681-5D4D7614A715}"/>
              </a:ext>
            </a:extLst>
          </p:cNvPr>
          <p:cNvSpPr>
            <a:spLocks noGrp="1"/>
          </p:cNvSpPr>
          <p:nvPr>
            <p:ph type="body" sz="quarter" idx="22" hasCustomPrompt="1"/>
          </p:nvPr>
        </p:nvSpPr>
        <p:spPr>
          <a:xfrm>
            <a:off x="4943971" y="4508500"/>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dirty="0"/>
              <a:t>Resource type</a:t>
            </a:r>
          </a:p>
        </p:txBody>
      </p:sp>
      <p:sp>
        <p:nvSpPr>
          <p:cNvPr id="40" name="Text Placeholder 7">
            <a:extLst>
              <a:ext uri="{FF2B5EF4-FFF2-40B4-BE49-F238E27FC236}">
                <a16:creationId xmlns:a16="http://schemas.microsoft.com/office/drawing/2014/main" id="{382BF458-E658-2448-A63F-544B4E757619}"/>
              </a:ext>
            </a:extLst>
          </p:cNvPr>
          <p:cNvSpPr>
            <a:spLocks noGrp="1"/>
          </p:cNvSpPr>
          <p:nvPr>
            <p:ph type="body" sz="quarter" idx="23" hasCustomPrompt="1"/>
          </p:nvPr>
        </p:nvSpPr>
        <p:spPr>
          <a:xfrm>
            <a:off x="4943970" y="5136433"/>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dirty="0"/>
              <a:t>Resource name</a:t>
            </a:r>
          </a:p>
          <a:p>
            <a:pPr lvl="0"/>
            <a:r>
              <a:rPr lang="en-US" dirty="0"/>
              <a:t>Resource name</a:t>
            </a:r>
          </a:p>
        </p:txBody>
      </p:sp>
    </p:spTree>
    <p:extLst>
      <p:ext uri="{BB962C8B-B14F-4D97-AF65-F5344CB8AC3E}">
        <p14:creationId xmlns:p14="http://schemas.microsoft.com/office/powerpoint/2010/main" val="1523124432"/>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30" pos="2376">
          <p15:clr>
            <a:srgbClr val="5ACBF0"/>
          </p15:clr>
        </p15:guide>
        <p15:guide id="31" pos="3113">
          <p15:clr>
            <a:srgbClr val="5ACBF0"/>
          </p15:clr>
        </p15:guide>
        <p15:guide id="32" pos="5473" userDrawn="1">
          <p15:clr>
            <a:srgbClr val="FBAE40"/>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2_Title and text side by side 3">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userDrawn="1"/>
        </p:nvSpPr>
        <p:spPr bwMode="auto">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75747"/>
          </a:xfrm>
        </p:spPr>
        <p:txBody>
          <a:bodyPr anchor="t">
            <a:noAutofit/>
          </a:bodyPr>
          <a:lstStyle>
            <a:lvl1pPr>
              <a:defRPr>
                <a:solidFill>
                  <a:schemeClr val="accent3"/>
                </a:solidFill>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hasCustomPrompt="1"/>
          </p:nvPr>
        </p:nvSpPr>
        <p:spPr>
          <a:xfrm>
            <a:off x="584200" y="1286005"/>
            <a:ext cx="3187700" cy="4983033"/>
          </a:xfrm>
        </p:spPr>
        <p:txBody>
          <a:bodyPr anchor="t">
            <a:noAutofit/>
          </a:bodyPr>
          <a:lstStyle>
            <a:lvl1pPr marL="0" indent="0">
              <a:spcAft>
                <a:spcPts val="600"/>
              </a:spcAft>
              <a:buFont typeface="Wingdings" panose="05000000000000000000" pitchFamily="2" charset="2"/>
              <a:buNone/>
              <a:defRPr sz="2000">
                <a:solidFill>
                  <a:schemeClr val="bg1"/>
                </a:solidFill>
              </a:defRPr>
            </a:lvl1pPr>
          </a:lstStyle>
          <a:p>
            <a:pPr lvl="0"/>
            <a:r>
              <a:rPr lang="en-US" dirty="0"/>
              <a:t>Subtitle</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69248679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1_Title and text side by side 3">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userDrawn="1"/>
        </p:nvSpPr>
        <p:spPr bwMode="auto">
          <a:xfrm>
            <a:off x="783590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4200" y="585788"/>
            <a:ext cx="6088063" cy="608698"/>
          </a:xfrm>
        </p:spPr>
        <p:txBody>
          <a:bodyPr anchor="t">
            <a:noAutofit/>
          </a:bodyPr>
          <a:lstStyle>
            <a:lvl1pPr>
              <a:defRPr>
                <a:solidFill>
                  <a:schemeClr val="tx2"/>
                </a:solidFill>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8361404" y="585788"/>
            <a:ext cx="3247983" cy="5683249"/>
          </a:xfrm>
        </p:spPr>
        <p:txBody>
          <a:bodyPr anchor="t">
            <a:noAutofit/>
          </a:bodyPr>
          <a:lstStyle>
            <a:lvl1pPr marL="0" indent="0">
              <a:spcAft>
                <a:spcPts val="600"/>
              </a:spcAft>
              <a:buFont typeface="Wingdings" panose="05000000000000000000" pitchFamily="2" charset="2"/>
              <a:buNone/>
              <a:defRPr sz="2000">
                <a:solidFill>
                  <a:schemeClr val="bg1"/>
                </a:solidFill>
              </a:defRPr>
            </a:lvl1pPr>
          </a:lstStyle>
          <a:p>
            <a:pPr lvl="0"/>
            <a:r>
              <a:rPr lang="en-US"/>
              <a:t>Click to edit Master text styles</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7" name="Text Placeholder 2">
            <a:extLst>
              <a:ext uri="{FF2B5EF4-FFF2-40B4-BE49-F238E27FC236}">
                <a16:creationId xmlns:a16="http://schemas.microsoft.com/office/drawing/2014/main" id="{731C9FF9-0EE9-A946-8C26-107C9EB0E78C}"/>
              </a:ext>
            </a:extLst>
          </p:cNvPr>
          <p:cNvSpPr>
            <a:spLocks noGrp="1"/>
          </p:cNvSpPr>
          <p:nvPr>
            <p:ph type="body" sz="quarter" idx="12"/>
          </p:nvPr>
        </p:nvSpPr>
        <p:spPr>
          <a:xfrm>
            <a:off x="584200" y="1196752"/>
            <a:ext cx="6088063" cy="2232247"/>
          </a:xfrm>
        </p:spPr>
        <p:txBody>
          <a:bodyPr anchor="t">
            <a:noAutofit/>
          </a:bodyPr>
          <a:lstStyle>
            <a:lvl1pPr marL="0" indent="0">
              <a:spcAft>
                <a:spcPts val="600"/>
              </a:spcAft>
              <a:buFont typeface="Wingdings" panose="05000000000000000000" pitchFamily="2" charset="2"/>
              <a:buNone/>
              <a:defRPr sz="2000">
                <a:solidFill>
                  <a:schemeClr val="tx1"/>
                </a:solidFill>
              </a:defRPr>
            </a:lvl1pPr>
          </a:lstStyle>
          <a:p>
            <a:pPr lvl="0"/>
            <a:r>
              <a:rPr lang="en-US"/>
              <a:t>Click to edit Master text styles</a:t>
            </a:r>
          </a:p>
        </p:txBody>
      </p:sp>
    </p:spTree>
    <p:extLst>
      <p:ext uri="{BB962C8B-B14F-4D97-AF65-F5344CB8AC3E}">
        <p14:creationId xmlns:p14="http://schemas.microsoft.com/office/powerpoint/2010/main" val="475047256"/>
      </p:ext>
    </p:extLst>
  </p:cSld>
  <p:clrMapOvr>
    <a:masterClrMapping/>
  </p:clrMapOvr>
  <p:transition>
    <p:fade/>
  </p:transition>
  <p:extLst>
    <p:ext uri="{DCECCB84-F9BA-43D5-87BE-67443E8EF086}">
      <p15:sldGuideLst xmlns:p15="http://schemas.microsoft.com/office/powerpoint/2012/main">
        <p15:guide id="13" pos="4929" userDrawn="1">
          <p15:clr>
            <a:srgbClr val="5ACBF0"/>
          </p15:clr>
        </p15:guide>
        <p15:guide id="29" orient="horz" pos="2160">
          <p15:clr>
            <a:srgbClr val="5ACBF0"/>
          </p15:clr>
        </p15:guide>
        <p15:guide id="30" pos="4566" userDrawn="1">
          <p15:clr>
            <a:srgbClr val="5ACBF0"/>
          </p15:clr>
        </p15:guide>
        <p15:guide id="31" pos="4203" userDrawn="1">
          <p15:clr>
            <a:srgbClr val="5ACBF0"/>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Title and text side by side 4">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noAutofit/>
          </a:bodyPr>
          <a:lstStyle>
            <a:lvl1pPr>
              <a:defRPr>
                <a:solidFill>
                  <a:schemeClr val="tx1"/>
                </a:solidFill>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noAutofit/>
          </a:bodyPr>
          <a:lstStyle>
            <a:lvl1pPr marL="0" indent="0">
              <a:spcAft>
                <a:spcPts val="600"/>
              </a:spcAft>
              <a:buFont typeface="Wingdings" panose="05000000000000000000" pitchFamily="2" charset="2"/>
              <a:buNone/>
              <a:defRPr>
                <a:solidFill>
                  <a:schemeClr val="tx1"/>
                </a:solidFill>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886443854"/>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Title and text side by side 5">
    <p:bg>
      <p:bgRef idx="1001">
        <a:schemeClr val="bg2"/>
      </p:bgRef>
    </p:bg>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28DDDE60-CF92-3E47-B933-9AD563CFC823}"/>
              </a:ext>
              <a:ext uri="{C183D7F6-B498-43B3-948B-1728B52AA6E4}">
                <adec:decorative xmlns:adec="http://schemas.microsoft.com/office/drawing/2017/decorative" val="1"/>
              </a:ext>
            </a:extLst>
          </p:cNvPr>
          <p:cNvCxnSpPr>
            <a:cxnSpLocks/>
          </p:cNvCxnSpPr>
          <p:nvPr userDrawn="1"/>
        </p:nvCxnSpPr>
        <p:spPr>
          <a:xfrm>
            <a:off x="6096000" y="1989442"/>
            <a:ext cx="0" cy="2879117"/>
          </a:xfrm>
          <a:prstGeom prst="line">
            <a:avLst/>
          </a:prstGeom>
          <a:ln w="28575">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Title 1">
            <a:extLst>
              <a:ext uri="{FF2B5EF4-FFF2-40B4-BE49-F238E27FC236}">
                <a16:creationId xmlns:a16="http://schemas.microsoft.com/office/drawing/2014/main" id="{A9E8FB02-E25B-E14D-8924-32CC3949ADD1}"/>
              </a:ext>
            </a:extLst>
          </p:cNvPr>
          <p:cNvSpPr>
            <a:spLocks noGrp="1"/>
          </p:cNvSpPr>
          <p:nvPr>
            <p:ph type="title" hasCustomPrompt="1"/>
          </p:nvPr>
        </p:nvSpPr>
        <p:spPr>
          <a:xfrm>
            <a:off x="588263" y="585788"/>
            <a:ext cx="4894962" cy="5683250"/>
          </a:xfrm>
        </p:spPr>
        <p:txBody>
          <a:bodyPr anchor="ctr">
            <a:noAutofit/>
          </a:bodyPr>
          <a:lstStyle>
            <a:lvl1pPr>
              <a:defRPr>
                <a:solidFill>
                  <a:schemeClr val="accent3"/>
                </a:solidFill>
              </a:defRPr>
            </a:lvl1pPr>
          </a:lstStyle>
          <a:p>
            <a:r>
              <a:rPr lang="en-US" dirty="0"/>
              <a:t>Title</a:t>
            </a:r>
          </a:p>
        </p:txBody>
      </p:sp>
      <p:sp>
        <p:nvSpPr>
          <p:cNvPr id="6" name="Text Placeholder 2">
            <a:extLst>
              <a:ext uri="{FF2B5EF4-FFF2-40B4-BE49-F238E27FC236}">
                <a16:creationId xmlns:a16="http://schemas.microsoft.com/office/drawing/2014/main" id="{C74FD3CD-1AFC-E14A-A565-37F4D59C5377}"/>
              </a:ext>
            </a:extLst>
          </p:cNvPr>
          <p:cNvSpPr>
            <a:spLocks noGrp="1"/>
          </p:cNvSpPr>
          <p:nvPr>
            <p:ph type="body" sz="quarter" idx="11"/>
          </p:nvPr>
        </p:nvSpPr>
        <p:spPr>
          <a:xfrm>
            <a:off x="6672262" y="585788"/>
            <a:ext cx="4937125" cy="5683249"/>
          </a:xfrm>
        </p:spPr>
        <p:txBody>
          <a:bodyPr anchor="ctr">
            <a:noAutofit/>
          </a:bodyPr>
          <a:lstStyle>
            <a:lvl1pPr marL="0" indent="0">
              <a:spcAft>
                <a:spcPts val="600"/>
              </a:spcAft>
              <a:buFont typeface="Wingdings" panose="05000000000000000000" pitchFamily="2" charset="2"/>
              <a:buNone/>
              <a:defRPr>
                <a:solidFill>
                  <a:schemeClr val="tx1"/>
                </a:solidFill>
              </a:defRPr>
            </a:lvl1pPr>
          </a:lstStyle>
          <a:p>
            <a:pPr lvl="0"/>
            <a:r>
              <a:rPr lang="en-US"/>
              <a:t>Click to edit Master text styles</a:t>
            </a:r>
          </a:p>
        </p:txBody>
      </p:sp>
    </p:spTree>
    <p:extLst>
      <p:ext uri="{BB962C8B-B14F-4D97-AF65-F5344CB8AC3E}">
        <p14:creationId xmlns:p14="http://schemas.microsoft.com/office/powerpoint/2010/main" val="405326340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6" pos="3749">
          <p15:clr>
            <a:srgbClr val="A4A3A4"/>
          </p15:clr>
        </p15:guide>
        <p15:guide id="17" pos="3931" userDrawn="1">
          <p15:clr>
            <a:srgbClr val="A4A3A4"/>
          </p15:clr>
        </p15:guide>
        <p15:guide id="28" pos="3840">
          <p15:clr>
            <a:srgbClr val="F26B43"/>
          </p15:clr>
        </p15:guide>
        <p15:guide id="29" pos="3454" userDrawn="1">
          <p15:clr>
            <a:srgbClr val="FBAE40"/>
          </p15:clr>
        </p15:guide>
        <p15:guide id="30" pos="4203"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End Slide Color Bkg">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5715040"/>
            <a:ext cx="9144000" cy="553998"/>
          </a:xfrm>
          <a:noFill/>
        </p:spPr>
        <p:txBody>
          <a:bodyPr lIns="0" tIns="0" rIns="0" bIns="0" anchor="b" anchorCtr="0">
            <a:spAutoFit/>
          </a:bodyPr>
          <a:lstStyle>
            <a:lvl1pPr>
              <a:defRPr sz="3600" spc="-50" baseline="0">
                <a:solidFill>
                  <a:schemeClr val="accent3"/>
                </a:solidFill>
                <a:latin typeface="+mj-lt"/>
                <a:cs typeface="Segoe UI" panose="020B0502040204020203" pitchFamily="34" charset="0"/>
              </a:defRPr>
            </a:lvl1pPr>
          </a:lstStyle>
          <a:p>
            <a:r>
              <a:rPr lang="en-US" dirty="0"/>
              <a:t>Thank you</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259996187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pos="6132" userDrawn="1">
          <p15:clr>
            <a:srgbClr val="5ACBF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Project Profil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A753517-0CF4-2145-AABB-8F14C26A09AD}"/>
              </a:ext>
            </a:extLst>
          </p:cNvPr>
          <p:cNvSpPr/>
          <p:nvPr userDrawn="1"/>
        </p:nvSpPr>
        <p:spPr bwMode="auto">
          <a:xfrm>
            <a:off x="-1" y="0"/>
            <a:ext cx="5959475"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3" name="Title 1">
            <a:extLst>
              <a:ext uri="{FF2B5EF4-FFF2-40B4-BE49-F238E27FC236}">
                <a16:creationId xmlns:a16="http://schemas.microsoft.com/office/drawing/2014/main" id="{62DDA6FD-CC5D-0345-82C4-633849427A60}"/>
              </a:ext>
            </a:extLst>
          </p:cNvPr>
          <p:cNvSpPr>
            <a:spLocks noGrp="1"/>
          </p:cNvSpPr>
          <p:nvPr>
            <p:ph type="title" hasCustomPrompt="1"/>
          </p:nvPr>
        </p:nvSpPr>
        <p:spPr>
          <a:xfrm>
            <a:off x="588263" y="585788"/>
            <a:ext cx="4726687" cy="850900"/>
          </a:xfrm>
        </p:spPr>
        <p:txBody>
          <a:bodyPr anchor="t">
            <a:noAutofit/>
          </a:bodyPr>
          <a:lstStyle>
            <a:lvl1pPr>
              <a:defRPr>
                <a:solidFill>
                  <a:schemeClr val="accent3"/>
                </a:solidFill>
              </a:defRPr>
            </a:lvl1pPr>
          </a:lstStyle>
          <a:p>
            <a:r>
              <a:rPr lang="en-US" dirty="0"/>
              <a:t>Project Name</a:t>
            </a:r>
          </a:p>
        </p:txBody>
      </p:sp>
      <p:cxnSp>
        <p:nvCxnSpPr>
          <p:cNvPr id="11" name="Straight Connector 10">
            <a:extLst>
              <a:ext uri="{FF2B5EF4-FFF2-40B4-BE49-F238E27FC236}">
                <a16:creationId xmlns:a16="http://schemas.microsoft.com/office/drawing/2014/main" id="{B2304FDD-17CA-A147-9CB2-F7A4E83816B0}"/>
              </a:ext>
            </a:extLst>
          </p:cNvPr>
          <p:cNvCxnSpPr/>
          <p:nvPr userDrawn="1"/>
        </p:nvCxnSpPr>
        <p:spPr>
          <a:xfrm>
            <a:off x="6240463" y="2028346"/>
            <a:ext cx="5368925"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3" name="Text Placeholder 22">
            <a:extLst>
              <a:ext uri="{FF2B5EF4-FFF2-40B4-BE49-F238E27FC236}">
                <a16:creationId xmlns:a16="http://schemas.microsoft.com/office/drawing/2014/main" id="{7E88AE75-9022-0C40-AABE-5A0B8F88A37D}"/>
              </a:ext>
            </a:extLst>
          </p:cNvPr>
          <p:cNvSpPr>
            <a:spLocks noGrp="1"/>
          </p:cNvSpPr>
          <p:nvPr>
            <p:ph type="body" sz="quarter" idx="10" hasCustomPrompt="1"/>
          </p:nvPr>
        </p:nvSpPr>
        <p:spPr>
          <a:xfrm>
            <a:off x="584201" y="2017713"/>
            <a:ext cx="3481387" cy="2326791"/>
          </a:xfrm>
        </p:spPr>
        <p:txBody>
          <a:bodyPr/>
          <a:lstStyle>
            <a:lvl1pPr marL="0" indent="0">
              <a:lnSpc>
                <a:spcPct val="100000"/>
              </a:lnSpc>
              <a:buNone/>
              <a:defRPr sz="1800">
                <a:solidFill>
                  <a:schemeClr val="bg1"/>
                </a:solidFill>
              </a:defRPr>
            </a:lvl1pPr>
            <a:lvl2pPr marL="228600" indent="0">
              <a:buNone/>
              <a:defRPr sz="1800">
                <a:solidFill>
                  <a:schemeClr val="bg1"/>
                </a:solidFill>
              </a:defRPr>
            </a:lvl2pPr>
            <a:lvl3pPr marL="457200" indent="0">
              <a:buNone/>
              <a:defRPr sz="1800">
                <a:solidFill>
                  <a:schemeClr val="bg1"/>
                </a:solidFill>
              </a:defRPr>
            </a:lvl3pPr>
            <a:lvl4pPr marL="661988" indent="0">
              <a:buNone/>
              <a:defRPr sz="1800">
                <a:solidFill>
                  <a:schemeClr val="bg1"/>
                </a:solidFill>
              </a:defRPr>
            </a:lvl4pPr>
            <a:lvl5pPr marL="855663" indent="0">
              <a:buNone/>
              <a:defRPr sz="1800">
                <a:solidFill>
                  <a:schemeClr val="bg1"/>
                </a:solidFill>
              </a:defRPr>
            </a:lvl5pPr>
          </a:lstStyle>
          <a:p>
            <a:pPr>
              <a:lnSpc>
                <a:spcPct val="100000"/>
              </a:lnSpc>
            </a:pPr>
            <a:r>
              <a:rPr lang="en-US" sz="1800" b="0" dirty="0">
                <a:solidFill>
                  <a:schemeClr val="bg1"/>
                </a:solidFill>
                <a:latin typeface="Segoe UI" panose="020B0502040204020203" pitchFamily="34" charset="0"/>
                <a:cs typeface="Segoe UI" panose="020B0502040204020203" pitchFamily="34" charset="0"/>
              </a:rPr>
              <a:t>Provide more context and a detailed overview of what the project goals are, what you have or hope to accomplish.</a:t>
            </a:r>
          </a:p>
          <a:p>
            <a:pPr>
              <a:lnSpc>
                <a:spcPct val="100000"/>
              </a:lnSpc>
            </a:pPr>
            <a:endParaRPr lang="en-US" sz="1800" b="0" dirty="0">
              <a:solidFill>
                <a:schemeClr val="bg1"/>
              </a:solidFill>
              <a:latin typeface="Segoe UI" panose="020B0502040204020203" pitchFamily="34" charset="0"/>
              <a:cs typeface="Segoe UI" panose="020B0502040204020203" pitchFamily="34" charset="0"/>
            </a:endParaRPr>
          </a:p>
          <a:p>
            <a:pPr>
              <a:lnSpc>
                <a:spcPct val="100000"/>
              </a:lnSpc>
            </a:pPr>
            <a:r>
              <a:rPr lang="en-US" sz="1800" b="0" dirty="0">
                <a:solidFill>
                  <a:schemeClr val="bg1"/>
                </a:solidFill>
                <a:latin typeface="Segoe UI" panose="020B0502040204020203" pitchFamily="34" charset="0"/>
                <a:cs typeface="Segoe UI" panose="020B0502040204020203" pitchFamily="34" charset="0"/>
              </a:rPr>
              <a:t>This space accommodates multiple lines of text so there is enough room to give details.</a:t>
            </a:r>
          </a:p>
        </p:txBody>
      </p:sp>
      <p:sp>
        <p:nvSpPr>
          <p:cNvPr id="32" name="Text Placeholder 31">
            <a:extLst>
              <a:ext uri="{FF2B5EF4-FFF2-40B4-BE49-F238E27FC236}">
                <a16:creationId xmlns:a16="http://schemas.microsoft.com/office/drawing/2014/main" id="{A0CD7186-AF1B-F240-9FA1-9EE24D7F044C}"/>
              </a:ext>
            </a:extLst>
          </p:cNvPr>
          <p:cNvSpPr>
            <a:spLocks noGrp="1"/>
          </p:cNvSpPr>
          <p:nvPr>
            <p:ph type="body" sz="quarter" idx="11" hasCustomPrompt="1"/>
          </p:nvPr>
        </p:nvSpPr>
        <p:spPr>
          <a:xfrm>
            <a:off x="6240463" y="585788"/>
            <a:ext cx="1597025" cy="647700"/>
          </a:xfrm>
        </p:spPr>
        <p:txBody>
          <a:bodyPr anchor="ctr">
            <a:noAutofit/>
          </a:bodyPr>
          <a:lstStyle>
            <a:lvl1pPr marL="0" indent="0" algn="ctr">
              <a:buNone/>
              <a:defRPr sz="3600">
                <a:latin typeface="+mj-lt"/>
              </a:defRPr>
            </a:lvl1pPr>
            <a:lvl2pPr>
              <a:defRPr sz="3600">
                <a:latin typeface="+mj-lt"/>
              </a:defRPr>
            </a:lvl2pPr>
            <a:lvl3pPr>
              <a:defRPr sz="3600">
                <a:latin typeface="+mj-lt"/>
              </a:defRPr>
            </a:lvl3pPr>
            <a:lvl4pPr>
              <a:defRPr sz="3600">
                <a:latin typeface="+mj-lt"/>
              </a:defRPr>
            </a:lvl4pPr>
            <a:lvl5pPr>
              <a:defRPr sz="3600">
                <a:latin typeface="+mj-lt"/>
              </a:defRPr>
            </a:lvl5pPr>
          </a:lstStyle>
          <a:p>
            <a:pPr lvl="0"/>
            <a:r>
              <a:rPr lang="en-US" dirty="0"/>
              <a:t>$2M</a:t>
            </a:r>
          </a:p>
        </p:txBody>
      </p:sp>
      <p:sp>
        <p:nvSpPr>
          <p:cNvPr id="33" name="Text Placeholder 31">
            <a:extLst>
              <a:ext uri="{FF2B5EF4-FFF2-40B4-BE49-F238E27FC236}">
                <a16:creationId xmlns:a16="http://schemas.microsoft.com/office/drawing/2014/main" id="{7587C738-B53A-F743-AF70-728C3FB00C7E}"/>
              </a:ext>
            </a:extLst>
          </p:cNvPr>
          <p:cNvSpPr>
            <a:spLocks noGrp="1"/>
          </p:cNvSpPr>
          <p:nvPr>
            <p:ph type="body" sz="quarter" idx="12" hasCustomPrompt="1"/>
          </p:nvPr>
        </p:nvSpPr>
        <p:spPr>
          <a:xfrm>
            <a:off x="8148638" y="585788"/>
            <a:ext cx="1560611" cy="647700"/>
          </a:xfrm>
        </p:spPr>
        <p:txBody>
          <a:bodyPr anchor="ctr">
            <a:noAutofit/>
          </a:bodyPr>
          <a:lstStyle>
            <a:lvl1pPr marL="0" indent="0" algn="ctr">
              <a:buNone/>
              <a:defRPr sz="3600">
                <a:latin typeface="+mj-lt"/>
              </a:defRPr>
            </a:lvl1pPr>
            <a:lvl2pPr>
              <a:defRPr sz="3600">
                <a:latin typeface="+mj-lt"/>
              </a:defRPr>
            </a:lvl2pPr>
            <a:lvl3pPr>
              <a:defRPr sz="3600">
                <a:latin typeface="+mj-lt"/>
              </a:defRPr>
            </a:lvl3pPr>
            <a:lvl4pPr>
              <a:defRPr sz="3600">
                <a:latin typeface="+mj-lt"/>
              </a:defRPr>
            </a:lvl4pPr>
            <a:lvl5pPr>
              <a:defRPr sz="3600">
                <a:latin typeface="+mj-lt"/>
              </a:defRPr>
            </a:lvl5pPr>
          </a:lstStyle>
          <a:p>
            <a:pPr lvl="0"/>
            <a:r>
              <a:rPr lang="en-US" dirty="0"/>
              <a:t>70%</a:t>
            </a:r>
          </a:p>
        </p:txBody>
      </p:sp>
      <p:sp>
        <p:nvSpPr>
          <p:cNvPr id="34" name="Text Placeholder 31">
            <a:extLst>
              <a:ext uri="{FF2B5EF4-FFF2-40B4-BE49-F238E27FC236}">
                <a16:creationId xmlns:a16="http://schemas.microsoft.com/office/drawing/2014/main" id="{51CBA738-F416-D541-8E97-0F3A7416055D}"/>
              </a:ext>
            </a:extLst>
          </p:cNvPr>
          <p:cNvSpPr>
            <a:spLocks noGrp="1"/>
          </p:cNvSpPr>
          <p:nvPr>
            <p:ph type="body" sz="quarter" idx="13" hasCustomPrompt="1"/>
          </p:nvPr>
        </p:nvSpPr>
        <p:spPr>
          <a:xfrm>
            <a:off x="10013951" y="585788"/>
            <a:ext cx="1595438" cy="647700"/>
          </a:xfrm>
        </p:spPr>
        <p:txBody>
          <a:bodyPr anchor="ctr">
            <a:noAutofit/>
          </a:bodyPr>
          <a:lstStyle>
            <a:lvl1pPr marL="0" indent="0" algn="ctr">
              <a:buNone/>
              <a:defRPr sz="3600">
                <a:latin typeface="+mj-lt"/>
              </a:defRPr>
            </a:lvl1pPr>
            <a:lvl2pPr>
              <a:defRPr sz="3600">
                <a:latin typeface="+mj-lt"/>
              </a:defRPr>
            </a:lvl2pPr>
            <a:lvl3pPr>
              <a:defRPr sz="3600">
                <a:latin typeface="+mj-lt"/>
              </a:defRPr>
            </a:lvl3pPr>
            <a:lvl4pPr>
              <a:defRPr sz="3600">
                <a:latin typeface="+mj-lt"/>
              </a:defRPr>
            </a:lvl4pPr>
            <a:lvl5pPr>
              <a:defRPr sz="3600">
                <a:latin typeface="+mj-lt"/>
              </a:defRPr>
            </a:lvl5pPr>
          </a:lstStyle>
          <a:p>
            <a:pPr lvl="0"/>
            <a:r>
              <a:rPr lang="en-US" dirty="0"/>
              <a:t>300</a:t>
            </a:r>
          </a:p>
        </p:txBody>
      </p:sp>
      <p:sp>
        <p:nvSpPr>
          <p:cNvPr id="36" name="Text Placeholder 35">
            <a:extLst>
              <a:ext uri="{FF2B5EF4-FFF2-40B4-BE49-F238E27FC236}">
                <a16:creationId xmlns:a16="http://schemas.microsoft.com/office/drawing/2014/main" id="{28B23554-69BF-764F-A44D-94C8151E6484}"/>
              </a:ext>
            </a:extLst>
          </p:cNvPr>
          <p:cNvSpPr>
            <a:spLocks noGrp="1"/>
          </p:cNvSpPr>
          <p:nvPr>
            <p:ph type="body" sz="quarter" idx="14" hasCustomPrompt="1"/>
          </p:nvPr>
        </p:nvSpPr>
        <p:spPr>
          <a:xfrm>
            <a:off x="6240463" y="1233489"/>
            <a:ext cx="1571625" cy="611186"/>
          </a:xfrm>
        </p:spPr>
        <p:txBody>
          <a:bodyPr anchor="ctr">
            <a:noAutofit/>
          </a:bodyPr>
          <a:lstStyle>
            <a:lvl1pPr marL="0" indent="0" algn="ctr">
              <a:buNone/>
              <a:defRPr sz="1400">
                <a:solidFill>
                  <a:schemeClr val="accent6"/>
                </a:solidFill>
              </a:defRPr>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Financial</a:t>
            </a:r>
          </a:p>
          <a:p>
            <a:pPr lvl="0"/>
            <a:r>
              <a:rPr lang="en-US" dirty="0"/>
              <a:t>Value</a:t>
            </a:r>
          </a:p>
        </p:txBody>
      </p:sp>
      <p:sp>
        <p:nvSpPr>
          <p:cNvPr id="37" name="Text Placeholder 35">
            <a:extLst>
              <a:ext uri="{FF2B5EF4-FFF2-40B4-BE49-F238E27FC236}">
                <a16:creationId xmlns:a16="http://schemas.microsoft.com/office/drawing/2014/main" id="{F959484E-ADD1-F94C-8470-0C113E2E167A}"/>
              </a:ext>
            </a:extLst>
          </p:cNvPr>
          <p:cNvSpPr>
            <a:spLocks noGrp="1"/>
          </p:cNvSpPr>
          <p:nvPr>
            <p:ph type="body" sz="quarter" idx="15" hasCustomPrompt="1"/>
          </p:nvPr>
        </p:nvSpPr>
        <p:spPr>
          <a:xfrm>
            <a:off x="8148638" y="1233489"/>
            <a:ext cx="1571625" cy="611186"/>
          </a:xfrm>
        </p:spPr>
        <p:txBody>
          <a:bodyPr anchor="ctr">
            <a:noAutofit/>
          </a:bodyPr>
          <a:lstStyle>
            <a:lvl1pPr marL="0" indent="0" algn="ctr">
              <a:buNone/>
              <a:defRPr sz="1400">
                <a:solidFill>
                  <a:schemeClr val="accent6"/>
                </a:solidFill>
              </a:defRPr>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Percentage</a:t>
            </a:r>
          </a:p>
          <a:p>
            <a:pPr lvl="0"/>
            <a:r>
              <a:rPr lang="en-US" dirty="0"/>
              <a:t>Value</a:t>
            </a:r>
          </a:p>
        </p:txBody>
      </p:sp>
      <p:sp>
        <p:nvSpPr>
          <p:cNvPr id="38" name="Text Placeholder 35">
            <a:extLst>
              <a:ext uri="{FF2B5EF4-FFF2-40B4-BE49-F238E27FC236}">
                <a16:creationId xmlns:a16="http://schemas.microsoft.com/office/drawing/2014/main" id="{3B6DEB9F-381E-D641-A8C9-29A7CC18D3E2}"/>
              </a:ext>
            </a:extLst>
          </p:cNvPr>
          <p:cNvSpPr>
            <a:spLocks noGrp="1"/>
          </p:cNvSpPr>
          <p:nvPr>
            <p:ph type="body" sz="quarter" idx="16" hasCustomPrompt="1"/>
          </p:nvPr>
        </p:nvSpPr>
        <p:spPr>
          <a:xfrm>
            <a:off x="10013950" y="1233489"/>
            <a:ext cx="1595438" cy="611186"/>
          </a:xfrm>
        </p:spPr>
        <p:txBody>
          <a:bodyPr anchor="ctr">
            <a:noAutofit/>
          </a:bodyPr>
          <a:lstStyle>
            <a:lvl1pPr marL="0" indent="0" algn="ctr">
              <a:buNone/>
              <a:defRPr sz="1400">
                <a:solidFill>
                  <a:schemeClr val="accent6"/>
                </a:solidFill>
              </a:defRPr>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Additional</a:t>
            </a:r>
          </a:p>
          <a:p>
            <a:pPr lvl="0"/>
            <a:r>
              <a:rPr lang="en-US" dirty="0"/>
              <a:t>Value</a:t>
            </a:r>
          </a:p>
        </p:txBody>
      </p:sp>
      <p:sp>
        <p:nvSpPr>
          <p:cNvPr id="40" name="Text Placeholder 39">
            <a:extLst>
              <a:ext uri="{FF2B5EF4-FFF2-40B4-BE49-F238E27FC236}">
                <a16:creationId xmlns:a16="http://schemas.microsoft.com/office/drawing/2014/main" id="{F5A202A1-4A1F-5843-BD54-EC098D909269}"/>
              </a:ext>
            </a:extLst>
          </p:cNvPr>
          <p:cNvSpPr>
            <a:spLocks noGrp="1"/>
          </p:cNvSpPr>
          <p:nvPr>
            <p:ph type="body" sz="quarter" idx="17" hasCustomPrompt="1"/>
          </p:nvPr>
        </p:nvSpPr>
        <p:spPr>
          <a:xfrm>
            <a:off x="6240463" y="2017713"/>
            <a:ext cx="4422775" cy="704222"/>
          </a:xfrm>
        </p:spPr>
        <p:txBody>
          <a:bodyPr lIns="90000" tIns="46800" rIns="90000" bIns="46800" anchor="b">
            <a:noAutofit/>
          </a:bodyPr>
          <a:lstStyle>
            <a:lvl1pPr marL="0" indent="0">
              <a:buNone/>
              <a:defRPr sz="2400">
                <a:latin typeface="+mj-lt"/>
              </a:defRPr>
            </a:lvl1pPr>
            <a:lvl2pPr marL="228600" indent="0">
              <a:buNone/>
              <a:defRPr>
                <a:latin typeface="+mj-lt"/>
              </a:defRPr>
            </a:lvl2pPr>
            <a:lvl3pPr marL="457200" indent="0">
              <a:buNone/>
              <a:defRPr>
                <a:latin typeface="+mj-lt"/>
              </a:defRPr>
            </a:lvl3pPr>
            <a:lvl4pPr marL="661988" indent="0">
              <a:buNone/>
              <a:defRPr>
                <a:latin typeface="+mj-lt"/>
              </a:defRPr>
            </a:lvl4pPr>
            <a:lvl5pPr marL="855663" indent="0">
              <a:buNone/>
              <a:defRPr>
                <a:latin typeface="+mj-lt"/>
              </a:defRPr>
            </a:lvl5pPr>
          </a:lstStyle>
          <a:p>
            <a:pPr lvl="0"/>
            <a:r>
              <a:rPr lang="en-US" dirty="0"/>
              <a:t>Project goals</a:t>
            </a:r>
          </a:p>
        </p:txBody>
      </p:sp>
      <p:sp>
        <p:nvSpPr>
          <p:cNvPr id="42" name="Text Placeholder 41">
            <a:extLst>
              <a:ext uri="{FF2B5EF4-FFF2-40B4-BE49-F238E27FC236}">
                <a16:creationId xmlns:a16="http://schemas.microsoft.com/office/drawing/2014/main" id="{9E4D6518-F39B-D540-BBC8-F615FE1B6AF1}"/>
              </a:ext>
            </a:extLst>
          </p:cNvPr>
          <p:cNvSpPr>
            <a:spLocks noGrp="1"/>
          </p:cNvSpPr>
          <p:nvPr>
            <p:ph type="body" sz="quarter" idx="18" hasCustomPrompt="1"/>
          </p:nvPr>
        </p:nvSpPr>
        <p:spPr>
          <a:xfrm>
            <a:off x="6240463" y="2977115"/>
            <a:ext cx="5368925" cy="1148317"/>
          </a:xfrm>
        </p:spPr>
        <p:txBody>
          <a:bodyPr lIns="90000" tIns="46800" rIns="90000" bIns="46800">
            <a:noAutofit/>
          </a:bodyPr>
          <a:lstStyle>
            <a:lvl1pPr marL="0" indent="0">
              <a:buNone/>
              <a:defRPr sz="1400">
                <a:solidFill>
                  <a:schemeClr val="accent6"/>
                </a:solidFill>
              </a:defRPr>
            </a:lvl1pPr>
            <a:lvl2pPr marL="228600" indent="0">
              <a:buNone/>
              <a:defRPr>
                <a:solidFill>
                  <a:schemeClr val="accent6"/>
                </a:solidFill>
              </a:defRPr>
            </a:lvl2pPr>
            <a:lvl3pPr marL="457200" indent="0">
              <a:buNone/>
              <a:defRPr>
                <a:solidFill>
                  <a:schemeClr val="accent6"/>
                </a:solidFill>
              </a:defRPr>
            </a:lvl3pPr>
            <a:lvl4pPr marL="661988" indent="0">
              <a:buNone/>
              <a:defRPr>
                <a:solidFill>
                  <a:schemeClr val="accent6"/>
                </a:solidFill>
              </a:defRPr>
            </a:lvl4pPr>
            <a:lvl5pPr marL="855663" indent="0">
              <a:buNone/>
              <a:defRPr>
                <a:solidFill>
                  <a:schemeClr val="accent6"/>
                </a:solidFill>
              </a:defRPr>
            </a:lvl5pPr>
          </a:lstStyle>
          <a:p>
            <a:pPr lvl="0"/>
            <a:r>
              <a:rPr lang="en-US" dirty="0"/>
              <a:t>Descriptive text</a:t>
            </a:r>
          </a:p>
        </p:txBody>
      </p:sp>
      <p:sp>
        <p:nvSpPr>
          <p:cNvPr id="43" name="Text Placeholder 39">
            <a:extLst>
              <a:ext uri="{FF2B5EF4-FFF2-40B4-BE49-F238E27FC236}">
                <a16:creationId xmlns:a16="http://schemas.microsoft.com/office/drawing/2014/main" id="{BFD70A96-999C-1A46-83A7-D06801F55DB7}"/>
              </a:ext>
            </a:extLst>
          </p:cNvPr>
          <p:cNvSpPr>
            <a:spLocks noGrp="1"/>
          </p:cNvSpPr>
          <p:nvPr>
            <p:ph type="body" sz="quarter" idx="19" hasCustomPrompt="1"/>
          </p:nvPr>
        </p:nvSpPr>
        <p:spPr>
          <a:xfrm>
            <a:off x="6240463" y="4161319"/>
            <a:ext cx="4422775" cy="704222"/>
          </a:xfrm>
        </p:spPr>
        <p:txBody>
          <a:bodyPr lIns="90000" tIns="46800" rIns="90000" bIns="46800" anchor="b">
            <a:noAutofit/>
          </a:bodyPr>
          <a:lstStyle>
            <a:lvl1pPr marL="0" indent="0">
              <a:buNone/>
              <a:defRPr sz="2400">
                <a:latin typeface="+mj-lt"/>
              </a:defRPr>
            </a:lvl1pPr>
            <a:lvl2pPr marL="228600" indent="0">
              <a:buNone/>
              <a:defRPr>
                <a:latin typeface="+mj-lt"/>
              </a:defRPr>
            </a:lvl2pPr>
            <a:lvl3pPr marL="457200" indent="0">
              <a:buNone/>
              <a:defRPr>
                <a:latin typeface="+mj-lt"/>
              </a:defRPr>
            </a:lvl3pPr>
            <a:lvl4pPr marL="661988" indent="0">
              <a:buNone/>
              <a:defRPr>
                <a:latin typeface="+mj-lt"/>
              </a:defRPr>
            </a:lvl4pPr>
            <a:lvl5pPr marL="855663" indent="0">
              <a:buNone/>
              <a:defRPr>
                <a:latin typeface="+mj-lt"/>
              </a:defRPr>
            </a:lvl5pPr>
          </a:lstStyle>
          <a:p>
            <a:pPr lvl="0"/>
            <a:r>
              <a:rPr lang="en-US" dirty="0"/>
              <a:t>Project goals</a:t>
            </a:r>
          </a:p>
        </p:txBody>
      </p:sp>
      <p:sp>
        <p:nvSpPr>
          <p:cNvPr id="44" name="Text Placeholder 41">
            <a:extLst>
              <a:ext uri="{FF2B5EF4-FFF2-40B4-BE49-F238E27FC236}">
                <a16:creationId xmlns:a16="http://schemas.microsoft.com/office/drawing/2014/main" id="{F57534EE-A31A-3942-81EF-7420176EDD7B}"/>
              </a:ext>
            </a:extLst>
          </p:cNvPr>
          <p:cNvSpPr>
            <a:spLocks noGrp="1"/>
          </p:cNvSpPr>
          <p:nvPr>
            <p:ph type="body" sz="quarter" idx="20" hasCustomPrompt="1"/>
          </p:nvPr>
        </p:nvSpPr>
        <p:spPr>
          <a:xfrm>
            <a:off x="6240463" y="5120721"/>
            <a:ext cx="5368925" cy="1148317"/>
          </a:xfrm>
        </p:spPr>
        <p:txBody>
          <a:bodyPr lIns="90000" tIns="46800" rIns="90000" bIns="46800">
            <a:noAutofit/>
          </a:bodyPr>
          <a:lstStyle>
            <a:lvl1pPr marL="0" indent="0">
              <a:buNone/>
              <a:defRPr sz="1400">
                <a:solidFill>
                  <a:schemeClr val="accent6"/>
                </a:solidFill>
              </a:defRPr>
            </a:lvl1pPr>
            <a:lvl2pPr marL="228600" indent="0">
              <a:buNone/>
              <a:defRPr>
                <a:solidFill>
                  <a:schemeClr val="accent6"/>
                </a:solidFill>
              </a:defRPr>
            </a:lvl2pPr>
            <a:lvl3pPr marL="457200" indent="0">
              <a:buNone/>
              <a:defRPr>
                <a:solidFill>
                  <a:schemeClr val="accent6"/>
                </a:solidFill>
              </a:defRPr>
            </a:lvl3pPr>
            <a:lvl4pPr marL="661988" indent="0">
              <a:buNone/>
              <a:defRPr>
                <a:solidFill>
                  <a:schemeClr val="accent6"/>
                </a:solidFill>
              </a:defRPr>
            </a:lvl4pPr>
            <a:lvl5pPr marL="855663" indent="0">
              <a:buNone/>
              <a:defRPr>
                <a:solidFill>
                  <a:schemeClr val="accent6"/>
                </a:solidFill>
              </a:defRPr>
            </a:lvl5pPr>
          </a:lstStyle>
          <a:p>
            <a:pPr lvl="0"/>
            <a:r>
              <a:rPr lang="en-US" dirty="0"/>
              <a:t>Descriptive text</a:t>
            </a:r>
          </a:p>
        </p:txBody>
      </p:sp>
    </p:spTree>
    <p:extLst>
      <p:ext uri="{BB962C8B-B14F-4D97-AF65-F5344CB8AC3E}">
        <p14:creationId xmlns:p14="http://schemas.microsoft.com/office/powerpoint/2010/main" val="3455035362"/>
      </p:ext>
    </p:extLst>
  </p:cSld>
  <p:clrMapOvr>
    <a:masterClrMapping/>
  </p:clrMapOvr>
  <p:transition>
    <p:fade/>
  </p:transition>
  <p:extLst>
    <p:ext uri="{DCECCB84-F9BA-43D5-87BE-67443E8EF086}">
      <p15:sldGuideLst xmlns:p15="http://schemas.microsoft.com/office/powerpoint/2012/main">
        <p15:guide id="16" pos="3754" userDrawn="1">
          <p15:clr>
            <a:srgbClr val="A4A3A4"/>
          </p15:clr>
        </p15:guide>
        <p15:guide id="17" pos="3931" userDrawn="1">
          <p15:clr>
            <a:srgbClr val="A4A3A4"/>
          </p15:clr>
        </p15:guide>
        <p15:guide id="20" pos="4937">
          <p15:clr>
            <a:srgbClr val="A4A3A4"/>
          </p15:clr>
        </p15:guide>
        <p15:guide id="21" pos="5133" userDrawn="1">
          <p15:clr>
            <a:srgbClr val="A4A3A4"/>
          </p15:clr>
        </p15:guide>
        <p15:guide id="24" pos="6123">
          <p15:clr>
            <a:srgbClr val="A4A3A4"/>
          </p15:clr>
        </p15:guide>
        <p15:guide id="25" pos="6308">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777" userDrawn="1">
          <p15:clr>
            <a:srgbClr val="FBAE40"/>
          </p15:clr>
        </p15:guide>
        <p15:guide id="32" orient="horz" pos="1162" userDrawn="1">
          <p15:clr>
            <a:srgbClr val="FBAE4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Team Slide 1">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A753517-0CF4-2145-AABB-8F14C26A09AD}"/>
              </a:ext>
            </a:extLst>
          </p:cNvPr>
          <p:cNvSpPr/>
          <p:nvPr userDrawn="1"/>
        </p:nvSpPr>
        <p:spPr bwMode="auto">
          <a:xfrm>
            <a:off x="-1" y="0"/>
            <a:ext cx="4065589"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3" name="Title 1">
            <a:extLst>
              <a:ext uri="{FF2B5EF4-FFF2-40B4-BE49-F238E27FC236}">
                <a16:creationId xmlns:a16="http://schemas.microsoft.com/office/drawing/2014/main" id="{62DDA6FD-CC5D-0345-82C4-633849427A60}"/>
              </a:ext>
            </a:extLst>
          </p:cNvPr>
          <p:cNvSpPr>
            <a:spLocks noGrp="1"/>
          </p:cNvSpPr>
          <p:nvPr>
            <p:ph type="title" hasCustomPrompt="1"/>
          </p:nvPr>
        </p:nvSpPr>
        <p:spPr>
          <a:xfrm>
            <a:off x="588264" y="585788"/>
            <a:ext cx="2824862" cy="850900"/>
          </a:xfrm>
        </p:spPr>
        <p:txBody>
          <a:bodyPr anchor="t">
            <a:noAutofit/>
          </a:bodyPr>
          <a:lstStyle>
            <a:lvl1pPr>
              <a:defRPr>
                <a:solidFill>
                  <a:schemeClr val="accent3"/>
                </a:solidFill>
              </a:defRPr>
            </a:lvl1pPr>
          </a:lstStyle>
          <a:p>
            <a:r>
              <a:rPr lang="en-US" dirty="0"/>
              <a:t>Hello</a:t>
            </a:r>
          </a:p>
        </p:txBody>
      </p:sp>
      <p:sp>
        <p:nvSpPr>
          <p:cNvPr id="25" name="Text Placeholder 24">
            <a:extLst>
              <a:ext uri="{FF2B5EF4-FFF2-40B4-BE49-F238E27FC236}">
                <a16:creationId xmlns:a16="http://schemas.microsoft.com/office/drawing/2014/main" id="{687B7084-FB17-304C-A2D7-1145E7FE9D5A}"/>
              </a:ext>
            </a:extLst>
          </p:cNvPr>
          <p:cNvSpPr>
            <a:spLocks noGrp="1"/>
          </p:cNvSpPr>
          <p:nvPr>
            <p:ph type="body" sz="quarter" idx="11" hasCustomPrompt="1"/>
          </p:nvPr>
        </p:nvSpPr>
        <p:spPr>
          <a:xfrm>
            <a:off x="7192963" y="1437685"/>
            <a:ext cx="383540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dirty="0" err="1"/>
              <a:t>Firstname</a:t>
            </a:r>
            <a:r>
              <a:rPr lang="en-US" dirty="0"/>
              <a:t> </a:t>
            </a:r>
            <a:r>
              <a:rPr lang="en-US" dirty="0" err="1"/>
              <a:t>Lastname</a:t>
            </a:r>
            <a:endParaRPr lang="en-US" dirty="0"/>
          </a:p>
        </p:txBody>
      </p:sp>
      <p:sp>
        <p:nvSpPr>
          <p:cNvPr id="27" name="Text Placeholder 26">
            <a:extLst>
              <a:ext uri="{FF2B5EF4-FFF2-40B4-BE49-F238E27FC236}">
                <a16:creationId xmlns:a16="http://schemas.microsoft.com/office/drawing/2014/main" id="{0B58D5F9-9ECC-AE4D-AEE6-08C911DE2503}"/>
              </a:ext>
            </a:extLst>
          </p:cNvPr>
          <p:cNvSpPr>
            <a:spLocks noGrp="1"/>
          </p:cNvSpPr>
          <p:nvPr>
            <p:ph type="body" sz="quarter" idx="12" hasCustomPrompt="1"/>
          </p:nvPr>
        </p:nvSpPr>
        <p:spPr>
          <a:xfrm>
            <a:off x="7192963" y="1802269"/>
            <a:ext cx="383540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Title</a:t>
            </a:r>
          </a:p>
        </p:txBody>
      </p:sp>
      <p:sp>
        <p:nvSpPr>
          <p:cNvPr id="29" name="Text Placeholder 28">
            <a:extLst>
              <a:ext uri="{FF2B5EF4-FFF2-40B4-BE49-F238E27FC236}">
                <a16:creationId xmlns:a16="http://schemas.microsoft.com/office/drawing/2014/main" id="{688E32A6-35BF-E143-8E34-3EF1E3F217EA}"/>
              </a:ext>
            </a:extLst>
          </p:cNvPr>
          <p:cNvSpPr>
            <a:spLocks noGrp="1"/>
          </p:cNvSpPr>
          <p:nvPr>
            <p:ph type="body" sz="quarter" idx="13" hasCustomPrompt="1"/>
          </p:nvPr>
        </p:nvSpPr>
        <p:spPr>
          <a:xfrm>
            <a:off x="7192963" y="2200939"/>
            <a:ext cx="3835399" cy="1150185"/>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dirty="0">
                <a:solidFill>
                  <a:srgbClr val="505050"/>
                </a:solidFill>
                <a:latin typeface="Segoe UI" panose="020B0502040204020203" pitchFamily="34" charset="0"/>
                <a:cs typeface="Segoe UI" panose="020B0502040204020203" pitchFamily="34" charset="0"/>
              </a:rPr>
              <a:t>About: Lorem ipsum dolor sit </a:t>
            </a:r>
            <a:r>
              <a:rPr lang="en-US" sz="1200" b="0" dirty="0" err="1">
                <a:solidFill>
                  <a:srgbClr val="505050"/>
                </a:solidFill>
                <a:latin typeface="Segoe UI" panose="020B0502040204020203" pitchFamily="34" charset="0"/>
                <a:cs typeface="Segoe UI" panose="020B0502040204020203" pitchFamily="34" charset="0"/>
              </a:rPr>
              <a:t>amet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consectetur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adipiscing</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elit</a:t>
            </a:r>
            <a:r>
              <a:rPr lang="en-US" sz="1200" b="0" dirty="0">
                <a:solidFill>
                  <a:srgbClr val="505050"/>
                </a:solidFill>
                <a:latin typeface="Segoe UI" panose="020B0502040204020203" pitchFamily="34" charset="0"/>
                <a:cs typeface="Segoe UI" panose="020B0502040204020203" pitchFamily="34" charset="0"/>
              </a:rPr>
              <a:t>, sed do </a:t>
            </a:r>
            <a:r>
              <a:rPr lang="en-US" sz="1200" b="0" dirty="0" err="1">
                <a:solidFill>
                  <a:srgbClr val="505050"/>
                </a:solidFill>
                <a:latin typeface="Segoe UI" panose="020B0502040204020203" pitchFamily="34" charset="0"/>
                <a:cs typeface="Segoe UI" panose="020B0502040204020203" pitchFamily="34" charset="0"/>
              </a:rPr>
              <a:t>eiusmod</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tempor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incididunt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ut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labore</a:t>
            </a:r>
            <a:r>
              <a:rPr lang="en-US" sz="1200" b="0" dirty="0">
                <a:solidFill>
                  <a:srgbClr val="505050"/>
                </a:solidFill>
                <a:latin typeface="Segoe UI" panose="020B0502040204020203" pitchFamily="34" charset="0"/>
                <a:cs typeface="Segoe UI" panose="020B0502040204020203" pitchFamily="34" charset="0"/>
              </a:rPr>
              <a:t> et dolore magna </a:t>
            </a:r>
            <a:r>
              <a:rPr lang="en-US" sz="1200" b="0" dirty="0" err="1">
                <a:solidFill>
                  <a:srgbClr val="505050"/>
                </a:solidFill>
                <a:latin typeface="Segoe UI" panose="020B0502040204020203" pitchFamily="34" charset="0"/>
                <a:cs typeface="Segoe UI" panose="020B0502040204020203" pitchFamily="34" charset="0"/>
              </a:rPr>
              <a:t>aliqua</a:t>
            </a:r>
            <a:r>
              <a:rPr lang="en-US" sz="1200" b="0" dirty="0">
                <a:solidFill>
                  <a:srgbClr val="505050"/>
                </a:solidFill>
                <a:latin typeface="Segoe UI" panose="020B0502040204020203" pitchFamily="34" charset="0"/>
                <a:cs typeface="Segoe UI" panose="020B0502040204020203" pitchFamily="34" charset="0"/>
              </a:rPr>
              <a:t>. Ut </a:t>
            </a:r>
            <a:r>
              <a:rPr lang="en-US" sz="1200" b="0" dirty="0" err="1">
                <a:solidFill>
                  <a:srgbClr val="505050"/>
                </a:solidFill>
                <a:latin typeface="Segoe UI" panose="020B0502040204020203" pitchFamily="34" charset="0"/>
                <a:cs typeface="Segoe UI" panose="020B0502040204020203" pitchFamily="34" charset="0"/>
              </a:rPr>
              <a:t>enim</a:t>
            </a:r>
            <a:r>
              <a:rPr lang="en-US" sz="1200" b="0" dirty="0">
                <a:solidFill>
                  <a:srgbClr val="505050"/>
                </a:solidFill>
                <a:latin typeface="Segoe UI" panose="020B0502040204020203" pitchFamily="34" charset="0"/>
                <a:cs typeface="Segoe UI" panose="020B0502040204020203" pitchFamily="34" charset="0"/>
              </a:rPr>
              <a:t> ad minim </a:t>
            </a:r>
            <a:r>
              <a:rPr lang="en-US" sz="1200" b="0" dirty="0" err="1">
                <a:solidFill>
                  <a:srgbClr val="505050"/>
                </a:solidFill>
                <a:latin typeface="Segoe UI" panose="020B0502040204020203" pitchFamily="34" charset="0"/>
                <a:cs typeface="Segoe UI" panose="020B0502040204020203" pitchFamily="34" charset="0"/>
              </a:rPr>
              <a:t>veniam</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quis</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nostrud</a:t>
            </a:r>
            <a:r>
              <a:rPr lang="en-US" sz="1200" b="0" dirty="0">
                <a:solidFill>
                  <a:srgbClr val="505050"/>
                </a:solidFill>
                <a:latin typeface="Segoe UI" panose="020B0502040204020203" pitchFamily="34" charset="0"/>
                <a:cs typeface="Segoe UI" panose="020B0502040204020203" pitchFamily="34" charset="0"/>
              </a:rPr>
              <a:t> exercitation </a:t>
            </a:r>
            <a:r>
              <a:rPr lang="en-US" sz="1200" b="0" dirty="0" err="1">
                <a:solidFill>
                  <a:srgbClr val="505050"/>
                </a:solidFill>
                <a:latin typeface="Segoe UI" panose="020B0502040204020203" pitchFamily="34" charset="0"/>
                <a:cs typeface="Segoe UI" panose="020B0502040204020203" pitchFamily="34" charset="0"/>
              </a:rPr>
              <a:t>ullamco</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laboris</a:t>
            </a:r>
            <a:r>
              <a:rPr lang="en-US" sz="1200" b="0" dirty="0">
                <a:solidFill>
                  <a:srgbClr val="505050"/>
                </a:solidFill>
                <a:latin typeface="Segoe UI" panose="020B0502040204020203" pitchFamily="34" charset="0"/>
                <a:cs typeface="Segoe UI" panose="020B0502040204020203" pitchFamily="34" charset="0"/>
              </a:rPr>
              <a:t> nisi </a:t>
            </a:r>
            <a:r>
              <a:rPr lang="en-US" sz="1200" b="0" dirty="0" err="1">
                <a:solidFill>
                  <a:srgbClr val="505050"/>
                </a:solidFill>
                <a:latin typeface="Segoe UI" panose="020B0502040204020203" pitchFamily="34" charset="0"/>
                <a:cs typeface="Segoe UI" panose="020B0502040204020203" pitchFamily="34" charset="0"/>
              </a:rPr>
              <a:t>ut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aliquip</a:t>
            </a:r>
            <a:r>
              <a:rPr lang="en-US" sz="1200" b="0" dirty="0">
                <a:solidFill>
                  <a:srgbClr val="505050"/>
                </a:solidFill>
                <a:latin typeface="Segoe UI" panose="020B0502040204020203" pitchFamily="34" charset="0"/>
                <a:cs typeface="Segoe UI" panose="020B0502040204020203" pitchFamily="34" charset="0"/>
              </a:rPr>
              <a:t> ex </a:t>
            </a:r>
            <a:r>
              <a:rPr lang="en-US" sz="1200" b="0" dirty="0" err="1">
                <a:solidFill>
                  <a:srgbClr val="505050"/>
                </a:solidFill>
                <a:latin typeface="Segoe UI" panose="020B0502040204020203" pitchFamily="34" charset="0"/>
                <a:cs typeface="Segoe UI" panose="020B0502040204020203" pitchFamily="34" charset="0"/>
              </a:rPr>
              <a:t>ea</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commodo</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consequat</a:t>
            </a:r>
            <a:r>
              <a:rPr lang="en-US" sz="1200" b="0" dirty="0">
                <a:solidFill>
                  <a:srgbClr val="505050"/>
                </a:solidFill>
                <a:latin typeface="Segoe UI" panose="020B0502040204020203" pitchFamily="34" charset="0"/>
                <a:cs typeface="Segoe UI" panose="020B0502040204020203" pitchFamily="34" charset="0"/>
              </a:rPr>
              <a:t>. </a:t>
            </a:r>
          </a:p>
        </p:txBody>
      </p:sp>
      <p:sp>
        <p:nvSpPr>
          <p:cNvPr id="30" name="Text Placeholder 24">
            <a:extLst>
              <a:ext uri="{FF2B5EF4-FFF2-40B4-BE49-F238E27FC236}">
                <a16:creationId xmlns:a16="http://schemas.microsoft.com/office/drawing/2014/main" id="{0B57611E-E7C7-324D-8BF8-320980FF4F27}"/>
              </a:ext>
            </a:extLst>
          </p:cNvPr>
          <p:cNvSpPr>
            <a:spLocks noGrp="1"/>
          </p:cNvSpPr>
          <p:nvPr>
            <p:ph type="body" sz="quarter" idx="14" hasCustomPrompt="1"/>
          </p:nvPr>
        </p:nvSpPr>
        <p:spPr>
          <a:xfrm>
            <a:off x="7192963" y="4292600"/>
            <a:ext cx="383540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dirty="0" err="1"/>
              <a:t>Firstname</a:t>
            </a:r>
            <a:r>
              <a:rPr lang="en-US" dirty="0"/>
              <a:t> </a:t>
            </a:r>
            <a:r>
              <a:rPr lang="en-US" dirty="0" err="1"/>
              <a:t>Lastname</a:t>
            </a:r>
            <a:endParaRPr lang="en-US" dirty="0"/>
          </a:p>
        </p:txBody>
      </p:sp>
      <p:sp>
        <p:nvSpPr>
          <p:cNvPr id="31" name="Text Placeholder 26">
            <a:extLst>
              <a:ext uri="{FF2B5EF4-FFF2-40B4-BE49-F238E27FC236}">
                <a16:creationId xmlns:a16="http://schemas.microsoft.com/office/drawing/2014/main" id="{3340D410-0B5B-4B4B-AEA6-2655A1EB04FD}"/>
              </a:ext>
            </a:extLst>
          </p:cNvPr>
          <p:cNvSpPr>
            <a:spLocks noGrp="1"/>
          </p:cNvSpPr>
          <p:nvPr>
            <p:ph type="body" sz="quarter" idx="15" hasCustomPrompt="1"/>
          </p:nvPr>
        </p:nvSpPr>
        <p:spPr>
          <a:xfrm>
            <a:off x="7192963" y="4657184"/>
            <a:ext cx="383540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Title</a:t>
            </a:r>
          </a:p>
        </p:txBody>
      </p:sp>
      <p:sp>
        <p:nvSpPr>
          <p:cNvPr id="32" name="Text Placeholder 28">
            <a:extLst>
              <a:ext uri="{FF2B5EF4-FFF2-40B4-BE49-F238E27FC236}">
                <a16:creationId xmlns:a16="http://schemas.microsoft.com/office/drawing/2014/main" id="{BD35ACAE-2494-4842-AAF6-13BCA3369290}"/>
              </a:ext>
            </a:extLst>
          </p:cNvPr>
          <p:cNvSpPr>
            <a:spLocks noGrp="1"/>
          </p:cNvSpPr>
          <p:nvPr>
            <p:ph type="body" sz="quarter" idx="16" hasCustomPrompt="1"/>
          </p:nvPr>
        </p:nvSpPr>
        <p:spPr>
          <a:xfrm>
            <a:off x="7192963" y="5055854"/>
            <a:ext cx="3835400" cy="1213183"/>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dirty="0">
                <a:solidFill>
                  <a:srgbClr val="505050"/>
                </a:solidFill>
                <a:latin typeface="Segoe UI" panose="020B0502040204020203" pitchFamily="34" charset="0"/>
                <a:cs typeface="Segoe UI" panose="020B0502040204020203" pitchFamily="34" charset="0"/>
              </a:rPr>
              <a:t>About: Lorem ipsum dolor sit </a:t>
            </a:r>
            <a:r>
              <a:rPr lang="en-US" sz="1200" b="0" dirty="0" err="1">
                <a:solidFill>
                  <a:srgbClr val="505050"/>
                </a:solidFill>
                <a:latin typeface="Segoe UI" panose="020B0502040204020203" pitchFamily="34" charset="0"/>
                <a:cs typeface="Segoe UI" panose="020B0502040204020203" pitchFamily="34" charset="0"/>
              </a:rPr>
              <a:t>amet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consectetur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adipiscing</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elit</a:t>
            </a:r>
            <a:r>
              <a:rPr lang="en-US" sz="1200" b="0" dirty="0">
                <a:solidFill>
                  <a:srgbClr val="505050"/>
                </a:solidFill>
                <a:latin typeface="Segoe UI" panose="020B0502040204020203" pitchFamily="34" charset="0"/>
                <a:cs typeface="Segoe UI" panose="020B0502040204020203" pitchFamily="34" charset="0"/>
              </a:rPr>
              <a:t>, sed do </a:t>
            </a:r>
            <a:r>
              <a:rPr lang="en-US" sz="1200" b="0" dirty="0" err="1">
                <a:solidFill>
                  <a:srgbClr val="505050"/>
                </a:solidFill>
                <a:latin typeface="Segoe UI" panose="020B0502040204020203" pitchFamily="34" charset="0"/>
                <a:cs typeface="Segoe UI" panose="020B0502040204020203" pitchFamily="34" charset="0"/>
              </a:rPr>
              <a:t>eiusmod</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tempor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incididunt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ut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labore</a:t>
            </a:r>
            <a:r>
              <a:rPr lang="en-US" sz="1200" b="0" dirty="0">
                <a:solidFill>
                  <a:srgbClr val="505050"/>
                </a:solidFill>
                <a:latin typeface="Segoe UI" panose="020B0502040204020203" pitchFamily="34" charset="0"/>
                <a:cs typeface="Segoe UI" panose="020B0502040204020203" pitchFamily="34" charset="0"/>
              </a:rPr>
              <a:t> et dolore magna </a:t>
            </a:r>
            <a:r>
              <a:rPr lang="en-US" sz="1200" b="0" dirty="0" err="1">
                <a:solidFill>
                  <a:srgbClr val="505050"/>
                </a:solidFill>
                <a:latin typeface="Segoe UI" panose="020B0502040204020203" pitchFamily="34" charset="0"/>
                <a:cs typeface="Segoe UI" panose="020B0502040204020203" pitchFamily="34" charset="0"/>
              </a:rPr>
              <a:t>aliqua</a:t>
            </a:r>
            <a:r>
              <a:rPr lang="en-US" sz="1200" b="0" dirty="0">
                <a:solidFill>
                  <a:srgbClr val="505050"/>
                </a:solidFill>
                <a:latin typeface="Segoe UI" panose="020B0502040204020203" pitchFamily="34" charset="0"/>
                <a:cs typeface="Segoe UI" panose="020B0502040204020203" pitchFamily="34" charset="0"/>
              </a:rPr>
              <a:t>. Ut </a:t>
            </a:r>
            <a:r>
              <a:rPr lang="en-US" sz="1200" b="0" dirty="0" err="1">
                <a:solidFill>
                  <a:srgbClr val="505050"/>
                </a:solidFill>
                <a:latin typeface="Segoe UI" panose="020B0502040204020203" pitchFamily="34" charset="0"/>
                <a:cs typeface="Segoe UI" panose="020B0502040204020203" pitchFamily="34" charset="0"/>
              </a:rPr>
              <a:t>enim</a:t>
            </a:r>
            <a:r>
              <a:rPr lang="en-US" sz="1200" b="0" dirty="0">
                <a:solidFill>
                  <a:srgbClr val="505050"/>
                </a:solidFill>
                <a:latin typeface="Segoe UI" panose="020B0502040204020203" pitchFamily="34" charset="0"/>
                <a:cs typeface="Segoe UI" panose="020B0502040204020203" pitchFamily="34" charset="0"/>
              </a:rPr>
              <a:t> ad minim </a:t>
            </a:r>
            <a:r>
              <a:rPr lang="en-US" sz="1200" b="0" dirty="0" err="1">
                <a:solidFill>
                  <a:srgbClr val="505050"/>
                </a:solidFill>
                <a:latin typeface="Segoe UI" panose="020B0502040204020203" pitchFamily="34" charset="0"/>
                <a:cs typeface="Segoe UI" panose="020B0502040204020203" pitchFamily="34" charset="0"/>
              </a:rPr>
              <a:t>veniam</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quis</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nostrud</a:t>
            </a:r>
            <a:r>
              <a:rPr lang="en-US" sz="1200" b="0" dirty="0">
                <a:solidFill>
                  <a:srgbClr val="505050"/>
                </a:solidFill>
                <a:latin typeface="Segoe UI" panose="020B0502040204020203" pitchFamily="34" charset="0"/>
                <a:cs typeface="Segoe UI" panose="020B0502040204020203" pitchFamily="34" charset="0"/>
              </a:rPr>
              <a:t> exercitation </a:t>
            </a:r>
            <a:r>
              <a:rPr lang="en-US" sz="1200" b="0" dirty="0" err="1">
                <a:solidFill>
                  <a:srgbClr val="505050"/>
                </a:solidFill>
                <a:latin typeface="Segoe UI" panose="020B0502040204020203" pitchFamily="34" charset="0"/>
                <a:cs typeface="Segoe UI" panose="020B0502040204020203" pitchFamily="34" charset="0"/>
              </a:rPr>
              <a:t>ullamco</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laboris</a:t>
            </a:r>
            <a:r>
              <a:rPr lang="en-US" sz="1200" b="0" dirty="0">
                <a:solidFill>
                  <a:srgbClr val="505050"/>
                </a:solidFill>
                <a:latin typeface="Segoe UI" panose="020B0502040204020203" pitchFamily="34" charset="0"/>
                <a:cs typeface="Segoe UI" panose="020B0502040204020203" pitchFamily="34" charset="0"/>
              </a:rPr>
              <a:t> nisi </a:t>
            </a:r>
            <a:r>
              <a:rPr lang="en-US" sz="1200" b="0" dirty="0" err="1">
                <a:solidFill>
                  <a:srgbClr val="505050"/>
                </a:solidFill>
                <a:latin typeface="Segoe UI" panose="020B0502040204020203" pitchFamily="34" charset="0"/>
                <a:cs typeface="Segoe UI" panose="020B0502040204020203" pitchFamily="34" charset="0"/>
              </a:rPr>
              <a:t>ut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aliquip</a:t>
            </a:r>
            <a:r>
              <a:rPr lang="en-US" sz="1200" b="0" dirty="0">
                <a:solidFill>
                  <a:srgbClr val="505050"/>
                </a:solidFill>
                <a:latin typeface="Segoe UI" panose="020B0502040204020203" pitchFamily="34" charset="0"/>
                <a:cs typeface="Segoe UI" panose="020B0502040204020203" pitchFamily="34" charset="0"/>
              </a:rPr>
              <a:t> ex </a:t>
            </a:r>
            <a:r>
              <a:rPr lang="en-US" sz="1200" b="0" dirty="0" err="1">
                <a:solidFill>
                  <a:srgbClr val="505050"/>
                </a:solidFill>
                <a:latin typeface="Segoe UI" panose="020B0502040204020203" pitchFamily="34" charset="0"/>
                <a:cs typeface="Segoe UI" panose="020B0502040204020203" pitchFamily="34" charset="0"/>
              </a:rPr>
              <a:t>ea</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commodo</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consequat</a:t>
            </a:r>
            <a:r>
              <a:rPr lang="en-US" sz="1200" b="0" dirty="0">
                <a:solidFill>
                  <a:srgbClr val="505050"/>
                </a:solidFill>
                <a:latin typeface="Segoe UI" panose="020B0502040204020203" pitchFamily="34" charset="0"/>
                <a:cs typeface="Segoe UI" panose="020B0502040204020203" pitchFamily="34" charset="0"/>
              </a:rPr>
              <a:t>. </a:t>
            </a:r>
          </a:p>
        </p:txBody>
      </p:sp>
      <p:sp>
        <p:nvSpPr>
          <p:cNvPr id="40" name="Picture Placeholder 39">
            <a:extLst>
              <a:ext uri="{FF2B5EF4-FFF2-40B4-BE49-F238E27FC236}">
                <a16:creationId xmlns:a16="http://schemas.microsoft.com/office/drawing/2014/main" id="{BA73218E-471B-984D-AF23-10EDB19E9A7F}"/>
              </a:ext>
            </a:extLst>
          </p:cNvPr>
          <p:cNvSpPr>
            <a:spLocks noGrp="1"/>
          </p:cNvSpPr>
          <p:nvPr>
            <p:ph type="pic" sz="quarter" idx="17"/>
          </p:nvPr>
        </p:nvSpPr>
        <p:spPr>
          <a:xfrm>
            <a:off x="5314950" y="1436687"/>
            <a:ext cx="1576800" cy="1576800"/>
          </a:xfrm>
          <a:prstGeom prst="ellipse">
            <a:avLst/>
          </a:prstGeom>
        </p:spPr>
        <p:txBody>
          <a:bodyPr/>
          <a:lstStyle>
            <a:lvl1pPr>
              <a:defRPr sz="1000"/>
            </a:lvl1pPr>
          </a:lstStyle>
          <a:p>
            <a:r>
              <a:rPr lang="en-US"/>
              <a:t>Click icon to add picture</a:t>
            </a:r>
            <a:endParaRPr lang="en-US" dirty="0"/>
          </a:p>
        </p:txBody>
      </p:sp>
      <p:sp>
        <p:nvSpPr>
          <p:cNvPr id="41" name="Picture Placeholder 39">
            <a:extLst>
              <a:ext uri="{FF2B5EF4-FFF2-40B4-BE49-F238E27FC236}">
                <a16:creationId xmlns:a16="http://schemas.microsoft.com/office/drawing/2014/main" id="{0DF309B0-7379-4C44-A541-B4343B549DC2}"/>
              </a:ext>
            </a:extLst>
          </p:cNvPr>
          <p:cNvSpPr>
            <a:spLocks noGrp="1"/>
          </p:cNvSpPr>
          <p:nvPr>
            <p:ph type="pic" sz="quarter" idx="18"/>
          </p:nvPr>
        </p:nvSpPr>
        <p:spPr>
          <a:xfrm>
            <a:off x="5314950" y="4293096"/>
            <a:ext cx="1576800" cy="1576800"/>
          </a:xfrm>
          <a:prstGeom prst="ellipse">
            <a:avLst/>
          </a:prstGeom>
        </p:spPr>
        <p:txBody>
          <a:bodyPr/>
          <a:lstStyle>
            <a:lvl1pPr>
              <a:defRPr sz="1000"/>
            </a:lvl1pPr>
          </a:lstStyle>
          <a:p>
            <a:r>
              <a:rPr lang="en-US"/>
              <a:t>Click icon to add picture</a:t>
            </a:r>
            <a:endParaRPr lang="en-US" dirty="0"/>
          </a:p>
        </p:txBody>
      </p:sp>
    </p:spTree>
    <p:extLst>
      <p:ext uri="{BB962C8B-B14F-4D97-AF65-F5344CB8AC3E}">
        <p14:creationId xmlns:p14="http://schemas.microsoft.com/office/powerpoint/2010/main" val="835566677"/>
      </p:ext>
    </p:extLst>
  </p:cSld>
  <p:clrMapOvr>
    <a:masterClrMapping/>
  </p:clrMapOvr>
  <p:transition>
    <p:fade/>
  </p:transition>
  <p:extLst>
    <p:ext uri="{DCECCB84-F9BA-43D5-87BE-67443E8EF086}">
      <p15:sldGuideLst xmlns:p15="http://schemas.microsoft.com/office/powerpoint/2012/main">
        <p15:guide id="11" pos="2150">
          <p15:clr>
            <a:srgbClr val="A4A3A4"/>
          </p15:clr>
        </p15:guide>
        <p15:guide id="12" pos="2561">
          <p15:clr>
            <a:srgbClr val="A4A3A4"/>
          </p15:clr>
        </p15:guide>
        <p15:guide id="13" pos="2744">
          <p15:clr>
            <a:srgbClr val="A4A3A4"/>
          </p15:clr>
        </p15:guide>
        <p15:guide id="14" pos="3161" userDrawn="1">
          <p15:clr>
            <a:srgbClr val="A4A3A4"/>
          </p15:clr>
        </p15:guide>
        <p15:guide id="15" pos="3348" userDrawn="1">
          <p15:clr>
            <a:srgbClr val="A4A3A4"/>
          </p15:clr>
        </p15:guide>
        <p15:guide id="18" pos="4342" userDrawn="1">
          <p15:clr>
            <a:srgbClr val="A4A3A4"/>
          </p15:clr>
        </p15:guide>
        <p15:guide id="19" pos="4531" userDrawn="1">
          <p15:clr>
            <a:srgbClr val="A4A3A4"/>
          </p15:clr>
        </p15:guide>
        <p15:guide id="28" orient="horz" pos="905">
          <p15:clr>
            <a:srgbClr val="5ACBF0"/>
          </p15:clr>
        </p15:guide>
        <p15:guide id="30" orient="horz" pos="288">
          <p15:clr>
            <a:srgbClr val="5ACBF0"/>
          </p15:clr>
        </p15:guide>
        <p15:guide id="31" orient="horz" pos="2704" userDrawn="1">
          <p15:clr>
            <a:srgbClr val="5ACBF0"/>
          </p15:clr>
        </p15:guide>
        <p15:guide id="32" pos="6947" userDrawn="1">
          <p15:clr>
            <a:srgbClr val="FBAE4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3_4-column">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EC7F020-426C-5E40-B5A3-0630A950B075}"/>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3" name="Title 1">
            <a:extLst>
              <a:ext uri="{FF2B5EF4-FFF2-40B4-BE49-F238E27FC236}">
                <a16:creationId xmlns:a16="http://schemas.microsoft.com/office/drawing/2014/main" id="{EFA85E99-F542-B24A-B446-DFECA22023E3}"/>
              </a:ext>
            </a:extLst>
          </p:cNvPr>
          <p:cNvSpPr>
            <a:spLocks noGrp="1"/>
          </p:cNvSpPr>
          <p:nvPr>
            <p:ph type="title" hasCustomPrompt="1"/>
          </p:nvPr>
        </p:nvSpPr>
        <p:spPr>
          <a:xfrm>
            <a:off x="588263" y="457200"/>
            <a:ext cx="11018520" cy="553998"/>
          </a:xfrm>
        </p:spPr>
        <p:txBody>
          <a:bodyPr>
            <a:spAutoFit/>
          </a:bodyPr>
          <a:lstStyle>
            <a:lvl1pPr>
              <a:defRPr>
                <a:solidFill>
                  <a:schemeClr val="accent3"/>
                </a:solidFill>
              </a:defRPr>
            </a:lvl1pPr>
          </a:lstStyle>
          <a:p>
            <a:r>
              <a:rPr lang="en-US" dirty="0"/>
              <a:t>The Team</a:t>
            </a:r>
          </a:p>
        </p:txBody>
      </p:sp>
      <p:sp>
        <p:nvSpPr>
          <p:cNvPr id="4" name="Text Placeholder 24">
            <a:extLst>
              <a:ext uri="{FF2B5EF4-FFF2-40B4-BE49-F238E27FC236}">
                <a16:creationId xmlns:a16="http://schemas.microsoft.com/office/drawing/2014/main" id="{DAB7DD0E-9CE8-8B49-86A4-00493B0A2C63}"/>
              </a:ext>
            </a:extLst>
          </p:cNvPr>
          <p:cNvSpPr>
            <a:spLocks noGrp="1"/>
          </p:cNvSpPr>
          <p:nvPr>
            <p:ph type="body" sz="quarter" idx="11" hasCustomPrompt="1"/>
          </p:nvPr>
        </p:nvSpPr>
        <p:spPr>
          <a:xfrm>
            <a:off x="601664" y="4408341"/>
            <a:ext cx="252095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dirty="0" err="1"/>
              <a:t>Firstname</a:t>
            </a:r>
            <a:r>
              <a:rPr lang="en-US" dirty="0"/>
              <a:t> </a:t>
            </a:r>
            <a:r>
              <a:rPr lang="en-US" dirty="0" err="1"/>
              <a:t>Lastname</a:t>
            </a:r>
            <a:endParaRPr lang="en-US" dirty="0"/>
          </a:p>
        </p:txBody>
      </p:sp>
      <p:sp>
        <p:nvSpPr>
          <p:cNvPr id="5" name="Text Placeholder 26">
            <a:extLst>
              <a:ext uri="{FF2B5EF4-FFF2-40B4-BE49-F238E27FC236}">
                <a16:creationId xmlns:a16="http://schemas.microsoft.com/office/drawing/2014/main" id="{5B9FC220-0063-D14C-BAC7-29C374D5E3B9}"/>
              </a:ext>
            </a:extLst>
          </p:cNvPr>
          <p:cNvSpPr>
            <a:spLocks noGrp="1"/>
          </p:cNvSpPr>
          <p:nvPr>
            <p:ph type="body" sz="quarter" idx="12" hasCustomPrompt="1"/>
          </p:nvPr>
        </p:nvSpPr>
        <p:spPr>
          <a:xfrm>
            <a:off x="601664" y="4772925"/>
            <a:ext cx="252095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Title</a:t>
            </a:r>
          </a:p>
        </p:txBody>
      </p:sp>
      <p:sp>
        <p:nvSpPr>
          <p:cNvPr id="6" name="Text Placeholder 28">
            <a:extLst>
              <a:ext uri="{FF2B5EF4-FFF2-40B4-BE49-F238E27FC236}">
                <a16:creationId xmlns:a16="http://schemas.microsoft.com/office/drawing/2014/main" id="{F06C21F1-452A-864F-9F3D-BF7065232F59}"/>
              </a:ext>
            </a:extLst>
          </p:cNvPr>
          <p:cNvSpPr>
            <a:spLocks noGrp="1"/>
          </p:cNvSpPr>
          <p:nvPr>
            <p:ph type="body" sz="quarter" idx="13" hasCustomPrompt="1"/>
          </p:nvPr>
        </p:nvSpPr>
        <p:spPr>
          <a:xfrm>
            <a:off x="601664" y="5171595"/>
            <a:ext cx="2520950" cy="923330"/>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dirty="0">
                <a:solidFill>
                  <a:srgbClr val="505050"/>
                </a:solidFill>
                <a:latin typeface="Segoe UI" panose="020B0502040204020203" pitchFamily="34" charset="0"/>
                <a:cs typeface="Segoe UI" panose="020B0502040204020203" pitchFamily="34" charset="0"/>
              </a:rPr>
              <a:t>About: Lorem ipsum dolor sit </a:t>
            </a:r>
            <a:r>
              <a:rPr lang="en-US" sz="1200" b="0" dirty="0" err="1">
                <a:solidFill>
                  <a:srgbClr val="505050"/>
                </a:solidFill>
                <a:latin typeface="Segoe UI" panose="020B0502040204020203" pitchFamily="34" charset="0"/>
                <a:cs typeface="Segoe UI" panose="020B0502040204020203" pitchFamily="34" charset="0"/>
              </a:rPr>
              <a:t>amet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consectetur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adipiscing</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elit</a:t>
            </a:r>
            <a:r>
              <a:rPr lang="en-US" sz="1200" b="0" dirty="0">
                <a:solidFill>
                  <a:srgbClr val="505050"/>
                </a:solidFill>
                <a:latin typeface="Segoe UI" panose="020B0502040204020203" pitchFamily="34" charset="0"/>
                <a:cs typeface="Segoe UI" panose="020B0502040204020203" pitchFamily="34" charset="0"/>
              </a:rPr>
              <a:t>, sed do </a:t>
            </a:r>
            <a:r>
              <a:rPr lang="en-US" sz="1200" b="0" dirty="0" err="1">
                <a:solidFill>
                  <a:srgbClr val="505050"/>
                </a:solidFill>
                <a:latin typeface="Segoe UI" panose="020B0502040204020203" pitchFamily="34" charset="0"/>
                <a:cs typeface="Segoe UI" panose="020B0502040204020203" pitchFamily="34" charset="0"/>
              </a:rPr>
              <a:t>eiusmod</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tempor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incididunt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ut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labore</a:t>
            </a:r>
            <a:r>
              <a:rPr lang="en-US" sz="1200" b="0" dirty="0">
                <a:solidFill>
                  <a:srgbClr val="505050"/>
                </a:solidFill>
                <a:latin typeface="Segoe UI" panose="020B0502040204020203" pitchFamily="34" charset="0"/>
                <a:cs typeface="Segoe UI" panose="020B0502040204020203" pitchFamily="34" charset="0"/>
              </a:rPr>
              <a:t> et dolore magna </a:t>
            </a:r>
            <a:r>
              <a:rPr lang="en-US" sz="1200" b="0" dirty="0" err="1">
                <a:solidFill>
                  <a:srgbClr val="505050"/>
                </a:solidFill>
                <a:latin typeface="Segoe UI" panose="020B0502040204020203" pitchFamily="34" charset="0"/>
                <a:cs typeface="Segoe UI" panose="020B0502040204020203" pitchFamily="34" charset="0"/>
              </a:rPr>
              <a:t>aliqua</a:t>
            </a:r>
            <a:r>
              <a:rPr lang="en-US" sz="1200" b="0" dirty="0">
                <a:solidFill>
                  <a:srgbClr val="505050"/>
                </a:solidFill>
                <a:latin typeface="Segoe UI" panose="020B0502040204020203" pitchFamily="34" charset="0"/>
                <a:cs typeface="Segoe UI" panose="020B0502040204020203" pitchFamily="34" charset="0"/>
              </a:rPr>
              <a:t>. Ut </a:t>
            </a:r>
            <a:r>
              <a:rPr lang="en-US" sz="1200" b="0" dirty="0" err="1">
                <a:solidFill>
                  <a:srgbClr val="505050"/>
                </a:solidFill>
                <a:latin typeface="Segoe UI" panose="020B0502040204020203" pitchFamily="34" charset="0"/>
                <a:cs typeface="Segoe UI" panose="020B0502040204020203" pitchFamily="34" charset="0"/>
              </a:rPr>
              <a:t>enim</a:t>
            </a:r>
            <a:r>
              <a:rPr lang="en-US" sz="1200" b="0" dirty="0">
                <a:solidFill>
                  <a:srgbClr val="505050"/>
                </a:solidFill>
                <a:latin typeface="Segoe UI" panose="020B0502040204020203" pitchFamily="34" charset="0"/>
                <a:cs typeface="Segoe UI" panose="020B0502040204020203" pitchFamily="34" charset="0"/>
              </a:rPr>
              <a:t> ad minim </a:t>
            </a:r>
            <a:r>
              <a:rPr lang="en-US" sz="1200" b="0" dirty="0" err="1">
                <a:solidFill>
                  <a:srgbClr val="505050"/>
                </a:solidFill>
                <a:latin typeface="Segoe UI" panose="020B0502040204020203" pitchFamily="34" charset="0"/>
                <a:cs typeface="Segoe UI" panose="020B0502040204020203" pitchFamily="34" charset="0"/>
              </a:rPr>
              <a:t>veniam</a:t>
            </a:r>
            <a:r>
              <a:rPr lang="en-US" sz="1200" b="0" dirty="0">
                <a:solidFill>
                  <a:srgbClr val="505050"/>
                </a:solidFill>
                <a:latin typeface="Segoe UI" panose="020B0502040204020203" pitchFamily="34" charset="0"/>
                <a:cs typeface="Segoe UI" panose="020B0502040204020203" pitchFamily="34" charset="0"/>
              </a:rPr>
              <a:t>.</a:t>
            </a:r>
          </a:p>
        </p:txBody>
      </p:sp>
      <p:sp>
        <p:nvSpPr>
          <p:cNvPr id="7" name="Text Placeholder 24">
            <a:extLst>
              <a:ext uri="{FF2B5EF4-FFF2-40B4-BE49-F238E27FC236}">
                <a16:creationId xmlns:a16="http://schemas.microsoft.com/office/drawing/2014/main" id="{CBF991A4-66F2-0E4F-8612-F380FB5985B0}"/>
              </a:ext>
            </a:extLst>
          </p:cNvPr>
          <p:cNvSpPr>
            <a:spLocks noGrp="1"/>
          </p:cNvSpPr>
          <p:nvPr>
            <p:ph type="body" sz="quarter" idx="14" hasCustomPrompt="1"/>
          </p:nvPr>
        </p:nvSpPr>
        <p:spPr>
          <a:xfrm>
            <a:off x="3413125" y="4400550"/>
            <a:ext cx="252095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dirty="0" err="1"/>
              <a:t>Firstname</a:t>
            </a:r>
            <a:r>
              <a:rPr lang="en-US" dirty="0"/>
              <a:t> </a:t>
            </a:r>
            <a:r>
              <a:rPr lang="en-US" dirty="0" err="1"/>
              <a:t>Lastname</a:t>
            </a:r>
            <a:endParaRPr lang="en-US" dirty="0"/>
          </a:p>
        </p:txBody>
      </p:sp>
      <p:sp>
        <p:nvSpPr>
          <p:cNvPr id="8" name="Text Placeholder 26">
            <a:extLst>
              <a:ext uri="{FF2B5EF4-FFF2-40B4-BE49-F238E27FC236}">
                <a16:creationId xmlns:a16="http://schemas.microsoft.com/office/drawing/2014/main" id="{B204FDE1-FBCB-1E43-8DBA-A33A86502D94}"/>
              </a:ext>
            </a:extLst>
          </p:cNvPr>
          <p:cNvSpPr>
            <a:spLocks noGrp="1"/>
          </p:cNvSpPr>
          <p:nvPr>
            <p:ph type="body" sz="quarter" idx="15" hasCustomPrompt="1"/>
          </p:nvPr>
        </p:nvSpPr>
        <p:spPr>
          <a:xfrm>
            <a:off x="3413125" y="4765134"/>
            <a:ext cx="252095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Title</a:t>
            </a:r>
          </a:p>
        </p:txBody>
      </p:sp>
      <p:sp>
        <p:nvSpPr>
          <p:cNvPr id="9" name="Text Placeholder 28">
            <a:extLst>
              <a:ext uri="{FF2B5EF4-FFF2-40B4-BE49-F238E27FC236}">
                <a16:creationId xmlns:a16="http://schemas.microsoft.com/office/drawing/2014/main" id="{48D95D5C-AD2C-964E-B8BB-ECD883345B16}"/>
              </a:ext>
            </a:extLst>
          </p:cNvPr>
          <p:cNvSpPr>
            <a:spLocks noGrp="1"/>
          </p:cNvSpPr>
          <p:nvPr>
            <p:ph type="body" sz="quarter" idx="16" hasCustomPrompt="1"/>
          </p:nvPr>
        </p:nvSpPr>
        <p:spPr>
          <a:xfrm>
            <a:off x="3413125" y="5163804"/>
            <a:ext cx="2520950" cy="923330"/>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dirty="0">
                <a:solidFill>
                  <a:srgbClr val="505050"/>
                </a:solidFill>
                <a:latin typeface="Segoe UI" panose="020B0502040204020203" pitchFamily="34" charset="0"/>
                <a:cs typeface="Segoe UI" panose="020B0502040204020203" pitchFamily="34" charset="0"/>
              </a:rPr>
              <a:t>About: Lorem ipsum dolor sit </a:t>
            </a:r>
            <a:r>
              <a:rPr lang="en-US" sz="1200" b="0" dirty="0" err="1">
                <a:solidFill>
                  <a:srgbClr val="505050"/>
                </a:solidFill>
                <a:latin typeface="Segoe UI" panose="020B0502040204020203" pitchFamily="34" charset="0"/>
                <a:cs typeface="Segoe UI" panose="020B0502040204020203" pitchFamily="34" charset="0"/>
              </a:rPr>
              <a:t>amet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consectetur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adipiscing</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elit</a:t>
            </a:r>
            <a:r>
              <a:rPr lang="en-US" sz="1200" b="0" dirty="0">
                <a:solidFill>
                  <a:srgbClr val="505050"/>
                </a:solidFill>
                <a:latin typeface="Segoe UI" panose="020B0502040204020203" pitchFamily="34" charset="0"/>
                <a:cs typeface="Segoe UI" panose="020B0502040204020203" pitchFamily="34" charset="0"/>
              </a:rPr>
              <a:t>, sed do </a:t>
            </a:r>
            <a:r>
              <a:rPr lang="en-US" sz="1200" b="0" dirty="0" err="1">
                <a:solidFill>
                  <a:srgbClr val="505050"/>
                </a:solidFill>
                <a:latin typeface="Segoe UI" panose="020B0502040204020203" pitchFamily="34" charset="0"/>
                <a:cs typeface="Segoe UI" panose="020B0502040204020203" pitchFamily="34" charset="0"/>
              </a:rPr>
              <a:t>eiusmod</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tempor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incididunt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ut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labore</a:t>
            </a:r>
            <a:r>
              <a:rPr lang="en-US" sz="1200" b="0" dirty="0">
                <a:solidFill>
                  <a:srgbClr val="505050"/>
                </a:solidFill>
                <a:latin typeface="Segoe UI" panose="020B0502040204020203" pitchFamily="34" charset="0"/>
                <a:cs typeface="Segoe UI" panose="020B0502040204020203" pitchFamily="34" charset="0"/>
              </a:rPr>
              <a:t> et dolore magna </a:t>
            </a:r>
            <a:r>
              <a:rPr lang="en-US" sz="1200" b="0" dirty="0" err="1">
                <a:solidFill>
                  <a:srgbClr val="505050"/>
                </a:solidFill>
                <a:latin typeface="Segoe UI" panose="020B0502040204020203" pitchFamily="34" charset="0"/>
                <a:cs typeface="Segoe UI" panose="020B0502040204020203" pitchFamily="34" charset="0"/>
              </a:rPr>
              <a:t>aliqua</a:t>
            </a:r>
            <a:r>
              <a:rPr lang="en-US" sz="1200" b="0" dirty="0">
                <a:solidFill>
                  <a:srgbClr val="505050"/>
                </a:solidFill>
                <a:latin typeface="Segoe UI" panose="020B0502040204020203" pitchFamily="34" charset="0"/>
                <a:cs typeface="Segoe UI" panose="020B0502040204020203" pitchFamily="34" charset="0"/>
              </a:rPr>
              <a:t>. Ut </a:t>
            </a:r>
            <a:r>
              <a:rPr lang="en-US" sz="1200" b="0" dirty="0" err="1">
                <a:solidFill>
                  <a:srgbClr val="505050"/>
                </a:solidFill>
                <a:latin typeface="Segoe UI" panose="020B0502040204020203" pitchFamily="34" charset="0"/>
                <a:cs typeface="Segoe UI" panose="020B0502040204020203" pitchFamily="34" charset="0"/>
              </a:rPr>
              <a:t>enim</a:t>
            </a:r>
            <a:r>
              <a:rPr lang="en-US" sz="1200" b="0" dirty="0">
                <a:solidFill>
                  <a:srgbClr val="505050"/>
                </a:solidFill>
                <a:latin typeface="Segoe UI" panose="020B0502040204020203" pitchFamily="34" charset="0"/>
                <a:cs typeface="Segoe UI" panose="020B0502040204020203" pitchFamily="34" charset="0"/>
              </a:rPr>
              <a:t> ad minim </a:t>
            </a:r>
            <a:r>
              <a:rPr lang="en-US" sz="1200" b="0" dirty="0" err="1">
                <a:solidFill>
                  <a:srgbClr val="505050"/>
                </a:solidFill>
                <a:latin typeface="Segoe UI" panose="020B0502040204020203" pitchFamily="34" charset="0"/>
                <a:cs typeface="Segoe UI" panose="020B0502040204020203" pitchFamily="34" charset="0"/>
              </a:rPr>
              <a:t>veniam</a:t>
            </a:r>
            <a:r>
              <a:rPr lang="en-US" sz="1200" b="0" dirty="0">
                <a:solidFill>
                  <a:srgbClr val="505050"/>
                </a:solidFill>
                <a:latin typeface="Segoe UI" panose="020B0502040204020203" pitchFamily="34" charset="0"/>
                <a:cs typeface="Segoe UI" panose="020B0502040204020203" pitchFamily="34" charset="0"/>
              </a:rPr>
              <a:t>.</a:t>
            </a:r>
          </a:p>
        </p:txBody>
      </p:sp>
      <p:sp>
        <p:nvSpPr>
          <p:cNvPr id="10" name="Text Placeholder 24">
            <a:extLst>
              <a:ext uri="{FF2B5EF4-FFF2-40B4-BE49-F238E27FC236}">
                <a16:creationId xmlns:a16="http://schemas.microsoft.com/office/drawing/2014/main" id="{B7C50AAD-D67F-C045-84A8-3B74373D32E9}"/>
              </a:ext>
            </a:extLst>
          </p:cNvPr>
          <p:cNvSpPr>
            <a:spLocks noGrp="1"/>
          </p:cNvSpPr>
          <p:nvPr>
            <p:ph type="body" sz="quarter" idx="17" hasCustomPrompt="1"/>
          </p:nvPr>
        </p:nvSpPr>
        <p:spPr>
          <a:xfrm>
            <a:off x="6256338" y="4400550"/>
            <a:ext cx="252095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dirty="0" err="1"/>
              <a:t>Firstname</a:t>
            </a:r>
            <a:r>
              <a:rPr lang="en-US" dirty="0"/>
              <a:t> </a:t>
            </a:r>
            <a:r>
              <a:rPr lang="en-US" dirty="0" err="1"/>
              <a:t>Lastname</a:t>
            </a:r>
            <a:endParaRPr lang="en-US" dirty="0"/>
          </a:p>
        </p:txBody>
      </p:sp>
      <p:sp>
        <p:nvSpPr>
          <p:cNvPr id="11" name="Text Placeholder 26">
            <a:extLst>
              <a:ext uri="{FF2B5EF4-FFF2-40B4-BE49-F238E27FC236}">
                <a16:creationId xmlns:a16="http://schemas.microsoft.com/office/drawing/2014/main" id="{7B3F54B5-7211-D041-822C-DDBBC93FDE34}"/>
              </a:ext>
            </a:extLst>
          </p:cNvPr>
          <p:cNvSpPr>
            <a:spLocks noGrp="1"/>
          </p:cNvSpPr>
          <p:nvPr>
            <p:ph type="body" sz="quarter" idx="18" hasCustomPrompt="1"/>
          </p:nvPr>
        </p:nvSpPr>
        <p:spPr>
          <a:xfrm>
            <a:off x="6256338" y="4765134"/>
            <a:ext cx="252095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Title</a:t>
            </a:r>
          </a:p>
        </p:txBody>
      </p:sp>
      <p:sp>
        <p:nvSpPr>
          <p:cNvPr id="12" name="Text Placeholder 28">
            <a:extLst>
              <a:ext uri="{FF2B5EF4-FFF2-40B4-BE49-F238E27FC236}">
                <a16:creationId xmlns:a16="http://schemas.microsoft.com/office/drawing/2014/main" id="{A80F42EC-DE4B-5144-99F7-4F92622AAE27}"/>
              </a:ext>
            </a:extLst>
          </p:cNvPr>
          <p:cNvSpPr>
            <a:spLocks noGrp="1"/>
          </p:cNvSpPr>
          <p:nvPr>
            <p:ph type="body" sz="quarter" idx="19" hasCustomPrompt="1"/>
          </p:nvPr>
        </p:nvSpPr>
        <p:spPr>
          <a:xfrm>
            <a:off x="6256338" y="5163804"/>
            <a:ext cx="2520950" cy="923330"/>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dirty="0">
                <a:solidFill>
                  <a:srgbClr val="505050"/>
                </a:solidFill>
                <a:latin typeface="Segoe UI" panose="020B0502040204020203" pitchFamily="34" charset="0"/>
                <a:cs typeface="Segoe UI" panose="020B0502040204020203" pitchFamily="34" charset="0"/>
              </a:rPr>
              <a:t>About: Lorem ipsum dolor sit </a:t>
            </a:r>
            <a:r>
              <a:rPr lang="en-US" sz="1200" b="0" dirty="0" err="1">
                <a:solidFill>
                  <a:srgbClr val="505050"/>
                </a:solidFill>
                <a:latin typeface="Segoe UI" panose="020B0502040204020203" pitchFamily="34" charset="0"/>
                <a:cs typeface="Segoe UI" panose="020B0502040204020203" pitchFamily="34" charset="0"/>
              </a:rPr>
              <a:t>amet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consectetur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adipiscing</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elit</a:t>
            </a:r>
            <a:r>
              <a:rPr lang="en-US" sz="1200" b="0" dirty="0">
                <a:solidFill>
                  <a:srgbClr val="505050"/>
                </a:solidFill>
                <a:latin typeface="Segoe UI" panose="020B0502040204020203" pitchFamily="34" charset="0"/>
                <a:cs typeface="Segoe UI" panose="020B0502040204020203" pitchFamily="34" charset="0"/>
              </a:rPr>
              <a:t>, sed do </a:t>
            </a:r>
            <a:r>
              <a:rPr lang="en-US" sz="1200" b="0" dirty="0" err="1">
                <a:solidFill>
                  <a:srgbClr val="505050"/>
                </a:solidFill>
                <a:latin typeface="Segoe UI" panose="020B0502040204020203" pitchFamily="34" charset="0"/>
                <a:cs typeface="Segoe UI" panose="020B0502040204020203" pitchFamily="34" charset="0"/>
              </a:rPr>
              <a:t>eiusmod</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tempor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incididunt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ut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labore</a:t>
            </a:r>
            <a:r>
              <a:rPr lang="en-US" sz="1200" b="0" dirty="0">
                <a:solidFill>
                  <a:srgbClr val="505050"/>
                </a:solidFill>
                <a:latin typeface="Segoe UI" panose="020B0502040204020203" pitchFamily="34" charset="0"/>
                <a:cs typeface="Segoe UI" panose="020B0502040204020203" pitchFamily="34" charset="0"/>
              </a:rPr>
              <a:t> et dolore magna </a:t>
            </a:r>
            <a:r>
              <a:rPr lang="en-US" sz="1200" b="0" dirty="0" err="1">
                <a:solidFill>
                  <a:srgbClr val="505050"/>
                </a:solidFill>
                <a:latin typeface="Segoe UI" panose="020B0502040204020203" pitchFamily="34" charset="0"/>
                <a:cs typeface="Segoe UI" panose="020B0502040204020203" pitchFamily="34" charset="0"/>
              </a:rPr>
              <a:t>aliqua</a:t>
            </a:r>
            <a:r>
              <a:rPr lang="en-US" sz="1200" b="0" dirty="0">
                <a:solidFill>
                  <a:srgbClr val="505050"/>
                </a:solidFill>
                <a:latin typeface="Segoe UI" panose="020B0502040204020203" pitchFamily="34" charset="0"/>
                <a:cs typeface="Segoe UI" panose="020B0502040204020203" pitchFamily="34" charset="0"/>
              </a:rPr>
              <a:t>. Ut </a:t>
            </a:r>
            <a:r>
              <a:rPr lang="en-US" sz="1200" b="0" dirty="0" err="1">
                <a:solidFill>
                  <a:srgbClr val="505050"/>
                </a:solidFill>
                <a:latin typeface="Segoe UI" panose="020B0502040204020203" pitchFamily="34" charset="0"/>
                <a:cs typeface="Segoe UI" panose="020B0502040204020203" pitchFamily="34" charset="0"/>
              </a:rPr>
              <a:t>enim</a:t>
            </a:r>
            <a:r>
              <a:rPr lang="en-US" sz="1200" b="0" dirty="0">
                <a:solidFill>
                  <a:srgbClr val="505050"/>
                </a:solidFill>
                <a:latin typeface="Segoe UI" panose="020B0502040204020203" pitchFamily="34" charset="0"/>
                <a:cs typeface="Segoe UI" panose="020B0502040204020203" pitchFamily="34" charset="0"/>
              </a:rPr>
              <a:t> ad minim </a:t>
            </a:r>
            <a:r>
              <a:rPr lang="en-US" sz="1200" b="0" dirty="0" err="1">
                <a:solidFill>
                  <a:srgbClr val="505050"/>
                </a:solidFill>
                <a:latin typeface="Segoe UI" panose="020B0502040204020203" pitchFamily="34" charset="0"/>
                <a:cs typeface="Segoe UI" panose="020B0502040204020203" pitchFamily="34" charset="0"/>
              </a:rPr>
              <a:t>veniam</a:t>
            </a:r>
            <a:r>
              <a:rPr lang="en-US" sz="1200" b="0" dirty="0">
                <a:solidFill>
                  <a:srgbClr val="505050"/>
                </a:solidFill>
                <a:latin typeface="Segoe UI" panose="020B0502040204020203" pitchFamily="34" charset="0"/>
                <a:cs typeface="Segoe UI" panose="020B0502040204020203" pitchFamily="34" charset="0"/>
              </a:rPr>
              <a:t>.</a:t>
            </a:r>
          </a:p>
        </p:txBody>
      </p:sp>
      <p:sp>
        <p:nvSpPr>
          <p:cNvPr id="13" name="Text Placeholder 24">
            <a:extLst>
              <a:ext uri="{FF2B5EF4-FFF2-40B4-BE49-F238E27FC236}">
                <a16:creationId xmlns:a16="http://schemas.microsoft.com/office/drawing/2014/main" id="{96B9F418-E7FC-8B4D-B6DF-D05F59C88194}"/>
              </a:ext>
            </a:extLst>
          </p:cNvPr>
          <p:cNvSpPr>
            <a:spLocks noGrp="1"/>
          </p:cNvSpPr>
          <p:nvPr>
            <p:ph type="body" sz="quarter" idx="20" hasCustomPrompt="1"/>
          </p:nvPr>
        </p:nvSpPr>
        <p:spPr>
          <a:xfrm>
            <a:off x="9070975" y="4400550"/>
            <a:ext cx="252095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dirty="0" err="1"/>
              <a:t>Firstname</a:t>
            </a:r>
            <a:r>
              <a:rPr lang="en-US" dirty="0"/>
              <a:t> </a:t>
            </a:r>
            <a:r>
              <a:rPr lang="en-US" dirty="0" err="1"/>
              <a:t>Lastname</a:t>
            </a:r>
            <a:endParaRPr lang="en-US" dirty="0"/>
          </a:p>
        </p:txBody>
      </p:sp>
      <p:sp>
        <p:nvSpPr>
          <p:cNvPr id="14" name="Text Placeholder 26">
            <a:extLst>
              <a:ext uri="{FF2B5EF4-FFF2-40B4-BE49-F238E27FC236}">
                <a16:creationId xmlns:a16="http://schemas.microsoft.com/office/drawing/2014/main" id="{3C77D641-147C-1940-8BCB-2C5F61CDAA9A}"/>
              </a:ext>
            </a:extLst>
          </p:cNvPr>
          <p:cNvSpPr>
            <a:spLocks noGrp="1"/>
          </p:cNvSpPr>
          <p:nvPr>
            <p:ph type="body" sz="quarter" idx="21" hasCustomPrompt="1"/>
          </p:nvPr>
        </p:nvSpPr>
        <p:spPr>
          <a:xfrm>
            <a:off x="9070975" y="4765134"/>
            <a:ext cx="252095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Title</a:t>
            </a:r>
          </a:p>
        </p:txBody>
      </p:sp>
      <p:sp>
        <p:nvSpPr>
          <p:cNvPr id="15" name="Text Placeholder 28">
            <a:extLst>
              <a:ext uri="{FF2B5EF4-FFF2-40B4-BE49-F238E27FC236}">
                <a16:creationId xmlns:a16="http://schemas.microsoft.com/office/drawing/2014/main" id="{68B31C8F-F786-E643-88DC-4AE14C437072}"/>
              </a:ext>
            </a:extLst>
          </p:cNvPr>
          <p:cNvSpPr>
            <a:spLocks noGrp="1"/>
          </p:cNvSpPr>
          <p:nvPr>
            <p:ph type="body" sz="quarter" idx="22" hasCustomPrompt="1"/>
          </p:nvPr>
        </p:nvSpPr>
        <p:spPr>
          <a:xfrm>
            <a:off x="9070975" y="5163804"/>
            <a:ext cx="2520950" cy="923330"/>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dirty="0">
                <a:solidFill>
                  <a:srgbClr val="505050"/>
                </a:solidFill>
                <a:latin typeface="Segoe UI" panose="020B0502040204020203" pitchFamily="34" charset="0"/>
                <a:cs typeface="Segoe UI" panose="020B0502040204020203" pitchFamily="34" charset="0"/>
              </a:rPr>
              <a:t>About: Lorem ipsum dolor sit </a:t>
            </a:r>
            <a:r>
              <a:rPr lang="en-US" sz="1200" b="0" dirty="0" err="1">
                <a:solidFill>
                  <a:srgbClr val="505050"/>
                </a:solidFill>
                <a:latin typeface="Segoe UI" panose="020B0502040204020203" pitchFamily="34" charset="0"/>
                <a:cs typeface="Segoe UI" panose="020B0502040204020203" pitchFamily="34" charset="0"/>
              </a:rPr>
              <a:t>amet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consectetur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adipiscing</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elit</a:t>
            </a:r>
            <a:r>
              <a:rPr lang="en-US" sz="1200" b="0" dirty="0">
                <a:solidFill>
                  <a:srgbClr val="505050"/>
                </a:solidFill>
                <a:latin typeface="Segoe UI" panose="020B0502040204020203" pitchFamily="34" charset="0"/>
                <a:cs typeface="Segoe UI" panose="020B0502040204020203" pitchFamily="34" charset="0"/>
              </a:rPr>
              <a:t>, sed do </a:t>
            </a:r>
            <a:r>
              <a:rPr lang="en-US" sz="1200" b="0" dirty="0" err="1">
                <a:solidFill>
                  <a:srgbClr val="505050"/>
                </a:solidFill>
                <a:latin typeface="Segoe UI" panose="020B0502040204020203" pitchFamily="34" charset="0"/>
                <a:cs typeface="Segoe UI" panose="020B0502040204020203" pitchFamily="34" charset="0"/>
              </a:rPr>
              <a:t>eiusmod</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tempor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incididunt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ut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labore</a:t>
            </a:r>
            <a:r>
              <a:rPr lang="en-US" sz="1200" b="0" dirty="0">
                <a:solidFill>
                  <a:srgbClr val="505050"/>
                </a:solidFill>
                <a:latin typeface="Segoe UI" panose="020B0502040204020203" pitchFamily="34" charset="0"/>
                <a:cs typeface="Segoe UI" panose="020B0502040204020203" pitchFamily="34" charset="0"/>
              </a:rPr>
              <a:t> et dolore magna </a:t>
            </a:r>
            <a:r>
              <a:rPr lang="en-US" sz="1200" b="0" dirty="0" err="1">
                <a:solidFill>
                  <a:srgbClr val="505050"/>
                </a:solidFill>
                <a:latin typeface="Segoe UI" panose="020B0502040204020203" pitchFamily="34" charset="0"/>
                <a:cs typeface="Segoe UI" panose="020B0502040204020203" pitchFamily="34" charset="0"/>
              </a:rPr>
              <a:t>aliqua</a:t>
            </a:r>
            <a:r>
              <a:rPr lang="en-US" sz="1200" b="0" dirty="0">
                <a:solidFill>
                  <a:srgbClr val="505050"/>
                </a:solidFill>
                <a:latin typeface="Segoe UI" panose="020B0502040204020203" pitchFamily="34" charset="0"/>
                <a:cs typeface="Segoe UI" panose="020B0502040204020203" pitchFamily="34" charset="0"/>
              </a:rPr>
              <a:t>. Ut </a:t>
            </a:r>
            <a:r>
              <a:rPr lang="en-US" sz="1200" b="0" dirty="0" err="1">
                <a:solidFill>
                  <a:srgbClr val="505050"/>
                </a:solidFill>
                <a:latin typeface="Segoe UI" panose="020B0502040204020203" pitchFamily="34" charset="0"/>
                <a:cs typeface="Segoe UI" panose="020B0502040204020203" pitchFamily="34" charset="0"/>
              </a:rPr>
              <a:t>enim</a:t>
            </a:r>
            <a:r>
              <a:rPr lang="en-US" sz="1200" b="0" dirty="0">
                <a:solidFill>
                  <a:srgbClr val="505050"/>
                </a:solidFill>
                <a:latin typeface="Segoe UI" panose="020B0502040204020203" pitchFamily="34" charset="0"/>
                <a:cs typeface="Segoe UI" panose="020B0502040204020203" pitchFamily="34" charset="0"/>
              </a:rPr>
              <a:t> ad minim </a:t>
            </a:r>
            <a:r>
              <a:rPr lang="en-US" sz="1200" b="0" dirty="0" err="1">
                <a:solidFill>
                  <a:srgbClr val="505050"/>
                </a:solidFill>
                <a:latin typeface="Segoe UI" panose="020B0502040204020203" pitchFamily="34" charset="0"/>
                <a:cs typeface="Segoe UI" panose="020B0502040204020203" pitchFamily="34" charset="0"/>
              </a:rPr>
              <a:t>veniam</a:t>
            </a:r>
            <a:r>
              <a:rPr lang="en-US" sz="1200" b="0" dirty="0">
                <a:solidFill>
                  <a:srgbClr val="505050"/>
                </a:solidFill>
                <a:latin typeface="Segoe UI" panose="020B0502040204020203" pitchFamily="34" charset="0"/>
                <a:cs typeface="Segoe UI" panose="020B0502040204020203" pitchFamily="34" charset="0"/>
              </a:rPr>
              <a:t>.</a:t>
            </a:r>
          </a:p>
        </p:txBody>
      </p:sp>
      <p:sp>
        <p:nvSpPr>
          <p:cNvPr id="24" name="Picture Placeholder 16">
            <a:extLst>
              <a:ext uri="{FF2B5EF4-FFF2-40B4-BE49-F238E27FC236}">
                <a16:creationId xmlns:a16="http://schemas.microsoft.com/office/drawing/2014/main" id="{8644B5A4-4C62-164B-9FCA-E1A62ECDC6A0}"/>
              </a:ext>
            </a:extLst>
          </p:cNvPr>
          <p:cNvSpPr>
            <a:spLocks noGrp="1"/>
          </p:cNvSpPr>
          <p:nvPr>
            <p:ph type="pic" sz="quarter" idx="23"/>
          </p:nvPr>
        </p:nvSpPr>
        <p:spPr>
          <a:xfrm>
            <a:off x="774200" y="1785409"/>
            <a:ext cx="2160000" cy="2160000"/>
          </a:xfrm>
          <a:prstGeom prst="ellipse">
            <a:avLst/>
          </a:prstGeom>
          <a:ln>
            <a:noFill/>
          </a:ln>
        </p:spPr>
        <p:txBody>
          <a:bodyPr/>
          <a:lstStyle/>
          <a:p>
            <a:r>
              <a:rPr lang="en-US"/>
              <a:t>Click icon to add picture</a:t>
            </a:r>
            <a:endParaRPr lang="en-US" dirty="0"/>
          </a:p>
        </p:txBody>
      </p:sp>
      <p:sp>
        <p:nvSpPr>
          <p:cNvPr id="26" name="Picture Placeholder 16">
            <a:extLst>
              <a:ext uri="{FF2B5EF4-FFF2-40B4-BE49-F238E27FC236}">
                <a16:creationId xmlns:a16="http://schemas.microsoft.com/office/drawing/2014/main" id="{7216C99D-59E0-D148-8FD5-A06B5D098A96}"/>
              </a:ext>
            </a:extLst>
          </p:cNvPr>
          <p:cNvSpPr>
            <a:spLocks noGrp="1"/>
          </p:cNvSpPr>
          <p:nvPr>
            <p:ph type="pic" sz="quarter" idx="24"/>
          </p:nvPr>
        </p:nvSpPr>
        <p:spPr>
          <a:xfrm>
            <a:off x="3603125" y="1785409"/>
            <a:ext cx="2160000" cy="2160000"/>
          </a:xfrm>
          <a:prstGeom prst="ellipse">
            <a:avLst/>
          </a:prstGeom>
          <a:ln>
            <a:noFill/>
          </a:ln>
        </p:spPr>
        <p:txBody>
          <a:bodyPr/>
          <a:lstStyle/>
          <a:p>
            <a:r>
              <a:rPr lang="en-US"/>
              <a:t>Click icon to add picture</a:t>
            </a:r>
            <a:endParaRPr lang="en-US" dirty="0"/>
          </a:p>
        </p:txBody>
      </p:sp>
      <p:sp>
        <p:nvSpPr>
          <p:cNvPr id="28" name="Picture Placeholder 16">
            <a:extLst>
              <a:ext uri="{FF2B5EF4-FFF2-40B4-BE49-F238E27FC236}">
                <a16:creationId xmlns:a16="http://schemas.microsoft.com/office/drawing/2014/main" id="{D4B99A33-76D9-4843-8919-AD5FEF9A31F2}"/>
              </a:ext>
            </a:extLst>
          </p:cNvPr>
          <p:cNvSpPr>
            <a:spLocks noGrp="1"/>
          </p:cNvSpPr>
          <p:nvPr>
            <p:ph type="pic" sz="quarter" idx="25"/>
          </p:nvPr>
        </p:nvSpPr>
        <p:spPr>
          <a:xfrm>
            <a:off x="6428875" y="1785409"/>
            <a:ext cx="2160000" cy="2160000"/>
          </a:xfrm>
          <a:prstGeom prst="ellipse">
            <a:avLst/>
          </a:prstGeom>
          <a:ln>
            <a:noFill/>
          </a:ln>
        </p:spPr>
        <p:txBody>
          <a:bodyPr/>
          <a:lstStyle/>
          <a:p>
            <a:r>
              <a:rPr lang="en-US"/>
              <a:t>Click icon to add picture</a:t>
            </a:r>
            <a:endParaRPr lang="en-US" dirty="0"/>
          </a:p>
        </p:txBody>
      </p:sp>
      <p:sp>
        <p:nvSpPr>
          <p:cNvPr id="30" name="Picture Placeholder 16">
            <a:extLst>
              <a:ext uri="{FF2B5EF4-FFF2-40B4-BE49-F238E27FC236}">
                <a16:creationId xmlns:a16="http://schemas.microsoft.com/office/drawing/2014/main" id="{961589AC-2E68-5C4F-BF84-D883C8663119}"/>
              </a:ext>
            </a:extLst>
          </p:cNvPr>
          <p:cNvSpPr>
            <a:spLocks noGrp="1"/>
          </p:cNvSpPr>
          <p:nvPr>
            <p:ph type="pic" sz="quarter" idx="26"/>
          </p:nvPr>
        </p:nvSpPr>
        <p:spPr>
          <a:xfrm>
            <a:off x="9260975" y="1785409"/>
            <a:ext cx="2160000" cy="2160000"/>
          </a:xfrm>
          <a:prstGeom prst="ellipse">
            <a:avLst/>
          </a:prstGeom>
          <a:ln>
            <a:noFill/>
          </a:ln>
        </p:spPr>
        <p:txBody>
          <a:bodyPr/>
          <a:lstStyle/>
          <a:p>
            <a:r>
              <a:rPr lang="en-US"/>
              <a:t>Click icon to add picture</a:t>
            </a:r>
            <a:endParaRPr lang="en-US" dirty="0"/>
          </a:p>
        </p:txBody>
      </p:sp>
    </p:spTree>
    <p:extLst>
      <p:ext uri="{BB962C8B-B14F-4D97-AF65-F5344CB8AC3E}">
        <p14:creationId xmlns:p14="http://schemas.microsoft.com/office/powerpoint/2010/main" val="648551354"/>
      </p:ext>
    </p:extLst>
  </p:cSld>
  <p:clrMapOvr>
    <a:masterClrMapping/>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0" pos="1967">
          <p15:clr>
            <a:srgbClr val="A4A3A4"/>
          </p15:clr>
        </p15:guide>
        <p15:guide id="11" pos="2150">
          <p15:clr>
            <a:srgbClr val="A4A3A4"/>
          </p15:clr>
        </p15:guide>
        <p15:guide id="16" pos="3749">
          <p15:clr>
            <a:srgbClr val="A4A3A4"/>
          </p15:clr>
        </p15:guide>
        <p15:guide id="17" pos="3932">
          <p15:clr>
            <a:srgbClr val="A4A3A4"/>
          </p15:clr>
        </p15:guide>
        <p15:guide id="22" pos="5529">
          <p15:clr>
            <a:srgbClr val="A4A3A4"/>
          </p15:clr>
        </p15:guide>
        <p15:guide id="23" pos="5714">
          <p15:clr>
            <a:srgbClr val="A4A3A4"/>
          </p15:clr>
        </p15:guide>
        <p15:guide id="28" pos="3840">
          <p15:clr>
            <a:srgbClr val="F26B43"/>
          </p15:clr>
        </p15:guide>
        <p15:guide id="29" pos="5576">
          <p15:clr>
            <a:srgbClr val="F26B43"/>
          </p15:clr>
        </p15:guide>
        <p15:guide id="30" pos="2105">
          <p15:clr>
            <a:srgbClr val="F26B43"/>
          </p15:clr>
        </p15:guide>
        <p15:guide id="31" orient="horz" pos="2772" userDrawn="1">
          <p15:clr>
            <a:srgbClr val="FBAE4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Profile Slide">
    <p:bg>
      <p:bgRef idx="1001">
        <a:schemeClr val="bg2"/>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71B46280-63FA-B14C-B387-DA6973CC6798}"/>
              </a:ext>
            </a:extLst>
          </p:cNvPr>
          <p:cNvSpPr>
            <a:spLocks noGrp="1"/>
          </p:cNvSpPr>
          <p:nvPr>
            <p:ph type="pic" sz="quarter" idx="10"/>
          </p:nvPr>
        </p:nvSpPr>
        <p:spPr>
          <a:xfrm>
            <a:off x="0" y="0"/>
            <a:ext cx="4065588" cy="6858000"/>
          </a:xfrm>
        </p:spPr>
        <p:txBody>
          <a:bodyPr/>
          <a:lstStyle/>
          <a:p>
            <a:r>
              <a:rPr lang="en-US"/>
              <a:t>Click icon to add picture</a:t>
            </a:r>
          </a:p>
        </p:txBody>
      </p:sp>
      <p:sp>
        <p:nvSpPr>
          <p:cNvPr id="11" name="Text Placeholder 10">
            <a:extLst>
              <a:ext uri="{FF2B5EF4-FFF2-40B4-BE49-F238E27FC236}">
                <a16:creationId xmlns:a16="http://schemas.microsoft.com/office/drawing/2014/main" id="{DF839B9F-7DF1-054D-850B-194BE124935E}"/>
              </a:ext>
            </a:extLst>
          </p:cNvPr>
          <p:cNvSpPr>
            <a:spLocks noGrp="1"/>
          </p:cNvSpPr>
          <p:nvPr>
            <p:ph type="body" sz="quarter" idx="11" hasCustomPrompt="1"/>
          </p:nvPr>
        </p:nvSpPr>
        <p:spPr>
          <a:xfrm>
            <a:off x="5016500" y="1125538"/>
            <a:ext cx="5832475" cy="371513"/>
          </a:xfrm>
        </p:spPr>
        <p:txBody>
          <a:bodyPr lIns="90000" tIns="46800" rIns="90000" bIns="46800"/>
          <a:lstStyle>
            <a:lvl1pPr marL="0" indent="0">
              <a:buNone/>
              <a:defRPr sz="1800">
                <a:solidFill>
                  <a:schemeClr val="accent3"/>
                </a:solidFill>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dirty="0" err="1"/>
              <a:t>Firstname</a:t>
            </a:r>
            <a:r>
              <a:rPr lang="en-US" dirty="0"/>
              <a:t> </a:t>
            </a:r>
            <a:r>
              <a:rPr lang="en-US" dirty="0" err="1"/>
              <a:t>Lastname</a:t>
            </a:r>
            <a:endParaRPr lang="en-US" dirty="0"/>
          </a:p>
        </p:txBody>
      </p:sp>
      <p:sp>
        <p:nvSpPr>
          <p:cNvPr id="13" name="Text Placeholder 12">
            <a:extLst>
              <a:ext uri="{FF2B5EF4-FFF2-40B4-BE49-F238E27FC236}">
                <a16:creationId xmlns:a16="http://schemas.microsoft.com/office/drawing/2014/main" id="{FEA3FFE7-512C-2E4D-8815-991035A0DA83}"/>
              </a:ext>
            </a:extLst>
          </p:cNvPr>
          <p:cNvSpPr>
            <a:spLocks noGrp="1"/>
          </p:cNvSpPr>
          <p:nvPr>
            <p:ph type="body" sz="quarter" idx="12" hasCustomPrompt="1"/>
          </p:nvPr>
        </p:nvSpPr>
        <p:spPr>
          <a:xfrm>
            <a:off x="5016500" y="1518666"/>
            <a:ext cx="5832475" cy="309958"/>
          </a:xfrm>
        </p:spPr>
        <p:txBody>
          <a:bodyPr lIns="90000" tIns="46800" rIns="90000" bIns="46800"/>
          <a:lstStyle>
            <a:lvl1pPr marL="0" indent="0">
              <a:buNone/>
              <a:defRPr sz="1400">
                <a:solidFill>
                  <a:schemeClr val="tx1"/>
                </a:solidFill>
              </a:defRPr>
            </a:lvl1pPr>
          </a:lstStyle>
          <a:p>
            <a:pPr lvl="0"/>
            <a:r>
              <a:rPr lang="en-US" dirty="0"/>
              <a:t>Title</a:t>
            </a:r>
          </a:p>
        </p:txBody>
      </p:sp>
      <p:sp>
        <p:nvSpPr>
          <p:cNvPr id="17" name="Text Placeholder 16">
            <a:extLst>
              <a:ext uri="{FF2B5EF4-FFF2-40B4-BE49-F238E27FC236}">
                <a16:creationId xmlns:a16="http://schemas.microsoft.com/office/drawing/2014/main" id="{CD00EE18-3969-7542-AF14-B6EF530C496B}"/>
              </a:ext>
            </a:extLst>
          </p:cNvPr>
          <p:cNvSpPr>
            <a:spLocks noGrp="1"/>
          </p:cNvSpPr>
          <p:nvPr>
            <p:ph type="body" sz="quarter" idx="13" hasCustomPrompt="1"/>
          </p:nvPr>
        </p:nvSpPr>
        <p:spPr>
          <a:xfrm>
            <a:off x="5016500" y="2614613"/>
            <a:ext cx="5832475" cy="956288"/>
          </a:xfrm>
        </p:spPr>
        <p:txBody>
          <a:bodyPr lIns="90000" tIns="46800" rIns="90000" bIns="46800"/>
          <a:lstStyle>
            <a:lvl1pPr marL="0" indent="0">
              <a:buNone/>
              <a:defRPr sz="1400">
                <a:solidFill>
                  <a:schemeClr val="tx1"/>
                </a:solidFill>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Ut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a:t>
            </a:r>
          </a:p>
        </p:txBody>
      </p:sp>
      <p:sp>
        <p:nvSpPr>
          <p:cNvPr id="19" name="Text Placeholder 18">
            <a:extLst>
              <a:ext uri="{FF2B5EF4-FFF2-40B4-BE49-F238E27FC236}">
                <a16:creationId xmlns:a16="http://schemas.microsoft.com/office/drawing/2014/main" id="{D28C378F-3F66-354E-B8F9-1B9FC26E68A9}"/>
              </a:ext>
            </a:extLst>
          </p:cNvPr>
          <p:cNvSpPr>
            <a:spLocks noGrp="1"/>
          </p:cNvSpPr>
          <p:nvPr>
            <p:ph type="body" sz="quarter" idx="14" hasCustomPrompt="1"/>
          </p:nvPr>
        </p:nvSpPr>
        <p:spPr>
          <a:xfrm>
            <a:off x="5018087" y="2093722"/>
            <a:ext cx="5832475" cy="371513"/>
          </a:xfrm>
        </p:spPr>
        <p:txBody>
          <a:bodyPr lIns="90000" tIns="46800" rIns="90000" bIns="46800"/>
          <a:lstStyle>
            <a:lvl1pPr marL="0" indent="0">
              <a:buNone/>
              <a:defRPr sz="1800">
                <a:solidFill>
                  <a:schemeClr val="tx1"/>
                </a:solidFill>
                <a:latin typeface="+mj-lt"/>
              </a:defRPr>
            </a:lvl1pPr>
          </a:lstStyle>
          <a:p>
            <a:pPr lvl="0"/>
            <a:r>
              <a:rPr lang="en-US" dirty="0"/>
              <a:t>Experience</a:t>
            </a:r>
          </a:p>
        </p:txBody>
      </p:sp>
      <p:sp>
        <p:nvSpPr>
          <p:cNvPr id="20" name="Text Placeholder 18">
            <a:extLst>
              <a:ext uri="{FF2B5EF4-FFF2-40B4-BE49-F238E27FC236}">
                <a16:creationId xmlns:a16="http://schemas.microsoft.com/office/drawing/2014/main" id="{47E7A509-84C5-4843-8CD9-B01570BA7BA0}"/>
              </a:ext>
            </a:extLst>
          </p:cNvPr>
          <p:cNvSpPr>
            <a:spLocks noGrp="1"/>
          </p:cNvSpPr>
          <p:nvPr>
            <p:ph type="body" sz="quarter" idx="15" hasCustomPrompt="1"/>
          </p:nvPr>
        </p:nvSpPr>
        <p:spPr>
          <a:xfrm>
            <a:off x="5018087" y="4426832"/>
            <a:ext cx="5832475" cy="371513"/>
          </a:xfrm>
        </p:spPr>
        <p:txBody>
          <a:bodyPr lIns="90000" tIns="46800" rIns="90000" bIns="46800"/>
          <a:lstStyle>
            <a:lvl1pPr marL="0" indent="0">
              <a:buNone/>
              <a:defRPr sz="1800">
                <a:solidFill>
                  <a:schemeClr val="tx1"/>
                </a:solidFill>
                <a:latin typeface="+mj-lt"/>
              </a:defRPr>
            </a:lvl1pPr>
          </a:lstStyle>
          <a:p>
            <a:pPr lvl="0"/>
            <a:r>
              <a:rPr lang="en-US" dirty="0"/>
              <a:t>Expertise</a:t>
            </a:r>
          </a:p>
        </p:txBody>
      </p:sp>
      <p:sp>
        <p:nvSpPr>
          <p:cNvPr id="22" name="Text Placeholder 21">
            <a:extLst>
              <a:ext uri="{FF2B5EF4-FFF2-40B4-BE49-F238E27FC236}">
                <a16:creationId xmlns:a16="http://schemas.microsoft.com/office/drawing/2014/main" id="{39F526AE-17B2-DD4A-BE59-23D0E4A3D04F}"/>
              </a:ext>
            </a:extLst>
          </p:cNvPr>
          <p:cNvSpPr>
            <a:spLocks noGrp="1"/>
          </p:cNvSpPr>
          <p:nvPr>
            <p:ph type="body" sz="quarter" idx="16" hasCustomPrompt="1"/>
          </p:nvPr>
        </p:nvSpPr>
        <p:spPr>
          <a:xfrm>
            <a:off x="5016500" y="4864164"/>
            <a:ext cx="1649476" cy="827022"/>
          </a:xfrm>
        </p:spPr>
        <p:txBody>
          <a:bodyPr lIns="90000" tIns="46800" rIns="90000" bIns="46800"/>
          <a:lstStyle>
            <a:lvl1pPr>
              <a:buSzPct val="100000"/>
              <a:defRPr sz="1400">
                <a:solidFill>
                  <a:schemeClr val="tx1"/>
                </a:solidFill>
              </a:defRPr>
            </a:lvl1pPr>
          </a:lstStyle>
          <a:p>
            <a:pPr lvl="0"/>
            <a:r>
              <a:rPr lang="en-US" dirty="0"/>
              <a:t>One</a:t>
            </a:r>
          </a:p>
          <a:p>
            <a:pPr lvl="0"/>
            <a:r>
              <a:rPr lang="en-US" dirty="0"/>
              <a:t>Two</a:t>
            </a:r>
          </a:p>
          <a:p>
            <a:pPr lvl="0"/>
            <a:r>
              <a:rPr lang="en-US" dirty="0"/>
              <a:t>Three</a:t>
            </a:r>
          </a:p>
        </p:txBody>
      </p:sp>
      <p:sp>
        <p:nvSpPr>
          <p:cNvPr id="23" name="Text Placeholder 21">
            <a:extLst>
              <a:ext uri="{FF2B5EF4-FFF2-40B4-BE49-F238E27FC236}">
                <a16:creationId xmlns:a16="http://schemas.microsoft.com/office/drawing/2014/main" id="{D4BF07C4-9406-4146-BE9F-4987294757D1}"/>
              </a:ext>
            </a:extLst>
          </p:cNvPr>
          <p:cNvSpPr>
            <a:spLocks noGrp="1"/>
          </p:cNvSpPr>
          <p:nvPr>
            <p:ph type="body" sz="quarter" idx="17" hasCustomPrompt="1"/>
          </p:nvPr>
        </p:nvSpPr>
        <p:spPr>
          <a:xfrm>
            <a:off x="7104994" y="4864164"/>
            <a:ext cx="1649476" cy="827022"/>
          </a:xfrm>
        </p:spPr>
        <p:txBody>
          <a:bodyPr lIns="90000" tIns="46800" rIns="90000" bIns="46800"/>
          <a:lstStyle>
            <a:lvl1pPr>
              <a:buSzPct val="100000"/>
              <a:defRPr sz="1400">
                <a:solidFill>
                  <a:schemeClr val="tx1"/>
                </a:solidFill>
              </a:defRPr>
            </a:lvl1pPr>
          </a:lstStyle>
          <a:p>
            <a:pPr lvl="0"/>
            <a:r>
              <a:rPr lang="en-US" dirty="0"/>
              <a:t>Four</a:t>
            </a:r>
          </a:p>
          <a:p>
            <a:pPr lvl="0"/>
            <a:r>
              <a:rPr lang="en-US" dirty="0"/>
              <a:t>Five</a:t>
            </a:r>
          </a:p>
          <a:p>
            <a:pPr lvl="0"/>
            <a:r>
              <a:rPr lang="en-US" dirty="0"/>
              <a:t>Six</a:t>
            </a:r>
          </a:p>
        </p:txBody>
      </p:sp>
      <p:sp>
        <p:nvSpPr>
          <p:cNvPr id="24" name="Text Placeholder 21">
            <a:extLst>
              <a:ext uri="{FF2B5EF4-FFF2-40B4-BE49-F238E27FC236}">
                <a16:creationId xmlns:a16="http://schemas.microsoft.com/office/drawing/2014/main" id="{AD8CD734-0F6D-C94D-8A16-9F36D2D3D601}"/>
              </a:ext>
            </a:extLst>
          </p:cNvPr>
          <p:cNvSpPr>
            <a:spLocks noGrp="1"/>
          </p:cNvSpPr>
          <p:nvPr>
            <p:ph type="body" sz="quarter" idx="18" hasCustomPrompt="1"/>
          </p:nvPr>
        </p:nvSpPr>
        <p:spPr>
          <a:xfrm>
            <a:off x="9193488" y="4864164"/>
            <a:ext cx="1649476" cy="827022"/>
          </a:xfrm>
        </p:spPr>
        <p:txBody>
          <a:bodyPr lIns="90000" tIns="46800" rIns="90000" bIns="46800"/>
          <a:lstStyle>
            <a:lvl1pPr>
              <a:buSzPct val="100000"/>
              <a:defRPr sz="1400">
                <a:solidFill>
                  <a:schemeClr val="tx1"/>
                </a:solidFill>
              </a:defRPr>
            </a:lvl1pPr>
          </a:lstStyle>
          <a:p>
            <a:pPr lvl="0"/>
            <a:r>
              <a:rPr lang="en-US" dirty="0"/>
              <a:t>Seven</a:t>
            </a:r>
          </a:p>
          <a:p>
            <a:pPr lvl="0"/>
            <a:r>
              <a:rPr lang="en-US" dirty="0"/>
              <a:t>Eight</a:t>
            </a:r>
          </a:p>
          <a:p>
            <a:pPr lvl="0"/>
            <a:r>
              <a:rPr lang="en-US" dirty="0"/>
              <a:t>Nine</a:t>
            </a:r>
          </a:p>
        </p:txBody>
      </p:sp>
    </p:spTree>
    <p:extLst>
      <p:ext uri="{BB962C8B-B14F-4D97-AF65-F5344CB8AC3E}">
        <p14:creationId xmlns:p14="http://schemas.microsoft.com/office/powerpoint/2010/main" val="156213940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2" pos="2561">
          <p15:clr>
            <a:srgbClr val="A4A3A4"/>
          </p15:clr>
        </p15:guide>
        <p15:guide id="13" pos="2744">
          <p15:clr>
            <a:srgbClr val="A4A3A4"/>
          </p15:clr>
        </p15:guide>
        <p15:guide id="20" pos="4937">
          <p15:clr>
            <a:srgbClr val="A4A3A4"/>
          </p15:clr>
        </p15:guide>
        <p15:guide id="21" pos="5120">
          <p15:clr>
            <a:srgbClr val="A4A3A4"/>
          </p15:clr>
        </p15:guide>
        <p15:guide id="22" pos="2682">
          <p15:clr>
            <a:srgbClr val="F26B43"/>
          </p15:clr>
        </p15:guide>
        <p15:guide id="23" pos="4998">
          <p15:clr>
            <a:srgbClr val="F26B43"/>
          </p15:clr>
        </p15:guide>
        <p15:guide id="24" pos="3160" userDrawn="1">
          <p15:clr>
            <a:srgbClr val="FBAE40"/>
          </p15:clr>
        </p15:guide>
        <p15:guide id="25" orient="horz" pos="709" userDrawn="1">
          <p15:clr>
            <a:srgbClr val="FBAE40"/>
          </p15:clr>
        </p15:guide>
        <p15:guide id="26" pos="6834" userDrawn="1">
          <p15:clr>
            <a:srgbClr val="FBAE4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Profile Slide 2">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71B46280-63FA-B14C-B387-DA6973CC6798}"/>
              </a:ext>
            </a:extLst>
          </p:cNvPr>
          <p:cNvSpPr>
            <a:spLocks noGrp="1"/>
          </p:cNvSpPr>
          <p:nvPr>
            <p:ph type="pic" sz="quarter" idx="10"/>
          </p:nvPr>
        </p:nvSpPr>
        <p:spPr>
          <a:xfrm>
            <a:off x="0" y="0"/>
            <a:ext cx="4065588" cy="6858000"/>
          </a:xfrm>
        </p:spPr>
        <p:txBody>
          <a:bodyPr/>
          <a:lstStyle/>
          <a:p>
            <a:r>
              <a:rPr lang="en-US"/>
              <a:t>Click icon to add picture</a:t>
            </a:r>
          </a:p>
        </p:txBody>
      </p:sp>
      <p:sp>
        <p:nvSpPr>
          <p:cNvPr id="11" name="Text Placeholder 10">
            <a:extLst>
              <a:ext uri="{FF2B5EF4-FFF2-40B4-BE49-F238E27FC236}">
                <a16:creationId xmlns:a16="http://schemas.microsoft.com/office/drawing/2014/main" id="{DF839B9F-7DF1-054D-850B-194BE124935E}"/>
              </a:ext>
            </a:extLst>
          </p:cNvPr>
          <p:cNvSpPr>
            <a:spLocks noGrp="1"/>
          </p:cNvSpPr>
          <p:nvPr>
            <p:ph type="body" sz="quarter" idx="11" hasCustomPrompt="1"/>
          </p:nvPr>
        </p:nvSpPr>
        <p:spPr>
          <a:xfrm>
            <a:off x="5016500" y="1125538"/>
            <a:ext cx="5832475" cy="371513"/>
          </a:xfrm>
        </p:spPr>
        <p:txBody>
          <a:bodyPr lIns="90000" tIns="46800" rIns="90000" bIns="46800"/>
          <a:lstStyle>
            <a:lvl1pPr marL="0" indent="0">
              <a:buNone/>
              <a:defRPr sz="1800">
                <a:solidFill>
                  <a:schemeClr val="tx1"/>
                </a:solidFill>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dirty="0" err="1"/>
              <a:t>Firstname</a:t>
            </a:r>
            <a:r>
              <a:rPr lang="en-US" dirty="0"/>
              <a:t> </a:t>
            </a:r>
            <a:r>
              <a:rPr lang="en-US" dirty="0" err="1"/>
              <a:t>Lastname</a:t>
            </a:r>
            <a:endParaRPr lang="en-US" dirty="0"/>
          </a:p>
        </p:txBody>
      </p:sp>
      <p:sp>
        <p:nvSpPr>
          <p:cNvPr id="13" name="Text Placeholder 12">
            <a:extLst>
              <a:ext uri="{FF2B5EF4-FFF2-40B4-BE49-F238E27FC236}">
                <a16:creationId xmlns:a16="http://schemas.microsoft.com/office/drawing/2014/main" id="{FEA3FFE7-512C-2E4D-8815-991035A0DA83}"/>
              </a:ext>
            </a:extLst>
          </p:cNvPr>
          <p:cNvSpPr>
            <a:spLocks noGrp="1"/>
          </p:cNvSpPr>
          <p:nvPr>
            <p:ph type="body" sz="quarter" idx="12" hasCustomPrompt="1"/>
          </p:nvPr>
        </p:nvSpPr>
        <p:spPr>
          <a:xfrm>
            <a:off x="5016500" y="1518666"/>
            <a:ext cx="5832475" cy="309958"/>
          </a:xfrm>
        </p:spPr>
        <p:txBody>
          <a:bodyPr lIns="90000" tIns="46800" rIns="90000" bIns="46800"/>
          <a:lstStyle>
            <a:lvl1pPr marL="0" indent="0">
              <a:buNone/>
              <a:defRPr sz="1400">
                <a:solidFill>
                  <a:schemeClr val="accent6"/>
                </a:solidFill>
              </a:defRPr>
            </a:lvl1pPr>
          </a:lstStyle>
          <a:p>
            <a:pPr lvl="0"/>
            <a:r>
              <a:rPr lang="en-US" dirty="0"/>
              <a:t>Title</a:t>
            </a:r>
          </a:p>
        </p:txBody>
      </p:sp>
      <p:sp>
        <p:nvSpPr>
          <p:cNvPr id="17" name="Text Placeholder 16">
            <a:extLst>
              <a:ext uri="{FF2B5EF4-FFF2-40B4-BE49-F238E27FC236}">
                <a16:creationId xmlns:a16="http://schemas.microsoft.com/office/drawing/2014/main" id="{CD00EE18-3969-7542-AF14-B6EF530C496B}"/>
              </a:ext>
            </a:extLst>
          </p:cNvPr>
          <p:cNvSpPr>
            <a:spLocks noGrp="1"/>
          </p:cNvSpPr>
          <p:nvPr>
            <p:ph type="body" sz="quarter" idx="13" hasCustomPrompt="1"/>
          </p:nvPr>
        </p:nvSpPr>
        <p:spPr>
          <a:xfrm>
            <a:off x="5016500" y="2614613"/>
            <a:ext cx="5832475" cy="956288"/>
          </a:xfrm>
        </p:spPr>
        <p:txBody>
          <a:bodyPr lIns="90000" tIns="46800" rIns="90000" bIns="46800"/>
          <a:lstStyle>
            <a:lvl1pPr marL="0" indent="0">
              <a:buNone/>
              <a:defRPr sz="1400">
                <a:solidFill>
                  <a:schemeClr val="accent6"/>
                </a:solidFill>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Ut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a:t>
            </a:r>
          </a:p>
        </p:txBody>
      </p:sp>
      <p:sp>
        <p:nvSpPr>
          <p:cNvPr id="19" name="Text Placeholder 18">
            <a:extLst>
              <a:ext uri="{FF2B5EF4-FFF2-40B4-BE49-F238E27FC236}">
                <a16:creationId xmlns:a16="http://schemas.microsoft.com/office/drawing/2014/main" id="{D28C378F-3F66-354E-B8F9-1B9FC26E68A9}"/>
              </a:ext>
            </a:extLst>
          </p:cNvPr>
          <p:cNvSpPr>
            <a:spLocks noGrp="1"/>
          </p:cNvSpPr>
          <p:nvPr>
            <p:ph type="body" sz="quarter" idx="14" hasCustomPrompt="1"/>
          </p:nvPr>
        </p:nvSpPr>
        <p:spPr>
          <a:xfrm>
            <a:off x="5018087" y="2093722"/>
            <a:ext cx="5832475" cy="371513"/>
          </a:xfrm>
        </p:spPr>
        <p:txBody>
          <a:bodyPr lIns="90000" tIns="46800" rIns="90000" bIns="46800"/>
          <a:lstStyle>
            <a:lvl1pPr marL="0" indent="0">
              <a:buNone/>
              <a:defRPr sz="1800">
                <a:solidFill>
                  <a:schemeClr val="accent6"/>
                </a:solidFill>
                <a:latin typeface="+mj-lt"/>
              </a:defRPr>
            </a:lvl1pPr>
          </a:lstStyle>
          <a:p>
            <a:pPr lvl="0"/>
            <a:r>
              <a:rPr lang="en-US" dirty="0"/>
              <a:t>Experience</a:t>
            </a:r>
          </a:p>
        </p:txBody>
      </p:sp>
      <p:sp>
        <p:nvSpPr>
          <p:cNvPr id="20" name="Text Placeholder 18">
            <a:extLst>
              <a:ext uri="{FF2B5EF4-FFF2-40B4-BE49-F238E27FC236}">
                <a16:creationId xmlns:a16="http://schemas.microsoft.com/office/drawing/2014/main" id="{47E7A509-84C5-4843-8CD9-B01570BA7BA0}"/>
              </a:ext>
            </a:extLst>
          </p:cNvPr>
          <p:cNvSpPr>
            <a:spLocks noGrp="1"/>
          </p:cNvSpPr>
          <p:nvPr>
            <p:ph type="body" sz="quarter" idx="15" hasCustomPrompt="1"/>
          </p:nvPr>
        </p:nvSpPr>
        <p:spPr>
          <a:xfrm>
            <a:off x="5018087" y="4426832"/>
            <a:ext cx="5832475" cy="371513"/>
          </a:xfrm>
        </p:spPr>
        <p:txBody>
          <a:bodyPr lIns="90000" tIns="46800" rIns="90000" bIns="46800"/>
          <a:lstStyle>
            <a:lvl1pPr marL="0" indent="0">
              <a:buNone/>
              <a:defRPr sz="1800">
                <a:solidFill>
                  <a:schemeClr val="accent6"/>
                </a:solidFill>
                <a:latin typeface="+mj-lt"/>
              </a:defRPr>
            </a:lvl1pPr>
          </a:lstStyle>
          <a:p>
            <a:pPr lvl="0"/>
            <a:r>
              <a:rPr lang="en-US" dirty="0"/>
              <a:t>Expertise</a:t>
            </a:r>
          </a:p>
        </p:txBody>
      </p:sp>
      <p:sp>
        <p:nvSpPr>
          <p:cNvPr id="22" name="Text Placeholder 21">
            <a:extLst>
              <a:ext uri="{FF2B5EF4-FFF2-40B4-BE49-F238E27FC236}">
                <a16:creationId xmlns:a16="http://schemas.microsoft.com/office/drawing/2014/main" id="{39F526AE-17B2-DD4A-BE59-23D0E4A3D04F}"/>
              </a:ext>
            </a:extLst>
          </p:cNvPr>
          <p:cNvSpPr>
            <a:spLocks noGrp="1"/>
          </p:cNvSpPr>
          <p:nvPr>
            <p:ph type="body" sz="quarter" idx="16" hasCustomPrompt="1"/>
          </p:nvPr>
        </p:nvSpPr>
        <p:spPr>
          <a:xfrm>
            <a:off x="5016500" y="4864164"/>
            <a:ext cx="1649476" cy="827022"/>
          </a:xfrm>
        </p:spPr>
        <p:txBody>
          <a:bodyPr lIns="90000" tIns="46800" rIns="90000" bIns="46800"/>
          <a:lstStyle>
            <a:lvl1pPr>
              <a:buSzPct val="100000"/>
              <a:defRPr sz="1400">
                <a:solidFill>
                  <a:schemeClr val="accent6"/>
                </a:solidFill>
              </a:defRPr>
            </a:lvl1pPr>
          </a:lstStyle>
          <a:p>
            <a:pPr lvl="0"/>
            <a:r>
              <a:rPr lang="en-US" dirty="0"/>
              <a:t>One</a:t>
            </a:r>
          </a:p>
          <a:p>
            <a:pPr lvl="0"/>
            <a:r>
              <a:rPr lang="en-US" dirty="0"/>
              <a:t>Two</a:t>
            </a:r>
          </a:p>
          <a:p>
            <a:pPr lvl="0"/>
            <a:r>
              <a:rPr lang="en-US" dirty="0"/>
              <a:t>Three</a:t>
            </a:r>
          </a:p>
        </p:txBody>
      </p:sp>
      <p:sp>
        <p:nvSpPr>
          <p:cNvPr id="23" name="Text Placeholder 21">
            <a:extLst>
              <a:ext uri="{FF2B5EF4-FFF2-40B4-BE49-F238E27FC236}">
                <a16:creationId xmlns:a16="http://schemas.microsoft.com/office/drawing/2014/main" id="{D4BF07C4-9406-4146-BE9F-4987294757D1}"/>
              </a:ext>
            </a:extLst>
          </p:cNvPr>
          <p:cNvSpPr>
            <a:spLocks noGrp="1"/>
          </p:cNvSpPr>
          <p:nvPr>
            <p:ph type="body" sz="quarter" idx="17" hasCustomPrompt="1"/>
          </p:nvPr>
        </p:nvSpPr>
        <p:spPr>
          <a:xfrm>
            <a:off x="7104994" y="4864164"/>
            <a:ext cx="1649476" cy="827022"/>
          </a:xfrm>
        </p:spPr>
        <p:txBody>
          <a:bodyPr lIns="90000" tIns="46800" rIns="90000" bIns="46800"/>
          <a:lstStyle>
            <a:lvl1pPr>
              <a:buSzPct val="100000"/>
              <a:defRPr sz="1400">
                <a:solidFill>
                  <a:schemeClr val="accent6"/>
                </a:solidFill>
              </a:defRPr>
            </a:lvl1pPr>
          </a:lstStyle>
          <a:p>
            <a:pPr lvl="0"/>
            <a:r>
              <a:rPr lang="en-US" dirty="0"/>
              <a:t>Four</a:t>
            </a:r>
          </a:p>
          <a:p>
            <a:pPr lvl="0"/>
            <a:r>
              <a:rPr lang="en-US" dirty="0"/>
              <a:t>Five</a:t>
            </a:r>
          </a:p>
          <a:p>
            <a:pPr lvl="0"/>
            <a:r>
              <a:rPr lang="en-US" dirty="0"/>
              <a:t>Six</a:t>
            </a:r>
          </a:p>
        </p:txBody>
      </p:sp>
      <p:sp>
        <p:nvSpPr>
          <p:cNvPr id="24" name="Text Placeholder 21">
            <a:extLst>
              <a:ext uri="{FF2B5EF4-FFF2-40B4-BE49-F238E27FC236}">
                <a16:creationId xmlns:a16="http://schemas.microsoft.com/office/drawing/2014/main" id="{AD8CD734-0F6D-C94D-8A16-9F36D2D3D601}"/>
              </a:ext>
            </a:extLst>
          </p:cNvPr>
          <p:cNvSpPr>
            <a:spLocks noGrp="1"/>
          </p:cNvSpPr>
          <p:nvPr>
            <p:ph type="body" sz="quarter" idx="18" hasCustomPrompt="1"/>
          </p:nvPr>
        </p:nvSpPr>
        <p:spPr>
          <a:xfrm>
            <a:off x="9193488" y="4864164"/>
            <a:ext cx="1649476" cy="827022"/>
          </a:xfrm>
        </p:spPr>
        <p:txBody>
          <a:bodyPr lIns="90000" tIns="46800" rIns="90000" bIns="46800"/>
          <a:lstStyle>
            <a:lvl1pPr>
              <a:buSzPct val="100000"/>
              <a:defRPr sz="1400">
                <a:solidFill>
                  <a:schemeClr val="accent6"/>
                </a:solidFill>
              </a:defRPr>
            </a:lvl1pPr>
          </a:lstStyle>
          <a:p>
            <a:pPr lvl="0"/>
            <a:r>
              <a:rPr lang="en-US" dirty="0"/>
              <a:t>Seven</a:t>
            </a:r>
          </a:p>
          <a:p>
            <a:pPr lvl="0"/>
            <a:r>
              <a:rPr lang="en-US" dirty="0"/>
              <a:t>Eight</a:t>
            </a:r>
          </a:p>
          <a:p>
            <a:pPr lvl="0"/>
            <a:r>
              <a:rPr lang="en-US" dirty="0"/>
              <a:t>Nine</a:t>
            </a:r>
          </a:p>
        </p:txBody>
      </p:sp>
    </p:spTree>
    <p:extLst>
      <p:ext uri="{BB962C8B-B14F-4D97-AF65-F5344CB8AC3E}">
        <p14:creationId xmlns:p14="http://schemas.microsoft.com/office/powerpoint/2010/main" val="3801178581"/>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2" pos="2561">
          <p15:clr>
            <a:srgbClr val="A4A3A4"/>
          </p15:clr>
        </p15:guide>
        <p15:guide id="13" pos="2744">
          <p15:clr>
            <a:srgbClr val="A4A3A4"/>
          </p15:clr>
        </p15:guide>
        <p15:guide id="20" pos="4937">
          <p15:clr>
            <a:srgbClr val="A4A3A4"/>
          </p15:clr>
        </p15:guide>
        <p15:guide id="21" pos="5120">
          <p15:clr>
            <a:srgbClr val="A4A3A4"/>
          </p15:clr>
        </p15:guide>
        <p15:guide id="22" pos="2682">
          <p15:clr>
            <a:srgbClr val="F26B43"/>
          </p15:clr>
        </p15:guide>
        <p15:guide id="23" pos="4998">
          <p15:clr>
            <a:srgbClr val="F26B43"/>
          </p15:clr>
        </p15:guide>
        <p15:guide id="24" pos="3160" userDrawn="1">
          <p15:clr>
            <a:srgbClr val="FBAE40"/>
          </p15:clr>
        </p15:guide>
        <p15:guide id="25" orient="horz" pos="709" userDrawn="1">
          <p15:clr>
            <a:srgbClr val="FBAE40"/>
          </p15:clr>
        </p15:guide>
        <p15:guide id="26" pos="6834" userDrawn="1">
          <p15:clr>
            <a:srgbClr val="FBAE4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Large Number Divider 1">
    <p:bg>
      <p:bgRef idx="1001">
        <a:schemeClr val="bg2"/>
      </p:bgRef>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hasCustomPrompt="1"/>
          </p:nvPr>
        </p:nvSpPr>
        <p:spPr>
          <a:xfrm>
            <a:off x="4941888" y="585788"/>
            <a:ext cx="6667500" cy="690119"/>
          </a:xfrm>
        </p:spPr>
        <p:txBody>
          <a:bodyPr anchor="t">
            <a:noAutofit/>
          </a:bodyPr>
          <a:lstStyle>
            <a:lvl1pPr marL="0" indent="0">
              <a:spcAft>
                <a:spcPts val="600"/>
              </a:spcAft>
              <a:buFont typeface="Wingdings" panose="05000000000000000000" pitchFamily="2" charset="2"/>
              <a:buNone/>
              <a:defRPr sz="3600">
                <a:solidFill>
                  <a:schemeClr val="tx1"/>
                </a:solidFill>
                <a:latin typeface="+mj-lt"/>
              </a:defRPr>
            </a:lvl1pPr>
          </a:lstStyle>
          <a:p>
            <a:pPr lvl="0"/>
            <a:r>
              <a:rPr lang="en-US" dirty="0"/>
              <a:t>Section title</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5"/>
            <a:ext cx="4356100" cy="6177516"/>
          </a:xfrm>
          <a:prstGeom prst="rect">
            <a:avLst/>
          </a:prstGeom>
          <a:noFill/>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1</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Tree>
    <p:extLst>
      <p:ext uri="{BB962C8B-B14F-4D97-AF65-F5344CB8AC3E}">
        <p14:creationId xmlns:p14="http://schemas.microsoft.com/office/powerpoint/2010/main" val="3092182116"/>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1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3"/>
            <a:ext cx="4356100" cy="6177517"/>
          </a:xfrm>
          <a:prstGeom prst="rect">
            <a:avLst/>
          </a:prstGeom>
          <a:noFill/>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2</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8" name="Title 1">
            <a:extLst>
              <a:ext uri="{FF2B5EF4-FFF2-40B4-BE49-F238E27FC236}">
                <a16:creationId xmlns:a16="http://schemas.microsoft.com/office/drawing/2014/main" id="{E8663993-2CF4-0843-9834-2078442DBA71}"/>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90063326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2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3</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8" name="Title 1">
            <a:extLst>
              <a:ext uri="{FF2B5EF4-FFF2-40B4-BE49-F238E27FC236}">
                <a16:creationId xmlns:a16="http://schemas.microsoft.com/office/drawing/2014/main" id="{25F75097-07A2-DA4F-AFC5-71B04739FCB0}"/>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684738598"/>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3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4</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8" name="Title 1">
            <a:extLst>
              <a:ext uri="{FF2B5EF4-FFF2-40B4-BE49-F238E27FC236}">
                <a16:creationId xmlns:a16="http://schemas.microsoft.com/office/drawing/2014/main" id="{96CEF9B0-0F7A-414C-9382-56532822A960}"/>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55035194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4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5</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8" name="Title 1">
            <a:extLst>
              <a:ext uri="{FF2B5EF4-FFF2-40B4-BE49-F238E27FC236}">
                <a16:creationId xmlns:a16="http://schemas.microsoft.com/office/drawing/2014/main" id="{0B03ADF2-CBA0-AB48-AC2A-77EAF2C81AA2}"/>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3772471374"/>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End Slide Black Bkg">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5715040"/>
            <a:ext cx="9144000" cy="553998"/>
          </a:xfrm>
          <a:noFill/>
        </p:spPr>
        <p:txBody>
          <a:bodyPr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Thank you</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136945798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pos="6132" userDrawn="1">
          <p15:clr>
            <a:srgbClr val="5ACBF0"/>
          </p15:clr>
        </p15:guide>
      </p15:sldGuideLst>
    </p:ext>
  </p:extLs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10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6</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8" name="Title 1">
            <a:extLst>
              <a:ext uri="{FF2B5EF4-FFF2-40B4-BE49-F238E27FC236}">
                <a16:creationId xmlns:a16="http://schemas.microsoft.com/office/drawing/2014/main" id="{0B03ADF2-CBA0-AB48-AC2A-77EAF2C81AA2}"/>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4011219196"/>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11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7</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8" name="Title 1">
            <a:extLst>
              <a:ext uri="{FF2B5EF4-FFF2-40B4-BE49-F238E27FC236}">
                <a16:creationId xmlns:a16="http://schemas.microsoft.com/office/drawing/2014/main" id="{0B03ADF2-CBA0-AB48-AC2A-77EAF2C81AA2}"/>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164862869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12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8</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8" name="Title 1">
            <a:extLst>
              <a:ext uri="{FF2B5EF4-FFF2-40B4-BE49-F238E27FC236}">
                <a16:creationId xmlns:a16="http://schemas.microsoft.com/office/drawing/2014/main" id="{0B03ADF2-CBA0-AB48-AC2A-77EAF2C81AA2}"/>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179103899"/>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5_Large Number Divider 1">
    <p:bg>
      <p:bgRef idx="1001">
        <a:schemeClr val="bg2"/>
      </p:bgRef>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D287FF5-DA2B-6549-A430-2AB0462370E7}"/>
              </a:ext>
            </a:extLst>
          </p:cNvPr>
          <p:cNvSpPr txBox="1"/>
          <p:nvPr userDrawn="1"/>
        </p:nvSpPr>
        <p:spPr>
          <a:xfrm>
            <a:off x="0" y="680485"/>
            <a:ext cx="4356100" cy="6177516"/>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1</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9" name="Title 1">
            <a:extLst>
              <a:ext uri="{FF2B5EF4-FFF2-40B4-BE49-F238E27FC236}">
                <a16:creationId xmlns:a16="http://schemas.microsoft.com/office/drawing/2014/main" id="{939C9626-6AB7-9442-8C32-698E08BC85A7}"/>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74459593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6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3"/>
            <a:ext cx="4356100" cy="6177517"/>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2</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8" name="Title 1">
            <a:extLst>
              <a:ext uri="{FF2B5EF4-FFF2-40B4-BE49-F238E27FC236}">
                <a16:creationId xmlns:a16="http://schemas.microsoft.com/office/drawing/2014/main" id="{649666AF-1BFD-C547-B312-5E30EBC9B839}"/>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47228313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7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3</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8" name="Title 1">
            <a:extLst>
              <a:ext uri="{FF2B5EF4-FFF2-40B4-BE49-F238E27FC236}">
                <a16:creationId xmlns:a16="http://schemas.microsoft.com/office/drawing/2014/main" id="{443D24FC-F71D-C245-A2DA-55D32F6AA872}"/>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577841612"/>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8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4</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8" name="Title 1">
            <a:extLst>
              <a:ext uri="{FF2B5EF4-FFF2-40B4-BE49-F238E27FC236}">
                <a16:creationId xmlns:a16="http://schemas.microsoft.com/office/drawing/2014/main" id="{DA3A573E-5425-E24C-AC5B-D2C67E89FC53}"/>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364228734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9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5</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8" name="Title 1">
            <a:extLst>
              <a:ext uri="{FF2B5EF4-FFF2-40B4-BE49-F238E27FC236}">
                <a16:creationId xmlns:a16="http://schemas.microsoft.com/office/drawing/2014/main" id="{AD9EEC05-DC95-844E-868F-EEEB231AD961}"/>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58932719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Developer Code Layout full page">
    <p:bg>
      <p:bgRef idx="1001">
        <a:schemeClr val="bg2"/>
      </p:bgRef>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0"/>
            <a:ext cx="12192000"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0"/>
            <a:ext cx="3788358" cy="493776"/>
          </a:xfrm>
          <a:gradFill flip="none" rotWithShape="1">
            <a:gsLst>
              <a:gs pos="0">
                <a:srgbClr val="000000"/>
              </a:gs>
              <a:gs pos="99000">
                <a:srgbClr val="000000"/>
              </a:gs>
              <a:gs pos="99000">
                <a:schemeClr val="accent1"/>
              </a:gs>
            </a:gsLst>
            <a:lin ang="10800000" scaled="1"/>
            <a:tileRect/>
          </a:gradFill>
        </p:spPr>
        <p:txBody>
          <a:bodyPr vert="horz" wrap="square" lIns="585216" tIns="91440" rIns="0" bIns="91440" rtlCol="0">
            <a:spAutoFit/>
          </a:bodyPr>
          <a:lstStyle>
            <a:lvl1pPr marL="0" indent="0">
              <a:buNone/>
              <a:defRPr lang="en-US" sz="1999" dirty="0">
                <a:solidFill>
                  <a:srgbClr val="FFFFFF"/>
                </a:solidFill>
                <a:latin typeface="+mj-lt"/>
              </a:defRPr>
            </a:lvl1pPr>
          </a:lstStyle>
          <a:p>
            <a:pPr marL="0" lvl="0" indent="0">
              <a:buNone/>
            </a:pPr>
            <a:r>
              <a:rPr lang="en-US" dirty="0"/>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91438" y="710247"/>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2008029859"/>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orient="horz" pos="438">
          <p15:clr>
            <a:srgbClr val="5ACBF0"/>
          </p15:clr>
        </p15:guide>
        <p15:guide id="3" orient="horz" pos="288">
          <p15:clr>
            <a:srgbClr val="5ACBF0"/>
          </p15:clr>
        </p15:guide>
      </p15:sldGuideLst>
    </p:ext>
  </p:extLst>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Developer Code Layout">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636FE-845C-418D-82A1-1DA6DB73D781}"/>
              </a:ext>
            </a:extLst>
          </p:cNvPr>
          <p:cNvSpPr>
            <a:spLocks noGrp="1"/>
          </p:cNvSpPr>
          <p:nvPr>
            <p:ph type="title"/>
          </p:nvPr>
        </p:nvSpPr>
        <p:spPr/>
        <p:txBody>
          <a:bodyPr anchor="ctr"/>
          <a:lstStyle/>
          <a:p>
            <a:r>
              <a:rPr lang="en-US"/>
              <a:t>Click to edit Master title style</a:t>
            </a:r>
            <a:endParaRPr lang="en-US" dirty="0"/>
          </a:p>
        </p:txBody>
      </p:sp>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1436688"/>
            <a:ext cx="12192000" cy="542131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1436688"/>
            <a:ext cx="3788358" cy="446148"/>
          </a:xfrm>
          <a:gradFill flip="none" rotWithShape="1">
            <a:gsLst>
              <a:gs pos="0">
                <a:srgbClr val="000000"/>
              </a:gs>
              <a:gs pos="92000">
                <a:srgbClr val="000000"/>
              </a:gs>
              <a:gs pos="92000">
                <a:schemeClr val="accent1"/>
              </a:gs>
            </a:gsLst>
            <a:lin ang="16200000" scaled="1"/>
            <a:tileRect/>
          </a:gradFill>
        </p:spPr>
        <p:txBody>
          <a:bodyPr lIns="585216" tIns="91440" bIns="45720"/>
          <a:lstStyle>
            <a:lvl1pPr marL="0" indent="0">
              <a:buNone/>
              <a:defRPr sz="1999">
                <a:solidFill>
                  <a:srgbClr val="FFFFFF"/>
                </a:solidFill>
                <a:latin typeface="+mj-lt"/>
              </a:defRPr>
            </a:lvl1pPr>
          </a:lstStyle>
          <a:p>
            <a:pPr lvl="0"/>
            <a:r>
              <a:rPr lang="en-US" dirty="0"/>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2099310"/>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4243841037"/>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1322">
          <p15:clr>
            <a:srgbClr val="5ACBF0"/>
          </p15:clr>
        </p15:guide>
        <p15:guide id="2" orient="horz" pos="905">
          <p15:clr>
            <a:srgbClr val="5ACBF0"/>
          </p15:clr>
        </p15:guide>
        <p15:guide id="3"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117" Type="http://schemas.openxmlformats.org/officeDocument/2006/relationships/theme" Target="../theme/theme1.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84" Type="http://schemas.openxmlformats.org/officeDocument/2006/relationships/slideLayout" Target="../slideLayouts/slideLayout84.xml"/><Relationship Id="rId89" Type="http://schemas.openxmlformats.org/officeDocument/2006/relationships/slideLayout" Target="../slideLayouts/slideLayout89.xml"/><Relationship Id="rId112" Type="http://schemas.openxmlformats.org/officeDocument/2006/relationships/slideLayout" Target="../slideLayouts/slideLayout112.xml"/><Relationship Id="rId16" Type="http://schemas.openxmlformats.org/officeDocument/2006/relationships/slideLayout" Target="../slideLayouts/slideLayout16.xml"/><Relationship Id="rId107" Type="http://schemas.openxmlformats.org/officeDocument/2006/relationships/slideLayout" Target="../slideLayouts/slideLayout107.xml"/><Relationship Id="rId11" Type="http://schemas.openxmlformats.org/officeDocument/2006/relationships/slideLayout" Target="../slideLayouts/slideLayout11.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74" Type="http://schemas.openxmlformats.org/officeDocument/2006/relationships/slideLayout" Target="../slideLayouts/slideLayout74.xml"/><Relationship Id="rId79" Type="http://schemas.openxmlformats.org/officeDocument/2006/relationships/slideLayout" Target="../slideLayouts/slideLayout79.xml"/><Relationship Id="rId102" Type="http://schemas.openxmlformats.org/officeDocument/2006/relationships/slideLayout" Target="../slideLayouts/slideLayout102.xml"/><Relationship Id="rId5" Type="http://schemas.openxmlformats.org/officeDocument/2006/relationships/slideLayout" Target="../slideLayouts/slideLayout5.xml"/><Relationship Id="rId90" Type="http://schemas.openxmlformats.org/officeDocument/2006/relationships/slideLayout" Target="../slideLayouts/slideLayout90.xml"/><Relationship Id="rId95" Type="http://schemas.openxmlformats.org/officeDocument/2006/relationships/slideLayout" Target="../slideLayouts/slideLayout95.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64" Type="http://schemas.openxmlformats.org/officeDocument/2006/relationships/slideLayout" Target="../slideLayouts/slideLayout64.xml"/><Relationship Id="rId69" Type="http://schemas.openxmlformats.org/officeDocument/2006/relationships/slideLayout" Target="../slideLayouts/slideLayout69.xml"/><Relationship Id="rId113" Type="http://schemas.openxmlformats.org/officeDocument/2006/relationships/slideLayout" Target="../slideLayouts/slideLayout113.xml"/><Relationship Id="rId118" Type="http://schemas.openxmlformats.org/officeDocument/2006/relationships/image" Target="../media/image1.emf"/><Relationship Id="rId80" Type="http://schemas.openxmlformats.org/officeDocument/2006/relationships/slideLayout" Target="../slideLayouts/slideLayout80.xml"/><Relationship Id="rId85" Type="http://schemas.openxmlformats.org/officeDocument/2006/relationships/slideLayout" Target="../slideLayouts/slideLayout85.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59" Type="http://schemas.openxmlformats.org/officeDocument/2006/relationships/slideLayout" Target="../slideLayouts/slideLayout59.xml"/><Relationship Id="rId103" Type="http://schemas.openxmlformats.org/officeDocument/2006/relationships/slideLayout" Target="../slideLayouts/slideLayout103.xml"/><Relationship Id="rId108" Type="http://schemas.openxmlformats.org/officeDocument/2006/relationships/slideLayout" Target="../slideLayouts/slideLayout108.xml"/><Relationship Id="rId54" Type="http://schemas.openxmlformats.org/officeDocument/2006/relationships/slideLayout" Target="../slideLayouts/slideLayout54.xml"/><Relationship Id="rId70" Type="http://schemas.openxmlformats.org/officeDocument/2006/relationships/slideLayout" Target="../slideLayouts/slideLayout70.xml"/><Relationship Id="rId75" Type="http://schemas.openxmlformats.org/officeDocument/2006/relationships/slideLayout" Target="../slideLayouts/slideLayout75.xml"/><Relationship Id="rId91" Type="http://schemas.openxmlformats.org/officeDocument/2006/relationships/slideLayout" Target="../slideLayouts/slideLayout91.xml"/><Relationship Id="rId96" Type="http://schemas.openxmlformats.org/officeDocument/2006/relationships/slideLayout" Target="../slideLayouts/slideLayout96.xml"/><Relationship Id="rId1" Type="http://schemas.openxmlformats.org/officeDocument/2006/relationships/slideLayout" Target="../slideLayouts/slideLayout1.xml"/><Relationship Id="rId6" Type="http://schemas.openxmlformats.org/officeDocument/2006/relationships/slideLayout" Target="../slideLayouts/slideLayout6.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49" Type="http://schemas.openxmlformats.org/officeDocument/2006/relationships/slideLayout" Target="../slideLayouts/slideLayout49.xml"/><Relationship Id="rId114" Type="http://schemas.openxmlformats.org/officeDocument/2006/relationships/slideLayout" Target="../slideLayouts/slideLayout114.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73" Type="http://schemas.openxmlformats.org/officeDocument/2006/relationships/slideLayout" Target="../slideLayouts/slideLayout73.xml"/><Relationship Id="rId78" Type="http://schemas.openxmlformats.org/officeDocument/2006/relationships/slideLayout" Target="../slideLayouts/slideLayout78.xml"/><Relationship Id="rId81" Type="http://schemas.openxmlformats.org/officeDocument/2006/relationships/slideLayout" Target="../slideLayouts/slideLayout81.xml"/><Relationship Id="rId86" Type="http://schemas.openxmlformats.org/officeDocument/2006/relationships/slideLayout" Target="../slideLayouts/slideLayout86.xml"/><Relationship Id="rId94" Type="http://schemas.openxmlformats.org/officeDocument/2006/relationships/slideLayout" Target="../slideLayouts/slideLayout94.xml"/><Relationship Id="rId99" Type="http://schemas.openxmlformats.org/officeDocument/2006/relationships/slideLayout" Target="../slideLayouts/slideLayout99.xml"/><Relationship Id="rId101" Type="http://schemas.openxmlformats.org/officeDocument/2006/relationships/slideLayout" Target="../slideLayouts/slideLayout101.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109" Type="http://schemas.openxmlformats.org/officeDocument/2006/relationships/slideLayout" Target="../slideLayouts/slideLayout10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6" Type="http://schemas.openxmlformats.org/officeDocument/2006/relationships/slideLayout" Target="../slideLayouts/slideLayout76.xml"/><Relationship Id="rId97" Type="http://schemas.openxmlformats.org/officeDocument/2006/relationships/slideLayout" Target="../slideLayouts/slideLayout97.xml"/><Relationship Id="rId104" Type="http://schemas.openxmlformats.org/officeDocument/2006/relationships/slideLayout" Target="../slideLayouts/slideLayout104.xml"/><Relationship Id="rId7" Type="http://schemas.openxmlformats.org/officeDocument/2006/relationships/slideLayout" Target="../slideLayouts/slideLayout7.xml"/><Relationship Id="rId71" Type="http://schemas.openxmlformats.org/officeDocument/2006/relationships/slideLayout" Target="../slideLayouts/slideLayout71.xml"/><Relationship Id="rId92" Type="http://schemas.openxmlformats.org/officeDocument/2006/relationships/slideLayout" Target="../slideLayouts/slideLayout92.xml"/><Relationship Id="rId2" Type="http://schemas.openxmlformats.org/officeDocument/2006/relationships/slideLayout" Target="../slideLayouts/slideLayout2.xml"/><Relationship Id="rId29" Type="http://schemas.openxmlformats.org/officeDocument/2006/relationships/slideLayout" Target="../slideLayouts/slideLayout29.xml"/><Relationship Id="rId24" Type="http://schemas.openxmlformats.org/officeDocument/2006/relationships/slideLayout" Target="../slideLayouts/slideLayout24.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66" Type="http://schemas.openxmlformats.org/officeDocument/2006/relationships/slideLayout" Target="../slideLayouts/slideLayout66.xml"/><Relationship Id="rId87" Type="http://schemas.openxmlformats.org/officeDocument/2006/relationships/slideLayout" Target="../slideLayouts/slideLayout87.xml"/><Relationship Id="rId110" Type="http://schemas.openxmlformats.org/officeDocument/2006/relationships/slideLayout" Target="../slideLayouts/slideLayout110.xml"/><Relationship Id="rId115" Type="http://schemas.openxmlformats.org/officeDocument/2006/relationships/slideLayout" Target="../slideLayouts/slideLayout115.xml"/><Relationship Id="rId61" Type="http://schemas.openxmlformats.org/officeDocument/2006/relationships/slideLayout" Target="../slideLayouts/slideLayout61.xml"/><Relationship Id="rId82" Type="http://schemas.openxmlformats.org/officeDocument/2006/relationships/slideLayout" Target="../slideLayouts/slideLayout82.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56" Type="http://schemas.openxmlformats.org/officeDocument/2006/relationships/slideLayout" Target="../slideLayouts/slideLayout56.xml"/><Relationship Id="rId77" Type="http://schemas.openxmlformats.org/officeDocument/2006/relationships/slideLayout" Target="../slideLayouts/slideLayout77.xml"/><Relationship Id="rId100" Type="http://schemas.openxmlformats.org/officeDocument/2006/relationships/slideLayout" Target="../slideLayouts/slideLayout100.xml"/><Relationship Id="rId105" Type="http://schemas.openxmlformats.org/officeDocument/2006/relationships/slideLayout" Target="../slideLayouts/slideLayout105.x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slideLayout" Target="../slideLayouts/slideLayout72.xml"/><Relationship Id="rId93" Type="http://schemas.openxmlformats.org/officeDocument/2006/relationships/slideLayout" Target="../slideLayouts/slideLayout93.xml"/><Relationship Id="rId98" Type="http://schemas.openxmlformats.org/officeDocument/2006/relationships/slideLayout" Target="../slideLayouts/slideLayout98.xml"/><Relationship Id="rId3" Type="http://schemas.openxmlformats.org/officeDocument/2006/relationships/slideLayout" Target="../slideLayouts/slideLayout3.xml"/><Relationship Id="rId25" Type="http://schemas.openxmlformats.org/officeDocument/2006/relationships/slideLayout" Target="../slideLayouts/slideLayout25.xml"/><Relationship Id="rId46" Type="http://schemas.openxmlformats.org/officeDocument/2006/relationships/slideLayout" Target="../slideLayouts/slideLayout46.xml"/><Relationship Id="rId67" Type="http://schemas.openxmlformats.org/officeDocument/2006/relationships/slideLayout" Target="../slideLayouts/slideLayout67.xml"/><Relationship Id="rId116" Type="http://schemas.openxmlformats.org/officeDocument/2006/relationships/slideLayout" Target="../slideLayouts/slideLayout11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62" Type="http://schemas.openxmlformats.org/officeDocument/2006/relationships/slideLayout" Target="../slideLayouts/slideLayout62.xml"/><Relationship Id="rId83" Type="http://schemas.openxmlformats.org/officeDocument/2006/relationships/slideLayout" Target="../slideLayouts/slideLayout83.xml"/><Relationship Id="rId88" Type="http://schemas.openxmlformats.org/officeDocument/2006/relationships/slideLayout" Target="../slideLayouts/slideLayout88.xml"/><Relationship Id="rId111" Type="http://schemas.openxmlformats.org/officeDocument/2006/relationships/slideLayout" Target="../slideLayouts/slideLayout111.xml"/><Relationship Id="rId15" Type="http://schemas.openxmlformats.org/officeDocument/2006/relationships/slideLayout" Target="../slideLayouts/slideLayout15.xml"/><Relationship Id="rId36" Type="http://schemas.openxmlformats.org/officeDocument/2006/relationships/slideLayout" Target="../slideLayouts/slideLayout36.xml"/><Relationship Id="rId57" Type="http://schemas.openxmlformats.org/officeDocument/2006/relationships/slideLayout" Target="../slideLayouts/slideLayout57.xml"/><Relationship Id="rId106" Type="http://schemas.openxmlformats.org/officeDocument/2006/relationships/slideLayout" Target="../slideLayouts/slideLayout10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blackWhite">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118" cstate="hqprint">
            <a:extLst>
              <a:ext uri="{28A0092B-C50C-407E-A947-70E740481C1C}">
                <a14:useLocalDpi xmlns:a14="http://schemas.microsoft.com/office/drawing/2010/main"/>
              </a:ext>
            </a:extLst>
          </a:blip>
          <a:srcRect l="762"/>
          <a:stretch/>
        </p:blipFill>
        <p:spPr>
          <a:xfrm rot="5400000">
            <a:off x="9509760" y="2843773"/>
            <a:ext cx="6858000" cy="1170455"/>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580" r:id="rId1"/>
    <p:sldLayoutId id="2147484609" r:id="rId2"/>
    <p:sldLayoutId id="2147484577" r:id="rId3"/>
    <p:sldLayoutId id="2147485286" r:id="rId4"/>
    <p:sldLayoutId id="2147485390" r:id="rId5"/>
    <p:sldLayoutId id="2147484610" r:id="rId6"/>
    <p:sldLayoutId id="2147485389" r:id="rId7"/>
    <p:sldLayoutId id="2147485395" r:id="rId8"/>
    <p:sldLayoutId id="2147485396" r:id="rId9"/>
    <p:sldLayoutId id="2147484710" r:id="rId10"/>
    <p:sldLayoutId id="2147484240" r:id="rId11"/>
    <p:sldLayoutId id="2147484910" r:id="rId12"/>
    <p:sldLayoutId id="2147484911" r:id="rId13"/>
    <p:sldLayoutId id="2147485050" r:id="rId14"/>
    <p:sldLayoutId id="2147485165" r:id="rId15"/>
    <p:sldLayoutId id="2147484941" r:id="rId16"/>
    <p:sldLayoutId id="2147484942" r:id="rId17"/>
    <p:sldLayoutId id="2147485162" r:id="rId18"/>
    <p:sldLayoutId id="2147484639" r:id="rId19"/>
    <p:sldLayoutId id="2147484943" r:id="rId20"/>
    <p:sldLayoutId id="2147484603" r:id="rId21"/>
    <p:sldLayoutId id="2147485324" r:id="rId22"/>
    <p:sldLayoutId id="2147485326" r:id="rId23"/>
    <p:sldLayoutId id="2147485327" r:id="rId24"/>
    <p:sldLayoutId id="2147485328" r:id="rId25"/>
    <p:sldLayoutId id="2147485329" r:id="rId26"/>
    <p:sldLayoutId id="2147485330" r:id="rId27"/>
    <p:sldLayoutId id="2147485325" r:id="rId28"/>
    <p:sldLayoutId id="2147485331" r:id="rId29"/>
    <p:sldLayoutId id="2147485332" r:id="rId30"/>
    <p:sldLayoutId id="2147485366" r:id="rId31"/>
    <p:sldLayoutId id="2147485333" r:id="rId32"/>
    <p:sldLayoutId id="2147485334" r:id="rId33"/>
    <p:sldLayoutId id="2147485394" r:id="rId34"/>
    <p:sldLayoutId id="2147485340" r:id="rId35"/>
    <p:sldLayoutId id="2147485346" r:id="rId36"/>
    <p:sldLayoutId id="2147485349" r:id="rId37"/>
    <p:sldLayoutId id="2147485351" r:id="rId38"/>
    <p:sldLayoutId id="2147485369" r:id="rId39"/>
    <p:sldLayoutId id="2147485363" r:id="rId40"/>
    <p:sldLayoutId id="2147485370" r:id="rId41"/>
    <p:sldLayoutId id="2147484833" r:id="rId42"/>
    <p:sldLayoutId id="2147484834" r:id="rId43"/>
    <p:sldLayoutId id="2147484835" r:id="rId44"/>
    <p:sldLayoutId id="2147485385" r:id="rId45"/>
    <p:sldLayoutId id="2147485387" r:id="rId46"/>
    <p:sldLayoutId id="2147485382" r:id="rId47"/>
    <p:sldLayoutId id="2147484922" r:id="rId48"/>
    <p:sldLayoutId id="2147484923" r:id="rId49"/>
    <p:sldLayoutId id="2147485287" r:id="rId50"/>
    <p:sldLayoutId id="2147484924" r:id="rId51"/>
    <p:sldLayoutId id="2147484839" r:id="rId52"/>
    <p:sldLayoutId id="2147484840" r:id="rId53"/>
    <p:sldLayoutId id="2147485383" r:id="rId54"/>
    <p:sldLayoutId id="2147484841" r:id="rId55"/>
    <p:sldLayoutId id="2147484842" r:id="rId56"/>
    <p:sldLayoutId id="2147484843" r:id="rId57"/>
    <p:sldLayoutId id="2147484938" r:id="rId58"/>
    <p:sldLayoutId id="2147484939" r:id="rId59"/>
    <p:sldLayoutId id="2147484940" r:id="rId60"/>
    <p:sldLayoutId id="2147485161" r:id="rId61"/>
    <p:sldLayoutId id="2147485152" r:id="rId62"/>
    <p:sldLayoutId id="2147485153" r:id="rId63"/>
    <p:sldLayoutId id="2147485154" r:id="rId64"/>
    <p:sldLayoutId id="2147485379" r:id="rId65"/>
    <p:sldLayoutId id="2147485380" r:id="rId66"/>
    <p:sldLayoutId id="2147485381" r:id="rId67"/>
    <p:sldLayoutId id="2147484944" r:id="rId68"/>
    <p:sldLayoutId id="2147484945" r:id="rId69"/>
    <p:sldLayoutId id="2147485372" r:id="rId70"/>
    <p:sldLayoutId id="2147485373" r:id="rId71"/>
    <p:sldLayoutId id="2147485388" r:id="rId72"/>
    <p:sldLayoutId id="2147485296" r:id="rId73"/>
    <p:sldLayoutId id="2147485392" r:id="rId74"/>
    <p:sldLayoutId id="2147485393" r:id="rId75"/>
    <p:sldLayoutId id="2147485368" r:id="rId76"/>
    <p:sldLayoutId id="2147485367" r:id="rId77"/>
    <p:sldLayoutId id="2147485292" r:id="rId78"/>
    <p:sldLayoutId id="2147485294" r:id="rId79"/>
    <p:sldLayoutId id="2147485338" r:id="rId80"/>
    <p:sldLayoutId id="2147485339" r:id="rId81"/>
    <p:sldLayoutId id="2147485360" r:id="rId82"/>
    <p:sldLayoutId id="2147485364" r:id="rId83"/>
    <p:sldLayoutId id="2147485365" r:id="rId84"/>
    <p:sldLayoutId id="2147485352" r:id="rId85"/>
    <p:sldLayoutId id="2147485353" r:id="rId86"/>
    <p:sldLayoutId id="2147485354" r:id="rId87"/>
    <p:sldLayoutId id="2147485355" r:id="rId88"/>
    <p:sldLayoutId id="2147485356" r:id="rId89"/>
    <p:sldLayoutId id="2147485397" r:id="rId90"/>
    <p:sldLayoutId id="2147485398" r:id="rId91"/>
    <p:sldLayoutId id="2147485399" r:id="rId92"/>
    <p:sldLayoutId id="2147485374" r:id="rId93"/>
    <p:sldLayoutId id="2147485375" r:id="rId94"/>
    <p:sldLayoutId id="2147485376" r:id="rId95"/>
    <p:sldLayoutId id="2147485377" r:id="rId96"/>
    <p:sldLayoutId id="2147485378" r:id="rId97"/>
    <p:sldLayoutId id="2147485137" r:id="rId98"/>
    <p:sldLayoutId id="2147485138" r:id="rId99"/>
    <p:sldLayoutId id="2147485139" r:id="rId100"/>
    <p:sldLayoutId id="2147485140" r:id="rId101"/>
    <p:sldLayoutId id="2147485141" r:id="rId102"/>
    <p:sldLayoutId id="2147485142" r:id="rId103"/>
    <p:sldLayoutId id="2147484249" r:id="rId104"/>
    <p:sldLayoutId id="2147484640" r:id="rId105"/>
    <p:sldLayoutId id="2147485288" r:id="rId106"/>
    <p:sldLayoutId id="2147485290" r:id="rId107"/>
    <p:sldLayoutId id="2147485289" r:id="rId108"/>
    <p:sldLayoutId id="2147485291" r:id="rId109"/>
    <p:sldLayoutId id="2147484584" r:id="rId110"/>
    <p:sldLayoutId id="2147484583" r:id="rId111"/>
    <p:sldLayoutId id="2147484671" r:id="rId112"/>
    <p:sldLayoutId id="2147484673" r:id="rId113"/>
    <p:sldLayoutId id="2147485391" r:id="rId114"/>
    <p:sldLayoutId id="2147484299" r:id="rId115"/>
    <p:sldLayoutId id="2147484263" r:id="rId116"/>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mailto:erikaw9@uw.edu" TargetMode="External"/><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2.xml"/></Relationships>
</file>

<file path=ppt/slides/_rels/slide16.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4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8.xml"/></Relationships>
</file>

<file path=ppt/slides/_rels/slide20.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notesSlide" Target="../notesSlides/notesSlide11.xml"/><Relationship Id="rId1" Type="http://schemas.openxmlformats.org/officeDocument/2006/relationships/slideLayout" Target="../slideLayouts/slideLayout6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9.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1.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35.xml"/></Relationships>
</file>

<file path=ppt/slides/_rels/slide32.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77.xml"/></Relationships>
</file>

<file path=ppt/slides/_rels/slide33.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7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6.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chart" Target="../charts/chart4.xml"/><Relationship Id="rId1" Type="http://schemas.openxmlformats.org/officeDocument/2006/relationships/slideLayout" Target="../slideLayouts/slideLayout35.xml"/></Relationships>
</file>

<file path=ppt/slides/_rels/slide37.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notesSlide" Target="../notesSlides/notesSlide13.xml"/><Relationship Id="rId1" Type="http://schemas.openxmlformats.org/officeDocument/2006/relationships/slideLayout" Target="../slideLayouts/slideLayout35.xml"/><Relationship Id="rId6" Type="http://schemas.openxmlformats.org/officeDocument/2006/relationships/chart" Target="../charts/chart9.xml"/><Relationship Id="rId5" Type="http://schemas.openxmlformats.org/officeDocument/2006/relationships/chart" Target="../charts/chart8.xml"/><Relationship Id="rId4" Type="http://schemas.openxmlformats.org/officeDocument/2006/relationships/chart" Target="../charts/char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14.xml"/></Relationships>
</file>

<file path=ppt/slides/_rels/slide43.xml.rels><?xml version="1.0" encoding="UTF-8" standalone="yes"?>
<Relationships xmlns="http://schemas.openxmlformats.org/package/2006/relationships"><Relationship Id="rId2" Type="http://schemas.openxmlformats.org/officeDocument/2006/relationships/hyperlink" Target="https://microsoft.sharepoint.com/teams/BrandCentral/Documents/Monoline_icon_guide_and_library_for_PowerPoint.zip" TargetMode="External"/><Relationship Id="rId1" Type="http://schemas.openxmlformats.org/officeDocument/2006/relationships/slideLayout" Target="../slideLayouts/slideLayout19.xml"/></Relationships>
</file>

<file path=ppt/slides/_rels/slide44.xml.rels><?xml version="1.0" encoding="UTF-8" standalone="yes"?>
<Relationships xmlns="http://schemas.openxmlformats.org/package/2006/relationships"><Relationship Id="rId3" Type="http://schemas.openxmlformats.org/officeDocument/2006/relationships/hyperlink" Target="https://microsoft.sharepoint.com/teams/BrandCentral/Documents/Monoline_icon_guide_and_library_for_PowerPoint.zip" TargetMode="External"/><Relationship Id="rId2" Type="http://schemas.openxmlformats.org/officeDocument/2006/relationships/notesSlide" Target="../notesSlides/notesSlide14.xml"/><Relationship Id="rId1" Type="http://schemas.openxmlformats.org/officeDocument/2006/relationships/slideLayout" Target="../slideLayouts/slideLayout19.xml"/></Relationships>
</file>

<file path=ppt/slides/_rels/slide45.xml.rels><?xml version="1.0" encoding="UTF-8" standalone="yes"?>
<Relationships xmlns="http://schemas.openxmlformats.org/package/2006/relationships"><Relationship Id="rId8" Type="http://schemas.openxmlformats.org/officeDocument/2006/relationships/hyperlink" Target="https://microsoft.sharepoint.com/teams/BrandCentral/Pages/Expression-Presentations.aspx" TargetMode="External"/><Relationship Id="rId3" Type="http://schemas.openxmlformats.org/officeDocument/2006/relationships/hyperlink" Target="https://microsoft.sharepoint.com/teams/BrandCentral/Search/Pages/BCTemplatesResults.aspx?k=PowerPoint" TargetMode="External"/><Relationship Id="rId7" Type="http://schemas.openxmlformats.org/officeDocument/2006/relationships/hyperlink" Target="https://microsoft.sharepoint.com/teams/BrandCentral/Pages/Bundles/PPT_template_starter.aspx" TargetMode="External"/><Relationship Id="rId2" Type="http://schemas.openxmlformats.org/officeDocument/2006/relationships/hyperlink" Target="https://microsoft.sharepoint.com/teams/BrandCentral/Pages/Templates.aspx" TargetMode="External"/><Relationship Id="rId1" Type="http://schemas.openxmlformats.org/officeDocument/2006/relationships/slideLayout" Target="../slideLayouts/slideLayout73.xml"/><Relationship Id="rId6" Type="http://schemas.openxmlformats.org/officeDocument/2006/relationships/hyperlink" Target="https://aka.ms/microsoftstory" TargetMode="External"/><Relationship Id="rId5" Type="http://schemas.openxmlformats.org/officeDocument/2006/relationships/hyperlink" Target="https://microsoft.sharepoint.com/sites/presentations/" TargetMode="External"/><Relationship Id="rId4" Type="http://schemas.openxmlformats.org/officeDocument/2006/relationships/hyperlink" Target="https://microsoft.sharepoint.com/teams/BrandCentral/Pages/Bundles/Microsoft_event_presentation_template.aspx" TargetMode="External"/><Relationship Id="rId9" Type="http://schemas.openxmlformats.org/officeDocument/2006/relationships/hyperlink" Target="https://support.microsoft.com/en-us/office/make-your-powerpoint-presentations-accessible-to-people-with-disabilities-6f7772b2-2f33-4bd2-8ca7-dae3b2b3ef25?ctt=1&amp;correlationid=423bb540-1c5f-46da-ac26-8090863d3968&amp;ui=en-us&amp;rs=en-us&amp;ad=us"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84200" y="2425780"/>
            <a:ext cx="9144000" cy="1107996"/>
          </a:xfrm>
        </p:spPr>
        <p:txBody>
          <a:bodyPr/>
          <a:lstStyle/>
          <a:p>
            <a:r>
              <a:rPr lang="en-US" dirty="0"/>
              <a:t>DFW MS Library &amp; Archives</a:t>
            </a:r>
            <a:br>
              <a:rPr lang="en-US" dirty="0"/>
            </a:br>
            <a:r>
              <a:rPr lang="en-US" dirty="0"/>
              <a:t>Weekly Learnings</a:t>
            </a:r>
          </a:p>
        </p:txBody>
      </p:sp>
      <p:sp>
        <p:nvSpPr>
          <p:cNvPr id="5" name="Text Placeholder 4"/>
          <p:cNvSpPr>
            <a:spLocks noGrp="1"/>
          </p:cNvSpPr>
          <p:nvPr>
            <p:ph type="body" sz="quarter" idx="12"/>
          </p:nvPr>
        </p:nvSpPr>
        <p:spPr>
          <a:xfrm>
            <a:off x="584200" y="3962400"/>
            <a:ext cx="9144000" cy="1354217"/>
          </a:xfrm>
        </p:spPr>
        <p:txBody>
          <a:bodyPr/>
          <a:lstStyle/>
          <a:p>
            <a:r>
              <a:rPr lang="en-US" dirty="0"/>
              <a:t>Erika Whinihan</a:t>
            </a:r>
          </a:p>
          <a:p>
            <a:r>
              <a:rPr lang="en-US" dirty="0">
                <a:hlinkClick r:id="rId3"/>
              </a:rPr>
              <a:t>erikaw9@uw.edu</a:t>
            </a:r>
            <a:endParaRPr lang="en-US" dirty="0"/>
          </a:p>
          <a:p>
            <a:r>
              <a:rPr lang="en-US" dirty="0"/>
              <a:t>LIS 590: Directed Fieldwork</a:t>
            </a:r>
          </a:p>
          <a:p>
            <a:r>
              <a:rPr lang="en-US" dirty="0"/>
              <a:t>Summer Quarter 2021</a:t>
            </a:r>
          </a:p>
        </p:txBody>
      </p:sp>
    </p:spTree>
    <p:extLst>
      <p:ext uri="{BB962C8B-B14F-4D97-AF65-F5344CB8AC3E}">
        <p14:creationId xmlns:p14="http://schemas.microsoft.com/office/powerpoint/2010/main" val="1647071200"/>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23A4D9A-7A0D-AE45-A038-8578483BB625}"/>
              </a:ext>
            </a:extLst>
          </p:cNvPr>
          <p:cNvSpPr>
            <a:spLocks noGrp="1"/>
          </p:cNvSpPr>
          <p:nvPr>
            <p:ph type="title"/>
          </p:nvPr>
        </p:nvSpPr>
        <p:spPr/>
        <p:txBody>
          <a:bodyPr/>
          <a:lstStyle/>
          <a:p>
            <a:r>
              <a:rPr lang="en-US" dirty="0"/>
              <a:t>July 12-18, 2021</a:t>
            </a:r>
          </a:p>
        </p:txBody>
      </p:sp>
      <p:sp>
        <p:nvSpPr>
          <p:cNvPr id="3" name="Text Placeholder 2">
            <a:extLst>
              <a:ext uri="{FF2B5EF4-FFF2-40B4-BE49-F238E27FC236}">
                <a16:creationId xmlns:a16="http://schemas.microsoft.com/office/drawing/2014/main" id="{4451FE2A-8840-2642-98A8-7B3ABD61270D}"/>
              </a:ext>
            </a:extLst>
          </p:cNvPr>
          <p:cNvSpPr>
            <a:spLocks noGrp="1"/>
          </p:cNvSpPr>
          <p:nvPr>
            <p:ph type="body" sz="quarter" idx="12"/>
          </p:nvPr>
        </p:nvSpPr>
        <p:spPr>
          <a:xfrm>
            <a:off x="4941888" y="1307805"/>
            <a:ext cx="6667500" cy="5326259"/>
          </a:xfrm>
        </p:spPr>
        <p:txBody>
          <a:bodyPr/>
          <a:lstStyle/>
          <a:p>
            <a:pPr marL="342900" indent="-342900">
              <a:buFont typeface="Arial" panose="020B0604020202020204" pitchFamily="34" charset="0"/>
              <a:buChar char="•"/>
            </a:pPr>
            <a:r>
              <a:rPr lang="en-US" sz="2000" dirty="0"/>
              <a:t>UX study participant interviews and follow-up</a:t>
            </a:r>
          </a:p>
          <a:p>
            <a:pPr marL="342900" indent="-342900">
              <a:buFont typeface="Arial" panose="020B0604020202020204" pitchFamily="34" charset="0"/>
              <a:buChar char="•"/>
            </a:pPr>
            <a:r>
              <a:rPr lang="en-US" sz="2000" dirty="0"/>
              <a:t>UX study research around creating “personas”</a:t>
            </a:r>
          </a:p>
          <a:p>
            <a:pPr marL="342900" indent="-342900">
              <a:buFont typeface="Arial" panose="020B0604020202020204" pitchFamily="34" charset="0"/>
              <a:buChar char="•"/>
            </a:pPr>
            <a:r>
              <a:rPr lang="en-US" sz="2000" dirty="0"/>
              <a:t>Expert Insights Playbook outline research</a:t>
            </a:r>
          </a:p>
          <a:p>
            <a:pPr marL="800100" lvl="1" indent="-342900">
              <a:buFont typeface="Arial" panose="020B0604020202020204" pitchFamily="34" charset="0"/>
              <a:buChar char="•"/>
            </a:pPr>
            <a:r>
              <a:rPr lang="en-US" sz="1600" dirty="0"/>
              <a:t>Researched MetaFacts, Omdia, Frost &amp; Sullivan, /Data, O’Reilly</a:t>
            </a:r>
          </a:p>
          <a:p>
            <a:pPr marL="800100" lvl="1" indent="-342900">
              <a:buFont typeface="Arial" panose="020B0604020202020204" pitchFamily="34" charset="0"/>
              <a:buChar char="•"/>
            </a:pPr>
            <a:r>
              <a:rPr lang="en-US" sz="1600" dirty="0"/>
              <a:t>Reviewed Microsoft Blog content for additional ideas on industry topics that are relevant to the company/employees</a:t>
            </a:r>
          </a:p>
          <a:p>
            <a:pPr marL="342900" indent="-342900">
              <a:buFont typeface="Arial" panose="020B0604020202020204" pitchFamily="34" charset="0"/>
              <a:buChar char="•"/>
            </a:pPr>
            <a:r>
              <a:rPr lang="en-US" sz="2000" dirty="0"/>
              <a:t>Various team meetings:</a:t>
            </a:r>
          </a:p>
          <a:p>
            <a:pPr marL="800100" lvl="1" indent="-342900">
              <a:buFont typeface="Arial" panose="020B0604020202020204" pitchFamily="34" charset="0"/>
              <a:buChar char="•"/>
            </a:pPr>
            <a:r>
              <a:rPr lang="en-US" sz="1600" dirty="0"/>
              <a:t>LibArc weekly sync meeting</a:t>
            </a:r>
          </a:p>
          <a:p>
            <a:pPr marL="800100" lvl="1" indent="-342900">
              <a:buFont typeface="Arial" panose="020B0604020202020204" pitchFamily="34" charset="0"/>
              <a:buChar char="•"/>
            </a:pPr>
            <a:r>
              <a:rPr lang="en-US" sz="1600" dirty="0"/>
              <a:t>Content Lifecycle Process meeting</a:t>
            </a:r>
          </a:p>
          <a:p>
            <a:pPr marL="800100" lvl="1" indent="-342900">
              <a:buFont typeface="Arial" panose="020B0604020202020204" pitchFamily="34" charset="0"/>
              <a:buChar char="•"/>
            </a:pPr>
            <a:r>
              <a:rPr lang="en-US" sz="1600" dirty="0"/>
              <a:t>LibArc FY21 Q4 QBS meeting with Director</a:t>
            </a:r>
          </a:p>
          <a:p>
            <a:pPr marL="342900" indent="-342900">
              <a:buFont typeface="Arial" panose="020B0604020202020204" pitchFamily="34" charset="0"/>
              <a:buChar char="•"/>
            </a:pPr>
            <a:r>
              <a:rPr lang="en-US" sz="2000" dirty="0"/>
              <a:t>Archives Studio Migration digital project work and follow-up with Amy</a:t>
            </a:r>
          </a:p>
          <a:p>
            <a:pPr marL="342900" indent="-342900">
              <a:buFont typeface="Arial" panose="020B0604020202020204" pitchFamily="34" charset="0"/>
              <a:buChar char="•"/>
            </a:pPr>
            <a:endParaRPr lang="en-US" sz="2000" dirty="0"/>
          </a:p>
        </p:txBody>
      </p:sp>
    </p:spTree>
    <p:extLst>
      <p:ext uri="{BB962C8B-B14F-4D97-AF65-F5344CB8AC3E}">
        <p14:creationId xmlns:p14="http://schemas.microsoft.com/office/powerpoint/2010/main" val="455033116"/>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DF93B86-0D7E-4081-893D-116A6EF69FC8}"/>
              </a:ext>
            </a:extLst>
          </p:cNvPr>
          <p:cNvSpPr>
            <a:spLocks noGrp="1"/>
          </p:cNvSpPr>
          <p:nvPr>
            <p:ph type="title"/>
          </p:nvPr>
        </p:nvSpPr>
        <p:spPr>
          <a:xfrm>
            <a:off x="588263" y="3150414"/>
            <a:ext cx="3182027" cy="553998"/>
          </a:xfrm>
        </p:spPr>
        <p:txBody>
          <a:bodyPr/>
          <a:lstStyle/>
          <a:p>
            <a:r>
              <a:rPr lang="en-US" dirty="0"/>
              <a:t>Notes</a:t>
            </a:r>
          </a:p>
        </p:txBody>
      </p:sp>
      <p:sp>
        <p:nvSpPr>
          <p:cNvPr id="5" name="Text Placeholder 4">
            <a:extLst>
              <a:ext uri="{FF2B5EF4-FFF2-40B4-BE49-F238E27FC236}">
                <a16:creationId xmlns:a16="http://schemas.microsoft.com/office/drawing/2014/main" id="{8F03B74C-0B31-4E04-B646-C85BFB77C992}"/>
              </a:ext>
            </a:extLst>
          </p:cNvPr>
          <p:cNvSpPr>
            <a:spLocks noGrp="1"/>
          </p:cNvSpPr>
          <p:nvPr>
            <p:ph type="body" sz="quarter" idx="11"/>
          </p:nvPr>
        </p:nvSpPr>
        <p:spPr>
          <a:xfrm>
            <a:off x="4936237" y="470030"/>
            <a:ext cx="6667500" cy="5530745"/>
          </a:xfrm>
        </p:spPr>
        <p:txBody>
          <a:bodyPr/>
          <a:lstStyle/>
          <a:p>
            <a:r>
              <a:rPr lang="en-US" dirty="0"/>
              <a:t>Summary of week four learnings:</a:t>
            </a:r>
          </a:p>
          <a:p>
            <a:pPr lvl="1"/>
            <a:r>
              <a:rPr lang="en-US" sz="1800" dirty="0"/>
              <a:t>Conducted UX study interviews and gained experience with interacting with MSLibrary customers through asking questions and observing their portal searching behaviors.</a:t>
            </a:r>
          </a:p>
          <a:p>
            <a:pPr lvl="1"/>
            <a:r>
              <a:rPr lang="en-US" sz="1800" dirty="0"/>
              <a:t>Expert Insights Playbook: continued with my market research for this project, which included in depth review of site content and reaching out to contacts to learn more about the companies and their offerings for Microsoft.</a:t>
            </a:r>
          </a:p>
          <a:p>
            <a:pPr lvl="1"/>
            <a:r>
              <a:rPr lang="en-US" sz="1800" dirty="0"/>
              <a:t>Attended various team meetings and learned the following:</a:t>
            </a:r>
          </a:p>
          <a:p>
            <a:pPr lvl="2"/>
            <a:r>
              <a:rPr lang="en-US" sz="1500" dirty="0"/>
              <a:t>How the MSLibrary measures impact through metrics, KPIs that have to be reported to senior leaders</a:t>
            </a:r>
          </a:p>
          <a:p>
            <a:pPr lvl="2"/>
            <a:r>
              <a:rPr lang="en-US" sz="1500" dirty="0"/>
              <a:t>Review of the MSLibrary content lifecycle process and what role each FTE staff member has in ensuring the content is managed from start to finish and how it provides a seamless user experience for MSLibrary customers</a:t>
            </a:r>
          </a:p>
          <a:p>
            <a:pPr marL="514350" lvl="3" indent="-285750">
              <a:buFont typeface="Arial" panose="020B0604020202020204" pitchFamily="34" charset="0"/>
              <a:buChar char="•"/>
            </a:pPr>
            <a:r>
              <a:rPr lang="en-US" sz="1800" dirty="0"/>
              <a:t>Significant work/progress on the Studios Migration project (Archives) which includes reviewing video content, searching Archive catalog and external database to see if video already exists and if not, cataloging it in the appropriate folder.</a:t>
            </a:r>
          </a:p>
        </p:txBody>
      </p:sp>
    </p:spTree>
    <p:extLst>
      <p:ext uri="{BB962C8B-B14F-4D97-AF65-F5344CB8AC3E}">
        <p14:creationId xmlns:p14="http://schemas.microsoft.com/office/powerpoint/2010/main" val="1400373410"/>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2BC5389-44A0-534A-A695-EAF770FA2E7B}"/>
              </a:ext>
            </a:extLst>
          </p:cNvPr>
          <p:cNvSpPr>
            <a:spLocks noGrp="1"/>
          </p:cNvSpPr>
          <p:nvPr>
            <p:ph type="title"/>
          </p:nvPr>
        </p:nvSpPr>
        <p:spPr/>
        <p:txBody>
          <a:bodyPr/>
          <a:lstStyle/>
          <a:p>
            <a:r>
              <a:rPr lang="en-US" dirty="0"/>
              <a:t>July 19-25, 2021</a:t>
            </a:r>
          </a:p>
        </p:txBody>
      </p:sp>
      <p:sp>
        <p:nvSpPr>
          <p:cNvPr id="3" name="Text Placeholder 2">
            <a:extLst>
              <a:ext uri="{FF2B5EF4-FFF2-40B4-BE49-F238E27FC236}">
                <a16:creationId xmlns:a16="http://schemas.microsoft.com/office/drawing/2014/main" id="{4451FE2A-8840-2642-98A8-7B3ABD61270D}"/>
              </a:ext>
            </a:extLst>
          </p:cNvPr>
          <p:cNvSpPr>
            <a:spLocks noGrp="1"/>
          </p:cNvSpPr>
          <p:nvPr>
            <p:ph type="body" sz="quarter" idx="12"/>
          </p:nvPr>
        </p:nvSpPr>
        <p:spPr/>
        <p:txBody>
          <a:bodyPr/>
          <a:lstStyle/>
          <a:p>
            <a:pPr marL="342900" indent="-342900">
              <a:buFont typeface="Arial" panose="020B0604020202020204" pitchFamily="34" charset="0"/>
              <a:buChar char="•"/>
            </a:pPr>
            <a:r>
              <a:rPr lang="en-US" sz="2400" dirty="0"/>
              <a:t>UX study participant interviews and follow-up (continuation of these interviews throughout the week)</a:t>
            </a:r>
          </a:p>
          <a:p>
            <a:pPr marL="342900" indent="-342900">
              <a:buFont typeface="Arial" panose="020B0604020202020204" pitchFamily="34" charset="0"/>
              <a:buChar char="•"/>
            </a:pPr>
            <a:r>
              <a:rPr lang="en-US" dirty="0"/>
              <a:t>Work on creating UX study personas and draft outline for presentation to team (July 29)</a:t>
            </a:r>
          </a:p>
          <a:p>
            <a:pPr marL="342900" indent="-342900">
              <a:buFont typeface="Arial" panose="020B0604020202020204" pitchFamily="34" charset="0"/>
              <a:buChar char="•"/>
            </a:pPr>
            <a:r>
              <a:rPr lang="en-US" sz="2400" dirty="0"/>
              <a:t>Work on Studio Migration Digital Archive project</a:t>
            </a:r>
          </a:p>
          <a:p>
            <a:pPr marL="342900" indent="-342900">
              <a:buFont typeface="Arial" panose="020B0604020202020204" pitchFamily="34" charset="0"/>
              <a:buChar char="•"/>
            </a:pPr>
            <a:r>
              <a:rPr lang="en-US" dirty="0" err="1"/>
              <a:t>Xxx</a:t>
            </a:r>
            <a:endParaRPr lang="en-US" dirty="0"/>
          </a:p>
          <a:p>
            <a:pPr marL="342900" indent="-342900">
              <a:buFont typeface="Arial" panose="020B0604020202020204" pitchFamily="34" charset="0"/>
              <a:buChar char="•"/>
            </a:pPr>
            <a:r>
              <a:rPr lang="en-US" sz="2400" dirty="0"/>
              <a:t>xxx</a:t>
            </a:r>
          </a:p>
        </p:txBody>
      </p:sp>
    </p:spTree>
    <p:extLst>
      <p:ext uri="{BB962C8B-B14F-4D97-AF65-F5344CB8AC3E}">
        <p14:creationId xmlns:p14="http://schemas.microsoft.com/office/powerpoint/2010/main" val="1971704234"/>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451FE2A-8840-2642-98A8-7B3ABD61270D}"/>
              </a:ext>
            </a:extLst>
          </p:cNvPr>
          <p:cNvSpPr>
            <a:spLocks noGrp="1"/>
          </p:cNvSpPr>
          <p:nvPr>
            <p:ph type="body" sz="quarter" idx="12"/>
          </p:nvPr>
        </p:nvSpPr>
        <p:spPr/>
        <p:txBody>
          <a:bodyPr/>
          <a:lstStyle/>
          <a:p>
            <a:r>
              <a:rPr lang="en-US" dirty="0"/>
              <a:t>If you need more than 1-5 you can easily add more in the master slides</a:t>
            </a:r>
          </a:p>
        </p:txBody>
      </p:sp>
      <p:sp>
        <p:nvSpPr>
          <p:cNvPr id="4" name="Title 3">
            <a:extLst>
              <a:ext uri="{FF2B5EF4-FFF2-40B4-BE49-F238E27FC236}">
                <a16:creationId xmlns:a16="http://schemas.microsoft.com/office/drawing/2014/main" id="{E2BC5389-44A0-534A-A695-EAF770FA2E7B}"/>
              </a:ext>
            </a:extLst>
          </p:cNvPr>
          <p:cNvSpPr>
            <a:spLocks noGrp="1"/>
          </p:cNvSpPr>
          <p:nvPr>
            <p:ph type="title"/>
          </p:nvPr>
        </p:nvSpPr>
        <p:spPr/>
        <p:txBody>
          <a:bodyPr/>
          <a:lstStyle/>
          <a:p>
            <a:r>
              <a:rPr lang="en-US" dirty="0"/>
              <a:t>July 26-August 1, 2021</a:t>
            </a:r>
          </a:p>
        </p:txBody>
      </p:sp>
    </p:spTree>
    <p:extLst>
      <p:ext uri="{BB962C8B-B14F-4D97-AF65-F5344CB8AC3E}">
        <p14:creationId xmlns:p14="http://schemas.microsoft.com/office/powerpoint/2010/main" val="864963738"/>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451FE2A-8840-2642-98A8-7B3ABD61270D}"/>
              </a:ext>
            </a:extLst>
          </p:cNvPr>
          <p:cNvSpPr>
            <a:spLocks noGrp="1"/>
          </p:cNvSpPr>
          <p:nvPr>
            <p:ph type="body" sz="quarter" idx="12"/>
          </p:nvPr>
        </p:nvSpPr>
        <p:spPr/>
        <p:txBody>
          <a:bodyPr/>
          <a:lstStyle/>
          <a:p>
            <a:r>
              <a:rPr lang="en-US" dirty="0"/>
              <a:t>If you need more than 1-5 you can easily add more in the master slides</a:t>
            </a:r>
          </a:p>
        </p:txBody>
      </p:sp>
      <p:sp>
        <p:nvSpPr>
          <p:cNvPr id="4" name="Title 3">
            <a:extLst>
              <a:ext uri="{FF2B5EF4-FFF2-40B4-BE49-F238E27FC236}">
                <a16:creationId xmlns:a16="http://schemas.microsoft.com/office/drawing/2014/main" id="{E2BC5389-44A0-534A-A695-EAF770FA2E7B}"/>
              </a:ext>
            </a:extLst>
          </p:cNvPr>
          <p:cNvSpPr>
            <a:spLocks noGrp="1"/>
          </p:cNvSpPr>
          <p:nvPr>
            <p:ph type="title"/>
          </p:nvPr>
        </p:nvSpPr>
        <p:spPr/>
        <p:txBody>
          <a:bodyPr/>
          <a:lstStyle/>
          <a:p>
            <a:r>
              <a:rPr lang="en-US" dirty="0"/>
              <a:t>August 2-8, 2021</a:t>
            </a:r>
          </a:p>
        </p:txBody>
      </p:sp>
    </p:spTree>
    <p:extLst>
      <p:ext uri="{BB962C8B-B14F-4D97-AF65-F5344CB8AC3E}">
        <p14:creationId xmlns:p14="http://schemas.microsoft.com/office/powerpoint/2010/main" val="3911587868"/>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451FE2A-8840-2642-98A8-7B3ABD61270D}"/>
              </a:ext>
            </a:extLst>
          </p:cNvPr>
          <p:cNvSpPr>
            <a:spLocks noGrp="1"/>
          </p:cNvSpPr>
          <p:nvPr>
            <p:ph type="body" sz="quarter" idx="12"/>
          </p:nvPr>
        </p:nvSpPr>
        <p:spPr/>
        <p:txBody>
          <a:bodyPr/>
          <a:lstStyle/>
          <a:p>
            <a:r>
              <a:rPr lang="en-US" dirty="0"/>
              <a:t>If you need more than 1-5 you can easily add more in the master slides</a:t>
            </a:r>
          </a:p>
        </p:txBody>
      </p:sp>
      <p:sp>
        <p:nvSpPr>
          <p:cNvPr id="4" name="Title 3">
            <a:extLst>
              <a:ext uri="{FF2B5EF4-FFF2-40B4-BE49-F238E27FC236}">
                <a16:creationId xmlns:a16="http://schemas.microsoft.com/office/drawing/2014/main" id="{E2BC5389-44A0-534A-A695-EAF770FA2E7B}"/>
              </a:ext>
            </a:extLst>
          </p:cNvPr>
          <p:cNvSpPr>
            <a:spLocks noGrp="1"/>
          </p:cNvSpPr>
          <p:nvPr>
            <p:ph type="title"/>
          </p:nvPr>
        </p:nvSpPr>
        <p:spPr/>
        <p:txBody>
          <a:bodyPr/>
          <a:lstStyle/>
          <a:p>
            <a:r>
              <a:rPr lang="en-US" dirty="0"/>
              <a:t>August 9-15, 2021</a:t>
            </a:r>
          </a:p>
        </p:txBody>
      </p:sp>
    </p:spTree>
    <p:extLst>
      <p:ext uri="{BB962C8B-B14F-4D97-AF65-F5344CB8AC3E}">
        <p14:creationId xmlns:p14="http://schemas.microsoft.com/office/powerpoint/2010/main" val="2882705942"/>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descr="Abstract photo of Seattle library building architecture.">
            <a:extLst>
              <a:ext uri="{FF2B5EF4-FFF2-40B4-BE49-F238E27FC236}">
                <a16:creationId xmlns:a16="http://schemas.microsoft.com/office/drawing/2014/main" id="{F0736FA5-0796-AA4F-A948-D1B33D6A78E8}"/>
              </a:ext>
            </a:extLst>
          </p:cNvPr>
          <p:cNvPicPr>
            <a:picLocks noGrp="1" noChangeAspect="1"/>
          </p:cNvPicPr>
          <p:nvPr>
            <p:ph type="pic" sz="quarter" idx="10"/>
          </p:nvPr>
        </p:nvPicPr>
        <p:blipFill>
          <a:blip r:embed="rId2"/>
          <a:srcRect t="7739" b="7739"/>
          <a:stretch>
            <a:fillRect/>
          </a:stretch>
        </p:blipFill>
        <p:spPr/>
      </p:pic>
      <p:sp>
        <p:nvSpPr>
          <p:cNvPr id="3" name="Title 2">
            <a:extLst>
              <a:ext uri="{FF2B5EF4-FFF2-40B4-BE49-F238E27FC236}">
                <a16:creationId xmlns:a16="http://schemas.microsoft.com/office/drawing/2014/main" id="{0774C4CD-54DD-F447-BA76-68792451800E}"/>
              </a:ext>
            </a:extLst>
          </p:cNvPr>
          <p:cNvSpPr>
            <a:spLocks noGrp="1"/>
          </p:cNvSpPr>
          <p:nvPr>
            <p:ph type="title"/>
          </p:nvPr>
        </p:nvSpPr>
        <p:spPr/>
        <p:txBody>
          <a:bodyPr/>
          <a:lstStyle/>
          <a:p>
            <a:r>
              <a:rPr lang="en-US" dirty="0"/>
              <a:t>Final Reflection: August 16-20, 2021</a:t>
            </a:r>
          </a:p>
        </p:txBody>
      </p:sp>
    </p:spTree>
    <p:extLst>
      <p:ext uri="{BB962C8B-B14F-4D97-AF65-F5344CB8AC3E}">
        <p14:creationId xmlns:p14="http://schemas.microsoft.com/office/powerpoint/2010/main" val="3741467432"/>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355748-2E5A-FF43-B041-EDECD4D2DAAD}"/>
              </a:ext>
            </a:extLst>
          </p:cNvPr>
          <p:cNvSpPr>
            <a:spLocks noGrp="1"/>
          </p:cNvSpPr>
          <p:nvPr>
            <p:ph type="title"/>
          </p:nvPr>
        </p:nvSpPr>
        <p:spPr/>
        <p:txBody>
          <a:bodyPr/>
          <a:lstStyle/>
          <a:p>
            <a:r>
              <a:rPr lang="en-US" dirty="0"/>
              <a:t>Final Week: Documented Deliverables</a:t>
            </a:r>
          </a:p>
        </p:txBody>
      </p:sp>
      <p:sp>
        <p:nvSpPr>
          <p:cNvPr id="3" name="Text Placeholder 2">
            <a:extLst>
              <a:ext uri="{FF2B5EF4-FFF2-40B4-BE49-F238E27FC236}">
                <a16:creationId xmlns:a16="http://schemas.microsoft.com/office/drawing/2014/main" id="{E8364692-099F-0648-A0B7-290DB5B73183}"/>
              </a:ext>
            </a:extLst>
          </p:cNvPr>
          <p:cNvSpPr>
            <a:spLocks noGrp="1"/>
          </p:cNvSpPr>
          <p:nvPr>
            <p:ph type="body" sz="quarter" idx="10"/>
          </p:nvPr>
        </p:nvSpPr>
        <p:spPr>
          <a:xfrm>
            <a:off x="584200" y="1435100"/>
            <a:ext cx="5212080" cy="2585323"/>
          </a:xfrm>
        </p:spPr>
        <p:txBody>
          <a:bodyPr/>
          <a:lstStyle/>
          <a:p>
            <a:r>
              <a:rPr lang="en-US" dirty="0"/>
              <a:t>Library</a:t>
            </a:r>
          </a:p>
          <a:p>
            <a:pPr marL="457200" indent="-457200">
              <a:buFont typeface="Arial" panose="020B0604020202020204" pitchFamily="34" charset="0"/>
              <a:buChar char="•"/>
            </a:pPr>
            <a:r>
              <a:rPr lang="en-US" sz="2000" dirty="0"/>
              <a:t>Results from UX Study; data from interviews</a:t>
            </a:r>
          </a:p>
          <a:p>
            <a:pPr marL="457200" indent="-457200">
              <a:buFont typeface="Arial" panose="020B0604020202020204" pitchFamily="34" charset="0"/>
              <a:buChar char="•"/>
            </a:pPr>
            <a:r>
              <a:rPr lang="en-US" sz="2000" dirty="0"/>
              <a:t>TBD</a:t>
            </a:r>
          </a:p>
          <a:p>
            <a:pPr marL="457200" indent="-457200">
              <a:buFont typeface="Arial" panose="020B0604020202020204" pitchFamily="34" charset="0"/>
              <a:buChar char="•"/>
            </a:pPr>
            <a:r>
              <a:rPr lang="en-US" sz="2000" dirty="0"/>
              <a:t>TBD</a:t>
            </a:r>
          </a:p>
          <a:p>
            <a:pPr marL="457200" indent="-457200">
              <a:buFont typeface="Arial" panose="020B0604020202020204" pitchFamily="34" charset="0"/>
              <a:buChar char="•"/>
            </a:pPr>
            <a:r>
              <a:rPr lang="en-US" sz="2000" dirty="0"/>
              <a:t>TBD</a:t>
            </a:r>
          </a:p>
        </p:txBody>
      </p:sp>
      <p:sp>
        <p:nvSpPr>
          <p:cNvPr id="4" name="Text Placeholder 3">
            <a:extLst>
              <a:ext uri="{FF2B5EF4-FFF2-40B4-BE49-F238E27FC236}">
                <a16:creationId xmlns:a16="http://schemas.microsoft.com/office/drawing/2014/main" id="{E56F600B-E9D6-4248-8583-3A2A8BC90C2A}"/>
              </a:ext>
            </a:extLst>
          </p:cNvPr>
          <p:cNvSpPr>
            <a:spLocks noGrp="1"/>
          </p:cNvSpPr>
          <p:nvPr>
            <p:ph type="body" sz="quarter" idx="12"/>
          </p:nvPr>
        </p:nvSpPr>
        <p:spPr>
          <a:xfrm>
            <a:off x="6397171" y="1435100"/>
            <a:ext cx="5212080" cy="3170099"/>
          </a:xfrm>
        </p:spPr>
        <p:txBody>
          <a:bodyPr/>
          <a:lstStyle/>
          <a:p>
            <a:r>
              <a:rPr lang="en-US" dirty="0"/>
              <a:t>Archives</a:t>
            </a:r>
          </a:p>
          <a:p>
            <a:pPr marL="457200" indent="-457200">
              <a:buFont typeface="Arial" panose="020B0604020202020204" pitchFamily="34" charset="0"/>
              <a:buChar char="•"/>
            </a:pPr>
            <a:r>
              <a:rPr lang="en-US" sz="2000" dirty="0"/>
              <a:t>Digital archival project</a:t>
            </a:r>
          </a:p>
          <a:p>
            <a:pPr marL="457200" indent="-457200">
              <a:buFont typeface="Arial" panose="020B0604020202020204" pitchFamily="34" charset="0"/>
              <a:buChar char="•"/>
            </a:pPr>
            <a:r>
              <a:rPr lang="en-US" sz="2000" dirty="0"/>
              <a:t>Mystery Box Blog post</a:t>
            </a:r>
          </a:p>
          <a:p>
            <a:pPr marL="457200" indent="-457200">
              <a:buFont typeface="Arial" panose="020B0604020202020204" pitchFamily="34" charset="0"/>
              <a:buChar char="•"/>
            </a:pPr>
            <a:endParaRPr lang="en-US" sz="2000" dirty="0"/>
          </a:p>
          <a:p>
            <a:r>
              <a:rPr lang="en-US" dirty="0"/>
              <a:t>Additional resources</a:t>
            </a:r>
          </a:p>
          <a:p>
            <a:pPr marL="457200" indent="-457200">
              <a:buFont typeface="Arial" panose="020B0604020202020204" pitchFamily="34" charset="0"/>
              <a:buChar char="•"/>
            </a:pPr>
            <a:r>
              <a:rPr lang="en-US" sz="2000" dirty="0"/>
              <a:t>The last page of this deck will point you to additional resources on Brand Central</a:t>
            </a:r>
          </a:p>
        </p:txBody>
      </p:sp>
    </p:spTree>
    <p:extLst>
      <p:ext uri="{BB962C8B-B14F-4D97-AF65-F5344CB8AC3E}">
        <p14:creationId xmlns:p14="http://schemas.microsoft.com/office/powerpoint/2010/main" val="185135743"/>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C32AEEB-4F17-134C-9FBB-4C6EB5D52E3C}"/>
              </a:ext>
            </a:extLst>
          </p:cNvPr>
          <p:cNvSpPr>
            <a:spLocks noGrp="1"/>
          </p:cNvSpPr>
          <p:nvPr>
            <p:ph type="body" sz="quarter" idx="18"/>
          </p:nvPr>
        </p:nvSpPr>
        <p:spPr>
          <a:xfrm>
            <a:off x="1739900" y="3779493"/>
            <a:ext cx="5795963" cy="276999"/>
          </a:xfrm>
        </p:spPr>
        <p:txBody>
          <a:bodyPr/>
          <a:lstStyle/>
          <a:p>
            <a:r>
              <a:rPr lang="en-US" dirty="0"/>
              <a:t>Name attribute</a:t>
            </a:r>
          </a:p>
        </p:txBody>
      </p:sp>
      <p:sp>
        <p:nvSpPr>
          <p:cNvPr id="3" name="Text Placeholder 2">
            <a:extLst>
              <a:ext uri="{FF2B5EF4-FFF2-40B4-BE49-F238E27FC236}">
                <a16:creationId xmlns:a16="http://schemas.microsoft.com/office/drawing/2014/main" id="{581D029A-1B41-D442-BAA3-2EE5487E8995}"/>
              </a:ext>
            </a:extLst>
          </p:cNvPr>
          <p:cNvSpPr>
            <a:spLocks noGrp="1"/>
          </p:cNvSpPr>
          <p:nvPr>
            <p:ph type="body" sz="quarter" idx="20"/>
          </p:nvPr>
        </p:nvSpPr>
        <p:spPr>
          <a:xfrm>
            <a:off x="1739900" y="4077072"/>
            <a:ext cx="5795963" cy="215444"/>
          </a:xfrm>
        </p:spPr>
        <p:txBody>
          <a:bodyPr/>
          <a:lstStyle/>
          <a:p>
            <a:r>
              <a:rPr lang="en-US" dirty="0"/>
              <a:t>Job title or another attribute</a:t>
            </a:r>
          </a:p>
        </p:txBody>
      </p:sp>
      <p:sp>
        <p:nvSpPr>
          <p:cNvPr id="4" name="Title 3">
            <a:extLst>
              <a:ext uri="{FF2B5EF4-FFF2-40B4-BE49-F238E27FC236}">
                <a16:creationId xmlns:a16="http://schemas.microsoft.com/office/drawing/2014/main" id="{A77896E7-A5E8-C545-BB64-7CFF56FA3A36}"/>
              </a:ext>
            </a:extLst>
          </p:cNvPr>
          <p:cNvSpPr>
            <a:spLocks noGrp="1"/>
          </p:cNvSpPr>
          <p:nvPr>
            <p:ph type="title"/>
          </p:nvPr>
        </p:nvSpPr>
        <p:spPr>
          <a:xfrm>
            <a:off x="1739899" y="2579647"/>
            <a:ext cx="9866313" cy="1107996"/>
          </a:xfrm>
        </p:spPr>
        <p:txBody>
          <a:bodyPr/>
          <a:lstStyle/>
          <a:p>
            <a:r>
              <a:rPr lang="en-US" dirty="0"/>
              <a:t>“Insert quote text here. This layout accommodates longer quotes very well.”</a:t>
            </a:r>
          </a:p>
        </p:txBody>
      </p:sp>
    </p:spTree>
    <p:extLst>
      <p:ext uri="{BB962C8B-B14F-4D97-AF65-F5344CB8AC3E}">
        <p14:creationId xmlns:p14="http://schemas.microsoft.com/office/powerpoint/2010/main" val="453489105"/>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F94306E-4CC8-204E-AE00-0F5F97F12668}"/>
              </a:ext>
            </a:extLst>
          </p:cNvPr>
          <p:cNvSpPr>
            <a:spLocks noGrp="1"/>
          </p:cNvSpPr>
          <p:nvPr>
            <p:ph type="body" sz="quarter" idx="18"/>
          </p:nvPr>
        </p:nvSpPr>
        <p:spPr>
          <a:xfrm>
            <a:off x="8420100" y="2044961"/>
            <a:ext cx="3478213" cy="276999"/>
          </a:xfrm>
        </p:spPr>
        <p:txBody>
          <a:bodyPr/>
          <a:lstStyle/>
          <a:p>
            <a:r>
              <a:rPr lang="en-US" dirty="0"/>
              <a:t>Name attribute</a:t>
            </a:r>
          </a:p>
        </p:txBody>
      </p:sp>
      <p:sp>
        <p:nvSpPr>
          <p:cNvPr id="3" name="Text Placeholder 2">
            <a:extLst>
              <a:ext uri="{FF2B5EF4-FFF2-40B4-BE49-F238E27FC236}">
                <a16:creationId xmlns:a16="http://schemas.microsoft.com/office/drawing/2014/main" id="{16CD9CCA-E3BB-D94E-A88E-C152DE6A1E50}"/>
              </a:ext>
            </a:extLst>
          </p:cNvPr>
          <p:cNvSpPr>
            <a:spLocks noGrp="1"/>
          </p:cNvSpPr>
          <p:nvPr>
            <p:ph type="body" sz="quarter" idx="20"/>
          </p:nvPr>
        </p:nvSpPr>
        <p:spPr>
          <a:xfrm>
            <a:off x="8420100" y="2342540"/>
            <a:ext cx="3478213" cy="215444"/>
          </a:xfrm>
        </p:spPr>
        <p:txBody>
          <a:bodyPr/>
          <a:lstStyle/>
          <a:p>
            <a:r>
              <a:rPr lang="en-US" dirty="0"/>
              <a:t>Job title or another attribute</a:t>
            </a:r>
          </a:p>
        </p:txBody>
      </p:sp>
      <p:sp>
        <p:nvSpPr>
          <p:cNvPr id="4" name="Title 3">
            <a:extLst>
              <a:ext uri="{FF2B5EF4-FFF2-40B4-BE49-F238E27FC236}">
                <a16:creationId xmlns:a16="http://schemas.microsoft.com/office/drawing/2014/main" id="{B4163969-4A36-C344-8894-0CAB47B52EFC}"/>
              </a:ext>
            </a:extLst>
          </p:cNvPr>
          <p:cNvSpPr>
            <a:spLocks noGrp="1"/>
          </p:cNvSpPr>
          <p:nvPr>
            <p:ph type="title"/>
          </p:nvPr>
        </p:nvSpPr>
        <p:spPr>
          <a:xfrm>
            <a:off x="1163638" y="2025650"/>
            <a:ext cx="6372225" cy="553998"/>
          </a:xfrm>
        </p:spPr>
        <p:txBody>
          <a:bodyPr/>
          <a:lstStyle/>
          <a:p>
            <a:r>
              <a:rPr lang="en-US" dirty="0"/>
              <a:t>“Add quote text here”</a:t>
            </a:r>
          </a:p>
        </p:txBody>
      </p:sp>
    </p:spTree>
    <p:extLst>
      <p:ext uri="{BB962C8B-B14F-4D97-AF65-F5344CB8AC3E}">
        <p14:creationId xmlns:p14="http://schemas.microsoft.com/office/powerpoint/2010/main" val="4281095854"/>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5BBBC-0401-C947-A93C-BF8B740F8A9F}"/>
              </a:ext>
            </a:extLst>
          </p:cNvPr>
          <p:cNvSpPr>
            <a:spLocks noGrp="1"/>
          </p:cNvSpPr>
          <p:nvPr>
            <p:ph type="title"/>
          </p:nvPr>
        </p:nvSpPr>
        <p:spPr/>
        <p:txBody>
          <a:bodyPr/>
          <a:lstStyle/>
          <a:p>
            <a:r>
              <a:rPr lang="en-US" dirty="0"/>
              <a:t>DFW Weekly Learnings</a:t>
            </a:r>
          </a:p>
        </p:txBody>
      </p:sp>
      <p:sp>
        <p:nvSpPr>
          <p:cNvPr id="3" name="Text Placeholder 2">
            <a:extLst>
              <a:ext uri="{FF2B5EF4-FFF2-40B4-BE49-F238E27FC236}">
                <a16:creationId xmlns:a16="http://schemas.microsoft.com/office/drawing/2014/main" id="{3EEB035E-0E9F-2A45-BC6B-E37355BA4962}"/>
              </a:ext>
            </a:extLst>
          </p:cNvPr>
          <p:cNvSpPr>
            <a:spLocks noGrp="1"/>
          </p:cNvSpPr>
          <p:nvPr>
            <p:ph type="body" sz="quarter" idx="11"/>
          </p:nvPr>
        </p:nvSpPr>
        <p:spPr/>
        <p:txBody>
          <a:bodyPr/>
          <a:lstStyle/>
          <a:p>
            <a:r>
              <a:rPr lang="en-US" dirty="0"/>
              <a:t>The purpose of the deck is to document my weekly learnings and how they align with the learning outcomes for my DFW. Notes and observations from each week will show how I am contributing to my projects in a meaningful way.</a:t>
            </a:r>
          </a:p>
        </p:txBody>
      </p:sp>
    </p:spTree>
    <p:extLst>
      <p:ext uri="{BB962C8B-B14F-4D97-AF65-F5344CB8AC3E}">
        <p14:creationId xmlns:p14="http://schemas.microsoft.com/office/powerpoint/2010/main" val="1518936596"/>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descr="Male and female employees having a discussion in a company common area.">
            <a:extLst>
              <a:ext uri="{FF2B5EF4-FFF2-40B4-BE49-F238E27FC236}">
                <a16:creationId xmlns:a16="http://schemas.microsoft.com/office/drawing/2014/main" id="{370446CD-7A44-8D47-A60F-38F3B4C75DC8}"/>
              </a:ext>
            </a:extLst>
          </p:cNvPr>
          <p:cNvPicPr>
            <a:picLocks noGrp="1" noChangeAspect="1"/>
          </p:cNvPicPr>
          <p:nvPr>
            <p:ph type="pic" sz="quarter" idx="19"/>
          </p:nvPr>
        </p:nvPicPr>
        <p:blipFill rotWithShape="1">
          <a:blip r:embed="rId3"/>
          <a:srcRect l="39328" r="18336"/>
          <a:stretch/>
        </p:blipFill>
        <p:spPr>
          <a:xfrm>
            <a:off x="7835900" y="0"/>
            <a:ext cx="4356100" cy="6858000"/>
          </a:xfrm>
        </p:spPr>
      </p:pic>
      <p:sp>
        <p:nvSpPr>
          <p:cNvPr id="4" name="Text Placeholder 3">
            <a:extLst>
              <a:ext uri="{FF2B5EF4-FFF2-40B4-BE49-F238E27FC236}">
                <a16:creationId xmlns:a16="http://schemas.microsoft.com/office/drawing/2014/main" id="{54CFAF2D-4E78-D842-AB52-61E5B7FD3819}"/>
              </a:ext>
            </a:extLst>
          </p:cNvPr>
          <p:cNvSpPr>
            <a:spLocks noGrp="1"/>
          </p:cNvSpPr>
          <p:nvPr>
            <p:ph type="body" sz="quarter" idx="20"/>
          </p:nvPr>
        </p:nvSpPr>
        <p:spPr/>
        <p:txBody>
          <a:bodyPr/>
          <a:lstStyle/>
          <a:p>
            <a:r>
              <a:rPr lang="en-US" dirty="0"/>
              <a:t>Job title or another attribute</a:t>
            </a:r>
          </a:p>
        </p:txBody>
      </p:sp>
      <p:sp>
        <p:nvSpPr>
          <p:cNvPr id="2" name="Text Placeholder 1">
            <a:extLst>
              <a:ext uri="{FF2B5EF4-FFF2-40B4-BE49-F238E27FC236}">
                <a16:creationId xmlns:a16="http://schemas.microsoft.com/office/drawing/2014/main" id="{D51DC81C-93A4-034E-947A-4F096F3521AB}"/>
              </a:ext>
            </a:extLst>
          </p:cNvPr>
          <p:cNvSpPr>
            <a:spLocks noGrp="1"/>
          </p:cNvSpPr>
          <p:nvPr>
            <p:ph type="body" sz="quarter" idx="18"/>
          </p:nvPr>
        </p:nvSpPr>
        <p:spPr/>
        <p:txBody>
          <a:bodyPr/>
          <a:lstStyle/>
          <a:p>
            <a:r>
              <a:rPr lang="en-US" dirty="0"/>
              <a:t>Name attribute</a:t>
            </a:r>
          </a:p>
        </p:txBody>
      </p:sp>
      <p:sp>
        <p:nvSpPr>
          <p:cNvPr id="5" name="Title 4">
            <a:extLst>
              <a:ext uri="{FF2B5EF4-FFF2-40B4-BE49-F238E27FC236}">
                <a16:creationId xmlns:a16="http://schemas.microsoft.com/office/drawing/2014/main" id="{2ABC4800-8A1D-714F-83C1-446750CC8F54}"/>
              </a:ext>
            </a:extLst>
          </p:cNvPr>
          <p:cNvSpPr>
            <a:spLocks noGrp="1"/>
          </p:cNvSpPr>
          <p:nvPr>
            <p:ph type="title"/>
          </p:nvPr>
        </p:nvSpPr>
        <p:spPr/>
        <p:txBody>
          <a:bodyPr/>
          <a:lstStyle/>
          <a:p>
            <a:r>
              <a:rPr lang="en-US" dirty="0"/>
              <a:t>“Add quote text here”</a:t>
            </a:r>
          </a:p>
        </p:txBody>
      </p:sp>
    </p:spTree>
    <p:extLst>
      <p:ext uri="{BB962C8B-B14F-4D97-AF65-F5344CB8AC3E}">
        <p14:creationId xmlns:p14="http://schemas.microsoft.com/office/powerpoint/2010/main" val="3242435988"/>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36BA3C-18D7-174C-BF8C-8E780DA426D2}"/>
              </a:ext>
            </a:extLst>
          </p:cNvPr>
          <p:cNvSpPr>
            <a:spLocks noGrp="1"/>
          </p:cNvSpPr>
          <p:nvPr>
            <p:ph type="title"/>
          </p:nvPr>
        </p:nvSpPr>
        <p:spPr/>
        <p:txBody>
          <a:bodyPr/>
          <a:lstStyle/>
          <a:p>
            <a:r>
              <a:rPr lang="en-US" dirty="0"/>
              <a:t>Project name</a:t>
            </a:r>
          </a:p>
        </p:txBody>
      </p:sp>
      <p:sp>
        <p:nvSpPr>
          <p:cNvPr id="5" name="Text Placeholder 4">
            <a:extLst>
              <a:ext uri="{FF2B5EF4-FFF2-40B4-BE49-F238E27FC236}">
                <a16:creationId xmlns:a16="http://schemas.microsoft.com/office/drawing/2014/main" id="{B178FB5C-8127-2A4A-BB31-B28FB332BB8E}"/>
              </a:ext>
            </a:extLst>
          </p:cNvPr>
          <p:cNvSpPr>
            <a:spLocks noGrp="1"/>
          </p:cNvSpPr>
          <p:nvPr>
            <p:ph type="body" sz="quarter" idx="10"/>
          </p:nvPr>
        </p:nvSpPr>
        <p:spPr/>
        <p:txBody>
          <a:bodyPr/>
          <a:lstStyle/>
          <a:p>
            <a:r>
              <a:rPr lang="en-US" dirty="0">
                <a:latin typeface="Segoe UI" panose="020B0502040204020203" pitchFamily="34" charset="0"/>
              </a:rPr>
              <a:t>Provide more context and a detailed overview of what the project goals are, what you have or hope to accomplish.</a:t>
            </a:r>
          </a:p>
          <a:p>
            <a:endParaRPr lang="en-US" dirty="0">
              <a:latin typeface="Segoe UI" panose="020B0502040204020203" pitchFamily="34" charset="0"/>
            </a:endParaRPr>
          </a:p>
          <a:p>
            <a:r>
              <a:rPr lang="en-US" dirty="0">
                <a:latin typeface="Segoe UI" panose="020B0502040204020203" pitchFamily="34" charset="0"/>
              </a:rPr>
              <a:t>This space accommodates multiple lines of text so there is enough room to give details.</a:t>
            </a:r>
          </a:p>
        </p:txBody>
      </p:sp>
      <p:sp>
        <p:nvSpPr>
          <p:cNvPr id="7" name="Text Placeholder 6">
            <a:extLst>
              <a:ext uri="{FF2B5EF4-FFF2-40B4-BE49-F238E27FC236}">
                <a16:creationId xmlns:a16="http://schemas.microsoft.com/office/drawing/2014/main" id="{8BADD64D-4014-C641-91E0-50B22BB93F5C}"/>
              </a:ext>
            </a:extLst>
          </p:cNvPr>
          <p:cNvSpPr>
            <a:spLocks noGrp="1"/>
          </p:cNvSpPr>
          <p:nvPr>
            <p:ph type="body" sz="quarter" idx="11"/>
          </p:nvPr>
        </p:nvSpPr>
        <p:spPr/>
        <p:txBody>
          <a:bodyPr/>
          <a:lstStyle/>
          <a:p>
            <a:r>
              <a:rPr lang="en-US" dirty="0"/>
              <a:t>$5M</a:t>
            </a:r>
          </a:p>
        </p:txBody>
      </p:sp>
      <p:sp>
        <p:nvSpPr>
          <p:cNvPr id="8" name="Text Placeholder 7">
            <a:extLst>
              <a:ext uri="{FF2B5EF4-FFF2-40B4-BE49-F238E27FC236}">
                <a16:creationId xmlns:a16="http://schemas.microsoft.com/office/drawing/2014/main" id="{FECBC0F0-D3F9-8E45-9867-0237BE4E73FB}"/>
              </a:ext>
            </a:extLst>
          </p:cNvPr>
          <p:cNvSpPr>
            <a:spLocks noGrp="1"/>
          </p:cNvSpPr>
          <p:nvPr>
            <p:ph type="body" sz="quarter" idx="12"/>
          </p:nvPr>
        </p:nvSpPr>
        <p:spPr/>
        <p:txBody>
          <a:bodyPr/>
          <a:lstStyle/>
          <a:p>
            <a:r>
              <a:rPr lang="en-US" dirty="0"/>
              <a:t>78%</a:t>
            </a:r>
          </a:p>
        </p:txBody>
      </p:sp>
      <p:sp>
        <p:nvSpPr>
          <p:cNvPr id="9" name="Text Placeholder 8">
            <a:extLst>
              <a:ext uri="{FF2B5EF4-FFF2-40B4-BE49-F238E27FC236}">
                <a16:creationId xmlns:a16="http://schemas.microsoft.com/office/drawing/2014/main" id="{2C93AADE-2280-CF49-85AF-D09C6EF49B4B}"/>
              </a:ext>
            </a:extLst>
          </p:cNvPr>
          <p:cNvSpPr>
            <a:spLocks noGrp="1"/>
          </p:cNvSpPr>
          <p:nvPr>
            <p:ph type="body" sz="quarter" idx="13"/>
          </p:nvPr>
        </p:nvSpPr>
        <p:spPr/>
        <p:txBody>
          <a:bodyPr/>
          <a:lstStyle/>
          <a:p>
            <a:r>
              <a:rPr lang="en-US" dirty="0"/>
              <a:t>324</a:t>
            </a:r>
          </a:p>
        </p:txBody>
      </p:sp>
      <p:sp>
        <p:nvSpPr>
          <p:cNvPr id="10" name="Text Placeholder 9">
            <a:extLst>
              <a:ext uri="{FF2B5EF4-FFF2-40B4-BE49-F238E27FC236}">
                <a16:creationId xmlns:a16="http://schemas.microsoft.com/office/drawing/2014/main" id="{C83621D9-E69F-AC49-AAC9-F0703D0701AF}"/>
              </a:ext>
            </a:extLst>
          </p:cNvPr>
          <p:cNvSpPr>
            <a:spLocks noGrp="1"/>
          </p:cNvSpPr>
          <p:nvPr>
            <p:ph type="body" sz="quarter" idx="14"/>
          </p:nvPr>
        </p:nvSpPr>
        <p:spPr/>
        <p:txBody>
          <a:bodyPr/>
          <a:lstStyle/>
          <a:p>
            <a:r>
              <a:rPr lang="en-US" dirty="0"/>
              <a:t>Financial</a:t>
            </a:r>
          </a:p>
          <a:p>
            <a:r>
              <a:rPr lang="en-US" dirty="0"/>
              <a:t>value</a:t>
            </a:r>
          </a:p>
        </p:txBody>
      </p:sp>
      <p:sp>
        <p:nvSpPr>
          <p:cNvPr id="11" name="Text Placeholder 10">
            <a:extLst>
              <a:ext uri="{FF2B5EF4-FFF2-40B4-BE49-F238E27FC236}">
                <a16:creationId xmlns:a16="http://schemas.microsoft.com/office/drawing/2014/main" id="{1F386B3F-CFFC-5841-B526-1ABAA5357FD7}"/>
              </a:ext>
            </a:extLst>
          </p:cNvPr>
          <p:cNvSpPr>
            <a:spLocks noGrp="1"/>
          </p:cNvSpPr>
          <p:nvPr>
            <p:ph type="body" sz="quarter" idx="15"/>
          </p:nvPr>
        </p:nvSpPr>
        <p:spPr/>
        <p:txBody>
          <a:bodyPr/>
          <a:lstStyle/>
          <a:p>
            <a:r>
              <a:rPr lang="en-US" dirty="0"/>
              <a:t>Percentage</a:t>
            </a:r>
          </a:p>
          <a:p>
            <a:r>
              <a:rPr lang="en-US" dirty="0"/>
              <a:t>value</a:t>
            </a:r>
          </a:p>
        </p:txBody>
      </p:sp>
      <p:sp>
        <p:nvSpPr>
          <p:cNvPr id="12" name="Text Placeholder 11">
            <a:extLst>
              <a:ext uri="{FF2B5EF4-FFF2-40B4-BE49-F238E27FC236}">
                <a16:creationId xmlns:a16="http://schemas.microsoft.com/office/drawing/2014/main" id="{0F3CCF8C-E732-3245-A727-E307577D5932}"/>
              </a:ext>
            </a:extLst>
          </p:cNvPr>
          <p:cNvSpPr>
            <a:spLocks noGrp="1"/>
          </p:cNvSpPr>
          <p:nvPr>
            <p:ph type="body" sz="quarter" idx="16"/>
          </p:nvPr>
        </p:nvSpPr>
        <p:spPr/>
        <p:txBody>
          <a:bodyPr/>
          <a:lstStyle/>
          <a:p>
            <a:r>
              <a:rPr lang="en-US" dirty="0"/>
              <a:t>Additional</a:t>
            </a:r>
          </a:p>
          <a:p>
            <a:r>
              <a:rPr lang="en-US" dirty="0"/>
              <a:t>value</a:t>
            </a:r>
          </a:p>
        </p:txBody>
      </p:sp>
      <p:sp>
        <p:nvSpPr>
          <p:cNvPr id="13" name="Text Placeholder 12">
            <a:extLst>
              <a:ext uri="{FF2B5EF4-FFF2-40B4-BE49-F238E27FC236}">
                <a16:creationId xmlns:a16="http://schemas.microsoft.com/office/drawing/2014/main" id="{570D17FF-C2DE-9145-8705-7B16FFDACD3C}"/>
              </a:ext>
            </a:extLst>
          </p:cNvPr>
          <p:cNvSpPr>
            <a:spLocks noGrp="1"/>
          </p:cNvSpPr>
          <p:nvPr>
            <p:ph type="body" sz="quarter" idx="17"/>
          </p:nvPr>
        </p:nvSpPr>
        <p:spPr/>
        <p:txBody>
          <a:bodyPr/>
          <a:lstStyle/>
          <a:p>
            <a:r>
              <a:rPr lang="en-US" dirty="0"/>
              <a:t>Project goals</a:t>
            </a:r>
          </a:p>
        </p:txBody>
      </p:sp>
      <p:sp>
        <p:nvSpPr>
          <p:cNvPr id="14" name="Text Placeholder 13">
            <a:extLst>
              <a:ext uri="{FF2B5EF4-FFF2-40B4-BE49-F238E27FC236}">
                <a16:creationId xmlns:a16="http://schemas.microsoft.com/office/drawing/2014/main" id="{52369EC1-A082-CB45-AAAC-1DB1F9C7DE09}"/>
              </a:ext>
            </a:extLst>
          </p:cNvPr>
          <p:cNvSpPr>
            <a:spLocks noGrp="1"/>
          </p:cNvSpPr>
          <p:nvPr>
            <p:ph type="body" sz="quarter" idx="18"/>
          </p:nvPr>
        </p:nvSpPr>
        <p:spPr/>
        <p:txBody>
          <a:bodyPr/>
          <a:lstStyle/>
          <a:p>
            <a:endParaRPr lang="en-US" dirty="0"/>
          </a:p>
        </p:txBody>
      </p:sp>
      <p:sp>
        <p:nvSpPr>
          <p:cNvPr id="15" name="Text Placeholder 14">
            <a:extLst>
              <a:ext uri="{FF2B5EF4-FFF2-40B4-BE49-F238E27FC236}">
                <a16:creationId xmlns:a16="http://schemas.microsoft.com/office/drawing/2014/main" id="{EE9F44D7-65A2-494B-9AAE-96A19AFC9C61}"/>
              </a:ext>
            </a:extLst>
          </p:cNvPr>
          <p:cNvSpPr>
            <a:spLocks noGrp="1"/>
          </p:cNvSpPr>
          <p:nvPr>
            <p:ph type="body" sz="quarter" idx="19"/>
          </p:nvPr>
        </p:nvSpPr>
        <p:spPr/>
        <p:txBody>
          <a:bodyPr/>
          <a:lstStyle/>
          <a:p>
            <a:r>
              <a:rPr lang="en-US" dirty="0"/>
              <a:t>Project outcomes</a:t>
            </a:r>
          </a:p>
        </p:txBody>
      </p:sp>
      <p:sp>
        <p:nvSpPr>
          <p:cNvPr id="16" name="Text Placeholder 15">
            <a:extLst>
              <a:ext uri="{FF2B5EF4-FFF2-40B4-BE49-F238E27FC236}">
                <a16:creationId xmlns:a16="http://schemas.microsoft.com/office/drawing/2014/main" id="{382AA0DB-1DAA-1A4A-BB02-5A1EA9FA52D4}"/>
              </a:ext>
            </a:extLst>
          </p:cNvPr>
          <p:cNvSpPr>
            <a:spLocks noGrp="1"/>
          </p:cNvSpPr>
          <p:nvPr>
            <p:ph type="body" sz="quarter" idx="20"/>
          </p:nvPr>
        </p:nvSpPr>
        <p:spPr/>
        <p:txBody>
          <a:bodyPr/>
          <a:lstStyle/>
          <a:p>
            <a:endParaRPr lang="en-US"/>
          </a:p>
        </p:txBody>
      </p:sp>
    </p:spTree>
    <p:extLst>
      <p:ext uri="{BB962C8B-B14F-4D97-AF65-F5344CB8AC3E}">
        <p14:creationId xmlns:p14="http://schemas.microsoft.com/office/powerpoint/2010/main" val="1535892038"/>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 Placeholder 13">
            <a:extLst>
              <a:ext uri="{FF2B5EF4-FFF2-40B4-BE49-F238E27FC236}">
                <a16:creationId xmlns:a16="http://schemas.microsoft.com/office/drawing/2014/main" id="{0FC2E4F1-0EB6-774C-9B2B-9C9936892B46}"/>
              </a:ext>
            </a:extLst>
          </p:cNvPr>
          <p:cNvSpPr>
            <a:spLocks noGrp="1"/>
          </p:cNvSpPr>
          <p:nvPr>
            <p:ph type="body" sz="quarter" idx="21"/>
          </p:nvPr>
        </p:nvSpPr>
        <p:spPr>
          <a:xfrm>
            <a:off x="10013950" y="4509120"/>
            <a:ext cx="1595438" cy="215444"/>
          </a:xfrm>
        </p:spPr>
        <p:txBody>
          <a:bodyPr/>
          <a:lstStyle/>
          <a:p>
            <a:pPr marL="0" indent="0">
              <a:buNone/>
            </a:pPr>
            <a:r>
              <a:rPr lang="en-US" dirty="0"/>
              <a:t>Launch</a:t>
            </a:r>
          </a:p>
        </p:txBody>
      </p:sp>
      <p:sp>
        <p:nvSpPr>
          <p:cNvPr id="26" name="Text Placeholder 25">
            <a:extLst>
              <a:ext uri="{FF2B5EF4-FFF2-40B4-BE49-F238E27FC236}">
                <a16:creationId xmlns:a16="http://schemas.microsoft.com/office/drawing/2014/main" id="{A9447F13-D3A7-E849-BDA6-70706471C291}"/>
              </a:ext>
            </a:extLst>
          </p:cNvPr>
          <p:cNvSpPr>
            <a:spLocks noGrp="1"/>
          </p:cNvSpPr>
          <p:nvPr>
            <p:ph type="body" sz="quarter" idx="33"/>
          </p:nvPr>
        </p:nvSpPr>
        <p:spPr/>
        <p:txBody>
          <a:bodyPr anchor="b"/>
          <a:lstStyle/>
          <a:p>
            <a:r>
              <a:rPr lang="en-US" dirty="0"/>
              <a:t>12</a:t>
            </a:r>
          </a:p>
        </p:txBody>
      </p:sp>
      <p:sp>
        <p:nvSpPr>
          <p:cNvPr id="13" name="Text Placeholder 12">
            <a:extLst>
              <a:ext uri="{FF2B5EF4-FFF2-40B4-BE49-F238E27FC236}">
                <a16:creationId xmlns:a16="http://schemas.microsoft.com/office/drawing/2014/main" id="{5C73D195-B110-334F-A8EE-2FA4DD6113CE}"/>
              </a:ext>
            </a:extLst>
          </p:cNvPr>
          <p:cNvSpPr>
            <a:spLocks noGrp="1"/>
          </p:cNvSpPr>
          <p:nvPr>
            <p:ph type="body" sz="quarter" idx="20"/>
          </p:nvPr>
        </p:nvSpPr>
        <p:spPr>
          <a:xfrm>
            <a:off x="8128000" y="4509120"/>
            <a:ext cx="1592263" cy="215444"/>
          </a:xfrm>
        </p:spPr>
        <p:txBody>
          <a:bodyPr/>
          <a:lstStyle/>
          <a:p>
            <a:pPr marL="0" indent="0">
              <a:buNone/>
            </a:pPr>
            <a:r>
              <a:rPr lang="en-US" dirty="0"/>
              <a:t>Debug</a:t>
            </a:r>
          </a:p>
        </p:txBody>
      </p:sp>
      <p:sp>
        <p:nvSpPr>
          <p:cNvPr id="25" name="Text Placeholder 24">
            <a:extLst>
              <a:ext uri="{FF2B5EF4-FFF2-40B4-BE49-F238E27FC236}">
                <a16:creationId xmlns:a16="http://schemas.microsoft.com/office/drawing/2014/main" id="{3195EABF-0A15-9948-A259-D6DEDC1BE70C}"/>
              </a:ext>
            </a:extLst>
          </p:cNvPr>
          <p:cNvSpPr>
            <a:spLocks noGrp="1"/>
          </p:cNvSpPr>
          <p:nvPr>
            <p:ph type="body" sz="quarter" idx="32"/>
          </p:nvPr>
        </p:nvSpPr>
        <p:spPr/>
        <p:txBody>
          <a:bodyPr anchor="b"/>
          <a:lstStyle/>
          <a:p>
            <a:r>
              <a:rPr lang="en-US" dirty="0"/>
              <a:t>11</a:t>
            </a:r>
          </a:p>
        </p:txBody>
      </p:sp>
      <p:sp>
        <p:nvSpPr>
          <p:cNvPr id="12" name="Text Placeholder 11">
            <a:extLst>
              <a:ext uri="{FF2B5EF4-FFF2-40B4-BE49-F238E27FC236}">
                <a16:creationId xmlns:a16="http://schemas.microsoft.com/office/drawing/2014/main" id="{5CE7D28C-F7C2-8F49-B0DA-CEDCE8E3BA17}"/>
              </a:ext>
            </a:extLst>
          </p:cNvPr>
          <p:cNvSpPr>
            <a:spLocks noGrp="1"/>
          </p:cNvSpPr>
          <p:nvPr>
            <p:ph type="body" sz="quarter" idx="19"/>
          </p:nvPr>
        </p:nvSpPr>
        <p:spPr>
          <a:xfrm>
            <a:off x="6240463" y="4509120"/>
            <a:ext cx="1597025" cy="215444"/>
          </a:xfrm>
        </p:spPr>
        <p:txBody>
          <a:bodyPr/>
          <a:lstStyle/>
          <a:p>
            <a:pPr marL="0" indent="0">
              <a:buNone/>
            </a:pPr>
            <a:r>
              <a:rPr lang="en-US" dirty="0"/>
              <a:t>Development</a:t>
            </a:r>
          </a:p>
        </p:txBody>
      </p:sp>
      <p:sp>
        <p:nvSpPr>
          <p:cNvPr id="24" name="Text Placeholder 23">
            <a:extLst>
              <a:ext uri="{FF2B5EF4-FFF2-40B4-BE49-F238E27FC236}">
                <a16:creationId xmlns:a16="http://schemas.microsoft.com/office/drawing/2014/main" id="{DC146D03-B57C-A045-8016-F563D18B3DCF}"/>
              </a:ext>
            </a:extLst>
          </p:cNvPr>
          <p:cNvSpPr>
            <a:spLocks noGrp="1"/>
          </p:cNvSpPr>
          <p:nvPr>
            <p:ph type="body" sz="quarter" idx="31"/>
          </p:nvPr>
        </p:nvSpPr>
        <p:spPr/>
        <p:txBody>
          <a:bodyPr anchor="b"/>
          <a:lstStyle/>
          <a:p>
            <a:r>
              <a:rPr lang="en-US" dirty="0"/>
              <a:t>10</a:t>
            </a:r>
          </a:p>
        </p:txBody>
      </p:sp>
      <p:sp>
        <p:nvSpPr>
          <p:cNvPr id="11" name="Text Placeholder 10">
            <a:extLst>
              <a:ext uri="{FF2B5EF4-FFF2-40B4-BE49-F238E27FC236}">
                <a16:creationId xmlns:a16="http://schemas.microsoft.com/office/drawing/2014/main" id="{04C04F3B-AB65-8645-BDCF-D2600CA62DEB}"/>
              </a:ext>
            </a:extLst>
          </p:cNvPr>
          <p:cNvSpPr>
            <a:spLocks noGrp="1"/>
          </p:cNvSpPr>
          <p:nvPr>
            <p:ph type="body" sz="quarter" idx="18"/>
          </p:nvPr>
        </p:nvSpPr>
        <p:spPr>
          <a:xfrm>
            <a:off x="4356100" y="4509120"/>
            <a:ext cx="1603375" cy="215444"/>
          </a:xfrm>
        </p:spPr>
        <p:txBody>
          <a:bodyPr/>
          <a:lstStyle/>
          <a:p>
            <a:pPr marL="0" indent="0">
              <a:buNone/>
            </a:pPr>
            <a:r>
              <a:rPr lang="en-US" dirty="0"/>
              <a:t>Revise</a:t>
            </a:r>
          </a:p>
        </p:txBody>
      </p:sp>
      <p:sp>
        <p:nvSpPr>
          <p:cNvPr id="23" name="Text Placeholder 22">
            <a:extLst>
              <a:ext uri="{FF2B5EF4-FFF2-40B4-BE49-F238E27FC236}">
                <a16:creationId xmlns:a16="http://schemas.microsoft.com/office/drawing/2014/main" id="{647F27C6-E869-4B48-BE0C-B19D8495B2BD}"/>
              </a:ext>
            </a:extLst>
          </p:cNvPr>
          <p:cNvSpPr>
            <a:spLocks noGrp="1"/>
          </p:cNvSpPr>
          <p:nvPr>
            <p:ph type="body" sz="quarter" idx="30"/>
          </p:nvPr>
        </p:nvSpPr>
        <p:spPr/>
        <p:txBody>
          <a:bodyPr anchor="b"/>
          <a:lstStyle/>
          <a:p>
            <a:r>
              <a:rPr lang="en-US" dirty="0"/>
              <a:t>9</a:t>
            </a:r>
          </a:p>
        </p:txBody>
      </p:sp>
      <p:sp>
        <p:nvSpPr>
          <p:cNvPr id="10" name="Text Placeholder 9">
            <a:extLst>
              <a:ext uri="{FF2B5EF4-FFF2-40B4-BE49-F238E27FC236}">
                <a16:creationId xmlns:a16="http://schemas.microsoft.com/office/drawing/2014/main" id="{0B5F4B88-D7DC-D74D-B9C3-2E9133BB3A2D}"/>
              </a:ext>
            </a:extLst>
          </p:cNvPr>
          <p:cNvSpPr>
            <a:spLocks noGrp="1"/>
          </p:cNvSpPr>
          <p:nvPr>
            <p:ph type="body" sz="quarter" idx="17"/>
          </p:nvPr>
        </p:nvSpPr>
        <p:spPr>
          <a:xfrm>
            <a:off x="2470150" y="4509120"/>
            <a:ext cx="1595438" cy="215444"/>
          </a:xfrm>
        </p:spPr>
        <p:txBody>
          <a:bodyPr/>
          <a:lstStyle/>
          <a:p>
            <a:pPr marL="0" indent="0">
              <a:buNone/>
            </a:pPr>
            <a:r>
              <a:rPr lang="en-US" dirty="0"/>
              <a:t>User testing</a:t>
            </a:r>
          </a:p>
        </p:txBody>
      </p:sp>
      <p:sp>
        <p:nvSpPr>
          <p:cNvPr id="22" name="Text Placeholder 21">
            <a:extLst>
              <a:ext uri="{FF2B5EF4-FFF2-40B4-BE49-F238E27FC236}">
                <a16:creationId xmlns:a16="http://schemas.microsoft.com/office/drawing/2014/main" id="{E4B07FEE-FC3E-8E4C-B1D2-227487087294}"/>
              </a:ext>
            </a:extLst>
          </p:cNvPr>
          <p:cNvSpPr>
            <a:spLocks noGrp="1"/>
          </p:cNvSpPr>
          <p:nvPr>
            <p:ph type="body" sz="quarter" idx="29"/>
          </p:nvPr>
        </p:nvSpPr>
        <p:spPr/>
        <p:txBody>
          <a:bodyPr anchor="b"/>
          <a:lstStyle/>
          <a:p>
            <a:r>
              <a:rPr lang="en-US" dirty="0"/>
              <a:t>8</a:t>
            </a:r>
          </a:p>
        </p:txBody>
      </p:sp>
      <p:sp>
        <p:nvSpPr>
          <p:cNvPr id="9" name="Text Placeholder 8">
            <a:extLst>
              <a:ext uri="{FF2B5EF4-FFF2-40B4-BE49-F238E27FC236}">
                <a16:creationId xmlns:a16="http://schemas.microsoft.com/office/drawing/2014/main" id="{930AE042-34F1-364B-A519-476E6E842755}"/>
              </a:ext>
            </a:extLst>
          </p:cNvPr>
          <p:cNvSpPr>
            <a:spLocks noGrp="1"/>
          </p:cNvSpPr>
          <p:nvPr>
            <p:ph type="body" sz="quarter" idx="16"/>
          </p:nvPr>
        </p:nvSpPr>
        <p:spPr>
          <a:xfrm>
            <a:off x="584200" y="4509120"/>
            <a:ext cx="1595438" cy="215444"/>
          </a:xfrm>
        </p:spPr>
        <p:txBody>
          <a:bodyPr/>
          <a:lstStyle/>
          <a:p>
            <a:pPr marL="0" indent="0">
              <a:buNone/>
            </a:pPr>
            <a:r>
              <a:rPr lang="en-US" dirty="0"/>
              <a:t>Build prototype</a:t>
            </a:r>
          </a:p>
        </p:txBody>
      </p:sp>
      <p:sp>
        <p:nvSpPr>
          <p:cNvPr id="21" name="Text Placeholder 20">
            <a:extLst>
              <a:ext uri="{FF2B5EF4-FFF2-40B4-BE49-F238E27FC236}">
                <a16:creationId xmlns:a16="http://schemas.microsoft.com/office/drawing/2014/main" id="{D39027C9-90FC-E14A-8DEE-78E028721A1C}"/>
              </a:ext>
            </a:extLst>
          </p:cNvPr>
          <p:cNvSpPr>
            <a:spLocks noGrp="1"/>
          </p:cNvSpPr>
          <p:nvPr>
            <p:ph type="body" sz="quarter" idx="28"/>
          </p:nvPr>
        </p:nvSpPr>
        <p:spPr/>
        <p:txBody>
          <a:bodyPr anchor="b"/>
          <a:lstStyle/>
          <a:p>
            <a:r>
              <a:rPr lang="en-US" dirty="0"/>
              <a:t>7</a:t>
            </a:r>
          </a:p>
        </p:txBody>
      </p:sp>
      <p:sp>
        <p:nvSpPr>
          <p:cNvPr id="8" name="Text Placeholder 7">
            <a:extLst>
              <a:ext uri="{FF2B5EF4-FFF2-40B4-BE49-F238E27FC236}">
                <a16:creationId xmlns:a16="http://schemas.microsoft.com/office/drawing/2014/main" id="{E6068DC5-1FB5-F84C-BABD-DFE2A512939E}"/>
              </a:ext>
            </a:extLst>
          </p:cNvPr>
          <p:cNvSpPr>
            <a:spLocks noGrp="1"/>
          </p:cNvSpPr>
          <p:nvPr>
            <p:ph type="body" sz="quarter" idx="15"/>
          </p:nvPr>
        </p:nvSpPr>
        <p:spPr>
          <a:xfrm>
            <a:off x="10013950" y="2137143"/>
            <a:ext cx="1595438" cy="215444"/>
          </a:xfrm>
        </p:spPr>
        <p:txBody>
          <a:bodyPr/>
          <a:lstStyle/>
          <a:p>
            <a:pPr marL="0" indent="0">
              <a:buNone/>
            </a:pPr>
            <a:r>
              <a:rPr lang="en-US" dirty="0"/>
              <a:t>Design revisions</a:t>
            </a:r>
          </a:p>
        </p:txBody>
      </p:sp>
      <p:sp>
        <p:nvSpPr>
          <p:cNvPr id="20" name="Text Placeholder 19">
            <a:extLst>
              <a:ext uri="{FF2B5EF4-FFF2-40B4-BE49-F238E27FC236}">
                <a16:creationId xmlns:a16="http://schemas.microsoft.com/office/drawing/2014/main" id="{D65AA73F-8C5A-4D46-891C-4D437FF975FE}"/>
              </a:ext>
            </a:extLst>
          </p:cNvPr>
          <p:cNvSpPr>
            <a:spLocks noGrp="1"/>
          </p:cNvSpPr>
          <p:nvPr>
            <p:ph type="body" sz="quarter" idx="27"/>
          </p:nvPr>
        </p:nvSpPr>
        <p:spPr/>
        <p:txBody>
          <a:bodyPr anchor="b"/>
          <a:lstStyle/>
          <a:p>
            <a:r>
              <a:rPr lang="en-US" dirty="0"/>
              <a:t>6</a:t>
            </a:r>
          </a:p>
        </p:txBody>
      </p:sp>
      <p:sp>
        <p:nvSpPr>
          <p:cNvPr id="7" name="Text Placeholder 6">
            <a:extLst>
              <a:ext uri="{FF2B5EF4-FFF2-40B4-BE49-F238E27FC236}">
                <a16:creationId xmlns:a16="http://schemas.microsoft.com/office/drawing/2014/main" id="{8D91AC12-3176-2D43-A4C2-4144B22D9B2D}"/>
              </a:ext>
            </a:extLst>
          </p:cNvPr>
          <p:cNvSpPr>
            <a:spLocks noGrp="1"/>
          </p:cNvSpPr>
          <p:nvPr>
            <p:ph type="body" sz="quarter" idx="14"/>
          </p:nvPr>
        </p:nvSpPr>
        <p:spPr>
          <a:xfrm>
            <a:off x="8128000" y="2137143"/>
            <a:ext cx="1592263" cy="215444"/>
          </a:xfrm>
        </p:spPr>
        <p:txBody>
          <a:bodyPr/>
          <a:lstStyle/>
          <a:p>
            <a:pPr marL="0" indent="0">
              <a:buNone/>
            </a:pPr>
            <a:r>
              <a:rPr lang="en-US" dirty="0"/>
              <a:t>Design exploration</a:t>
            </a:r>
          </a:p>
        </p:txBody>
      </p:sp>
      <p:sp>
        <p:nvSpPr>
          <p:cNvPr id="19" name="Text Placeholder 18">
            <a:extLst>
              <a:ext uri="{FF2B5EF4-FFF2-40B4-BE49-F238E27FC236}">
                <a16:creationId xmlns:a16="http://schemas.microsoft.com/office/drawing/2014/main" id="{1D5828CF-5E30-CC40-8BAE-29DE4BE061DD}"/>
              </a:ext>
            </a:extLst>
          </p:cNvPr>
          <p:cNvSpPr>
            <a:spLocks noGrp="1"/>
          </p:cNvSpPr>
          <p:nvPr>
            <p:ph type="body" sz="quarter" idx="26"/>
          </p:nvPr>
        </p:nvSpPr>
        <p:spPr/>
        <p:txBody>
          <a:bodyPr anchor="b"/>
          <a:lstStyle/>
          <a:p>
            <a:r>
              <a:rPr lang="en-US" dirty="0"/>
              <a:t>5</a:t>
            </a:r>
          </a:p>
        </p:txBody>
      </p:sp>
      <p:sp>
        <p:nvSpPr>
          <p:cNvPr id="6" name="Text Placeholder 5">
            <a:extLst>
              <a:ext uri="{FF2B5EF4-FFF2-40B4-BE49-F238E27FC236}">
                <a16:creationId xmlns:a16="http://schemas.microsoft.com/office/drawing/2014/main" id="{AB7F1248-773F-664C-85DC-DA366CCDDFAD}"/>
              </a:ext>
            </a:extLst>
          </p:cNvPr>
          <p:cNvSpPr>
            <a:spLocks noGrp="1"/>
          </p:cNvSpPr>
          <p:nvPr>
            <p:ph type="body" sz="quarter" idx="13"/>
          </p:nvPr>
        </p:nvSpPr>
        <p:spPr>
          <a:xfrm>
            <a:off x="6240463" y="2137143"/>
            <a:ext cx="1597025" cy="215444"/>
          </a:xfrm>
        </p:spPr>
        <p:txBody>
          <a:bodyPr/>
          <a:lstStyle/>
          <a:p>
            <a:pPr marL="0" indent="0">
              <a:buNone/>
            </a:pPr>
            <a:r>
              <a:rPr lang="en-US" dirty="0"/>
              <a:t>Define journey</a:t>
            </a:r>
          </a:p>
        </p:txBody>
      </p:sp>
      <p:sp>
        <p:nvSpPr>
          <p:cNvPr id="18" name="Text Placeholder 17">
            <a:extLst>
              <a:ext uri="{FF2B5EF4-FFF2-40B4-BE49-F238E27FC236}">
                <a16:creationId xmlns:a16="http://schemas.microsoft.com/office/drawing/2014/main" id="{3CAAD9F6-8FA7-9444-89CB-A15488C5FF87}"/>
              </a:ext>
            </a:extLst>
          </p:cNvPr>
          <p:cNvSpPr>
            <a:spLocks noGrp="1"/>
          </p:cNvSpPr>
          <p:nvPr>
            <p:ph type="body" sz="quarter" idx="25"/>
          </p:nvPr>
        </p:nvSpPr>
        <p:spPr/>
        <p:txBody>
          <a:bodyPr anchor="b"/>
          <a:lstStyle/>
          <a:p>
            <a:r>
              <a:rPr lang="en-US" dirty="0"/>
              <a:t>4</a:t>
            </a:r>
          </a:p>
        </p:txBody>
      </p:sp>
      <p:sp>
        <p:nvSpPr>
          <p:cNvPr id="5" name="Text Placeholder 4">
            <a:extLst>
              <a:ext uri="{FF2B5EF4-FFF2-40B4-BE49-F238E27FC236}">
                <a16:creationId xmlns:a16="http://schemas.microsoft.com/office/drawing/2014/main" id="{6461B5A5-F2C5-6545-8A20-CECD91B971D9}"/>
              </a:ext>
            </a:extLst>
          </p:cNvPr>
          <p:cNvSpPr>
            <a:spLocks noGrp="1"/>
          </p:cNvSpPr>
          <p:nvPr>
            <p:ph type="body" sz="quarter" idx="12"/>
          </p:nvPr>
        </p:nvSpPr>
        <p:spPr>
          <a:xfrm>
            <a:off x="4356100" y="2137143"/>
            <a:ext cx="1603375" cy="215444"/>
          </a:xfrm>
        </p:spPr>
        <p:txBody>
          <a:bodyPr/>
          <a:lstStyle/>
          <a:p>
            <a:pPr marL="0" indent="0">
              <a:buNone/>
            </a:pPr>
            <a:r>
              <a:rPr lang="en-US" dirty="0"/>
              <a:t>Build personas</a:t>
            </a:r>
          </a:p>
        </p:txBody>
      </p:sp>
      <p:sp>
        <p:nvSpPr>
          <p:cNvPr id="17" name="Text Placeholder 16">
            <a:extLst>
              <a:ext uri="{FF2B5EF4-FFF2-40B4-BE49-F238E27FC236}">
                <a16:creationId xmlns:a16="http://schemas.microsoft.com/office/drawing/2014/main" id="{C0741D8C-91CF-2148-92B9-D6B4F4E840EB}"/>
              </a:ext>
            </a:extLst>
          </p:cNvPr>
          <p:cNvSpPr>
            <a:spLocks noGrp="1"/>
          </p:cNvSpPr>
          <p:nvPr>
            <p:ph type="body" sz="quarter" idx="24"/>
          </p:nvPr>
        </p:nvSpPr>
        <p:spPr/>
        <p:txBody>
          <a:bodyPr anchor="b"/>
          <a:lstStyle/>
          <a:p>
            <a:r>
              <a:rPr lang="en-US" dirty="0"/>
              <a:t>3</a:t>
            </a:r>
          </a:p>
        </p:txBody>
      </p:sp>
      <p:sp>
        <p:nvSpPr>
          <p:cNvPr id="4" name="Text Placeholder 3">
            <a:extLst>
              <a:ext uri="{FF2B5EF4-FFF2-40B4-BE49-F238E27FC236}">
                <a16:creationId xmlns:a16="http://schemas.microsoft.com/office/drawing/2014/main" id="{8FC6E9BF-B784-6842-AB6C-66623133B0CB}"/>
              </a:ext>
            </a:extLst>
          </p:cNvPr>
          <p:cNvSpPr>
            <a:spLocks noGrp="1"/>
          </p:cNvSpPr>
          <p:nvPr>
            <p:ph type="body" sz="quarter" idx="11"/>
          </p:nvPr>
        </p:nvSpPr>
        <p:spPr>
          <a:xfrm>
            <a:off x="2470150" y="2137143"/>
            <a:ext cx="1595438" cy="215444"/>
          </a:xfrm>
        </p:spPr>
        <p:txBody>
          <a:bodyPr/>
          <a:lstStyle/>
          <a:p>
            <a:pPr marL="0" indent="0">
              <a:buNone/>
            </a:pPr>
            <a:r>
              <a:rPr lang="en-US" dirty="0"/>
              <a:t>Research</a:t>
            </a:r>
          </a:p>
        </p:txBody>
      </p:sp>
      <p:sp>
        <p:nvSpPr>
          <p:cNvPr id="16" name="Text Placeholder 15">
            <a:extLst>
              <a:ext uri="{FF2B5EF4-FFF2-40B4-BE49-F238E27FC236}">
                <a16:creationId xmlns:a16="http://schemas.microsoft.com/office/drawing/2014/main" id="{A285C99B-B33E-0A48-8938-651F8BFFFB3A}"/>
              </a:ext>
            </a:extLst>
          </p:cNvPr>
          <p:cNvSpPr>
            <a:spLocks noGrp="1"/>
          </p:cNvSpPr>
          <p:nvPr>
            <p:ph type="body" sz="quarter" idx="23"/>
          </p:nvPr>
        </p:nvSpPr>
        <p:spPr/>
        <p:txBody>
          <a:bodyPr anchor="b"/>
          <a:lstStyle/>
          <a:p>
            <a:r>
              <a:rPr lang="en-US" dirty="0"/>
              <a:t>2</a:t>
            </a:r>
          </a:p>
        </p:txBody>
      </p:sp>
      <p:sp>
        <p:nvSpPr>
          <p:cNvPr id="3" name="Text Placeholder 2">
            <a:extLst>
              <a:ext uri="{FF2B5EF4-FFF2-40B4-BE49-F238E27FC236}">
                <a16:creationId xmlns:a16="http://schemas.microsoft.com/office/drawing/2014/main" id="{BC37C3C5-00EE-1B47-9E4D-FEAE11478D51}"/>
              </a:ext>
            </a:extLst>
          </p:cNvPr>
          <p:cNvSpPr>
            <a:spLocks noGrp="1"/>
          </p:cNvSpPr>
          <p:nvPr>
            <p:ph type="body" sz="quarter" idx="10"/>
          </p:nvPr>
        </p:nvSpPr>
        <p:spPr>
          <a:xfrm>
            <a:off x="584200" y="2137143"/>
            <a:ext cx="1595438" cy="215444"/>
          </a:xfrm>
        </p:spPr>
        <p:txBody>
          <a:bodyPr/>
          <a:lstStyle/>
          <a:p>
            <a:pPr marL="0" indent="0">
              <a:buNone/>
            </a:pPr>
            <a:r>
              <a:rPr lang="en-US" dirty="0"/>
              <a:t>Kick-off project</a:t>
            </a:r>
          </a:p>
        </p:txBody>
      </p:sp>
      <p:sp>
        <p:nvSpPr>
          <p:cNvPr id="15" name="Text Placeholder 14">
            <a:extLst>
              <a:ext uri="{FF2B5EF4-FFF2-40B4-BE49-F238E27FC236}">
                <a16:creationId xmlns:a16="http://schemas.microsoft.com/office/drawing/2014/main" id="{064A747A-A6A4-C047-A8C8-796B58C22311}"/>
              </a:ext>
            </a:extLst>
          </p:cNvPr>
          <p:cNvSpPr>
            <a:spLocks noGrp="1"/>
          </p:cNvSpPr>
          <p:nvPr>
            <p:ph type="body" sz="quarter" idx="22"/>
          </p:nvPr>
        </p:nvSpPr>
        <p:spPr/>
        <p:txBody>
          <a:bodyPr anchor="b"/>
          <a:lstStyle/>
          <a:p>
            <a:r>
              <a:rPr lang="en-US" dirty="0"/>
              <a:t>1</a:t>
            </a:r>
          </a:p>
        </p:txBody>
      </p:sp>
      <p:sp>
        <p:nvSpPr>
          <p:cNvPr id="2" name="Title 1">
            <a:extLst>
              <a:ext uri="{FF2B5EF4-FFF2-40B4-BE49-F238E27FC236}">
                <a16:creationId xmlns:a16="http://schemas.microsoft.com/office/drawing/2014/main" id="{D0EDDD72-0DC2-A742-884D-2D8B94FE6EBD}"/>
              </a:ext>
            </a:extLst>
          </p:cNvPr>
          <p:cNvSpPr>
            <a:spLocks noGrp="1"/>
          </p:cNvSpPr>
          <p:nvPr>
            <p:ph type="title"/>
          </p:nvPr>
        </p:nvSpPr>
        <p:spPr/>
        <p:txBody>
          <a:bodyPr/>
          <a:lstStyle/>
          <a:p>
            <a:r>
              <a:rPr lang="en-US" dirty="0"/>
              <a:t>Twelve-step timeline</a:t>
            </a:r>
          </a:p>
        </p:txBody>
      </p:sp>
    </p:spTree>
    <p:extLst>
      <p:ext uri="{BB962C8B-B14F-4D97-AF65-F5344CB8AC3E}">
        <p14:creationId xmlns:p14="http://schemas.microsoft.com/office/powerpoint/2010/main" val="1566688989"/>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 Placeholder 13">
            <a:extLst>
              <a:ext uri="{FF2B5EF4-FFF2-40B4-BE49-F238E27FC236}">
                <a16:creationId xmlns:a16="http://schemas.microsoft.com/office/drawing/2014/main" id="{0FC2E4F1-0EB6-774C-9B2B-9C9936892B46}"/>
              </a:ext>
            </a:extLst>
          </p:cNvPr>
          <p:cNvSpPr>
            <a:spLocks noGrp="1"/>
          </p:cNvSpPr>
          <p:nvPr>
            <p:ph type="body" sz="quarter" idx="21"/>
          </p:nvPr>
        </p:nvSpPr>
        <p:spPr>
          <a:xfrm>
            <a:off x="10013950" y="4509120"/>
            <a:ext cx="1595438" cy="215444"/>
          </a:xfrm>
        </p:spPr>
        <p:txBody>
          <a:bodyPr/>
          <a:lstStyle/>
          <a:p>
            <a:pPr marL="0" indent="0">
              <a:buNone/>
            </a:pPr>
            <a:r>
              <a:rPr lang="en-US" dirty="0"/>
              <a:t>Launch</a:t>
            </a:r>
          </a:p>
        </p:txBody>
      </p:sp>
      <p:sp>
        <p:nvSpPr>
          <p:cNvPr id="26" name="Text Placeholder 25">
            <a:extLst>
              <a:ext uri="{FF2B5EF4-FFF2-40B4-BE49-F238E27FC236}">
                <a16:creationId xmlns:a16="http://schemas.microsoft.com/office/drawing/2014/main" id="{A9447F13-D3A7-E849-BDA6-70706471C291}"/>
              </a:ext>
            </a:extLst>
          </p:cNvPr>
          <p:cNvSpPr>
            <a:spLocks noGrp="1"/>
          </p:cNvSpPr>
          <p:nvPr>
            <p:ph type="body" sz="quarter" idx="33"/>
          </p:nvPr>
        </p:nvSpPr>
        <p:spPr/>
        <p:txBody>
          <a:bodyPr anchor="b"/>
          <a:lstStyle/>
          <a:p>
            <a:r>
              <a:rPr lang="en-US" dirty="0"/>
              <a:t>Dec</a:t>
            </a:r>
          </a:p>
        </p:txBody>
      </p:sp>
      <p:sp>
        <p:nvSpPr>
          <p:cNvPr id="13" name="Text Placeholder 12">
            <a:extLst>
              <a:ext uri="{FF2B5EF4-FFF2-40B4-BE49-F238E27FC236}">
                <a16:creationId xmlns:a16="http://schemas.microsoft.com/office/drawing/2014/main" id="{5C73D195-B110-334F-A8EE-2FA4DD6113CE}"/>
              </a:ext>
            </a:extLst>
          </p:cNvPr>
          <p:cNvSpPr>
            <a:spLocks noGrp="1"/>
          </p:cNvSpPr>
          <p:nvPr>
            <p:ph type="body" sz="quarter" idx="20"/>
          </p:nvPr>
        </p:nvSpPr>
        <p:spPr>
          <a:xfrm>
            <a:off x="8128000" y="4509120"/>
            <a:ext cx="1592263" cy="215444"/>
          </a:xfrm>
        </p:spPr>
        <p:txBody>
          <a:bodyPr/>
          <a:lstStyle/>
          <a:p>
            <a:pPr marL="0" indent="0">
              <a:buNone/>
            </a:pPr>
            <a:r>
              <a:rPr lang="en-US" dirty="0"/>
              <a:t>Debug</a:t>
            </a:r>
          </a:p>
        </p:txBody>
      </p:sp>
      <p:sp>
        <p:nvSpPr>
          <p:cNvPr id="25" name="Text Placeholder 24">
            <a:extLst>
              <a:ext uri="{FF2B5EF4-FFF2-40B4-BE49-F238E27FC236}">
                <a16:creationId xmlns:a16="http://schemas.microsoft.com/office/drawing/2014/main" id="{3195EABF-0A15-9948-A259-D6DEDC1BE70C}"/>
              </a:ext>
            </a:extLst>
          </p:cNvPr>
          <p:cNvSpPr>
            <a:spLocks noGrp="1"/>
          </p:cNvSpPr>
          <p:nvPr>
            <p:ph type="body" sz="quarter" idx="32"/>
          </p:nvPr>
        </p:nvSpPr>
        <p:spPr/>
        <p:txBody>
          <a:bodyPr anchor="b"/>
          <a:lstStyle/>
          <a:p>
            <a:r>
              <a:rPr lang="en-US" dirty="0"/>
              <a:t>Nov</a:t>
            </a:r>
          </a:p>
        </p:txBody>
      </p:sp>
      <p:sp>
        <p:nvSpPr>
          <p:cNvPr id="12" name="Text Placeholder 11">
            <a:extLst>
              <a:ext uri="{FF2B5EF4-FFF2-40B4-BE49-F238E27FC236}">
                <a16:creationId xmlns:a16="http://schemas.microsoft.com/office/drawing/2014/main" id="{5CE7D28C-F7C2-8F49-B0DA-CEDCE8E3BA17}"/>
              </a:ext>
            </a:extLst>
          </p:cNvPr>
          <p:cNvSpPr>
            <a:spLocks noGrp="1"/>
          </p:cNvSpPr>
          <p:nvPr>
            <p:ph type="body" sz="quarter" idx="19"/>
          </p:nvPr>
        </p:nvSpPr>
        <p:spPr>
          <a:xfrm>
            <a:off x="6240463" y="4509120"/>
            <a:ext cx="1597025" cy="215444"/>
          </a:xfrm>
        </p:spPr>
        <p:txBody>
          <a:bodyPr/>
          <a:lstStyle/>
          <a:p>
            <a:pPr marL="0" indent="0">
              <a:buNone/>
            </a:pPr>
            <a:r>
              <a:rPr lang="en-US" dirty="0"/>
              <a:t>Development</a:t>
            </a:r>
          </a:p>
        </p:txBody>
      </p:sp>
      <p:sp>
        <p:nvSpPr>
          <p:cNvPr id="24" name="Text Placeholder 23">
            <a:extLst>
              <a:ext uri="{FF2B5EF4-FFF2-40B4-BE49-F238E27FC236}">
                <a16:creationId xmlns:a16="http://schemas.microsoft.com/office/drawing/2014/main" id="{DC146D03-B57C-A045-8016-F563D18B3DCF}"/>
              </a:ext>
            </a:extLst>
          </p:cNvPr>
          <p:cNvSpPr>
            <a:spLocks noGrp="1"/>
          </p:cNvSpPr>
          <p:nvPr>
            <p:ph type="body" sz="quarter" idx="31"/>
          </p:nvPr>
        </p:nvSpPr>
        <p:spPr/>
        <p:txBody>
          <a:bodyPr anchor="b"/>
          <a:lstStyle/>
          <a:p>
            <a:r>
              <a:rPr lang="en-US" dirty="0"/>
              <a:t>Oct</a:t>
            </a:r>
          </a:p>
        </p:txBody>
      </p:sp>
      <p:sp>
        <p:nvSpPr>
          <p:cNvPr id="11" name="Text Placeholder 10">
            <a:extLst>
              <a:ext uri="{FF2B5EF4-FFF2-40B4-BE49-F238E27FC236}">
                <a16:creationId xmlns:a16="http://schemas.microsoft.com/office/drawing/2014/main" id="{04C04F3B-AB65-8645-BDCF-D2600CA62DEB}"/>
              </a:ext>
            </a:extLst>
          </p:cNvPr>
          <p:cNvSpPr>
            <a:spLocks noGrp="1"/>
          </p:cNvSpPr>
          <p:nvPr>
            <p:ph type="body" sz="quarter" idx="18"/>
          </p:nvPr>
        </p:nvSpPr>
        <p:spPr>
          <a:xfrm>
            <a:off x="4356100" y="4509120"/>
            <a:ext cx="1603375" cy="215444"/>
          </a:xfrm>
        </p:spPr>
        <p:txBody>
          <a:bodyPr/>
          <a:lstStyle/>
          <a:p>
            <a:pPr marL="0" indent="0">
              <a:buNone/>
            </a:pPr>
            <a:r>
              <a:rPr lang="en-US" dirty="0"/>
              <a:t>Revise</a:t>
            </a:r>
          </a:p>
        </p:txBody>
      </p:sp>
      <p:sp>
        <p:nvSpPr>
          <p:cNvPr id="23" name="Text Placeholder 22">
            <a:extLst>
              <a:ext uri="{FF2B5EF4-FFF2-40B4-BE49-F238E27FC236}">
                <a16:creationId xmlns:a16="http://schemas.microsoft.com/office/drawing/2014/main" id="{647F27C6-E869-4B48-BE0C-B19D8495B2BD}"/>
              </a:ext>
            </a:extLst>
          </p:cNvPr>
          <p:cNvSpPr>
            <a:spLocks noGrp="1"/>
          </p:cNvSpPr>
          <p:nvPr>
            <p:ph type="body" sz="quarter" idx="30"/>
          </p:nvPr>
        </p:nvSpPr>
        <p:spPr/>
        <p:txBody>
          <a:bodyPr anchor="b"/>
          <a:lstStyle/>
          <a:p>
            <a:r>
              <a:rPr lang="en-US" dirty="0"/>
              <a:t>Sep</a:t>
            </a:r>
          </a:p>
        </p:txBody>
      </p:sp>
      <p:sp>
        <p:nvSpPr>
          <p:cNvPr id="10" name="Text Placeholder 9">
            <a:extLst>
              <a:ext uri="{FF2B5EF4-FFF2-40B4-BE49-F238E27FC236}">
                <a16:creationId xmlns:a16="http://schemas.microsoft.com/office/drawing/2014/main" id="{0B5F4B88-D7DC-D74D-B9C3-2E9133BB3A2D}"/>
              </a:ext>
            </a:extLst>
          </p:cNvPr>
          <p:cNvSpPr>
            <a:spLocks noGrp="1"/>
          </p:cNvSpPr>
          <p:nvPr>
            <p:ph type="body" sz="quarter" idx="17"/>
          </p:nvPr>
        </p:nvSpPr>
        <p:spPr>
          <a:xfrm>
            <a:off x="2470150" y="4509120"/>
            <a:ext cx="1595438" cy="215444"/>
          </a:xfrm>
        </p:spPr>
        <p:txBody>
          <a:bodyPr/>
          <a:lstStyle/>
          <a:p>
            <a:pPr marL="0" indent="0">
              <a:buNone/>
            </a:pPr>
            <a:r>
              <a:rPr lang="en-US" dirty="0"/>
              <a:t>User testing</a:t>
            </a:r>
          </a:p>
        </p:txBody>
      </p:sp>
      <p:sp>
        <p:nvSpPr>
          <p:cNvPr id="22" name="Text Placeholder 21">
            <a:extLst>
              <a:ext uri="{FF2B5EF4-FFF2-40B4-BE49-F238E27FC236}">
                <a16:creationId xmlns:a16="http://schemas.microsoft.com/office/drawing/2014/main" id="{E4B07FEE-FC3E-8E4C-B1D2-227487087294}"/>
              </a:ext>
            </a:extLst>
          </p:cNvPr>
          <p:cNvSpPr>
            <a:spLocks noGrp="1"/>
          </p:cNvSpPr>
          <p:nvPr>
            <p:ph type="body" sz="quarter" idx="29"/>
          </p:nvPr>
        </p:nvSpPr>
        <p:spPr/>
        <p:txBody>
          <a:bodyPr anchor="b"/>
          <a:lstStyle/>
          <a:p>
            <a:r>
              <a:rPr lang="en-US" dirty="0"/>
              <a:t>Aug</a:t>
            </a:r>
          </a:p>
        </p:txBody>
      </p:sp>
      <p:sp>
        <p:nvSpPr>
          <p:cNvPr id="9" name="Text Placeholder 8">
            <a:extLst>
              <a:ext uri="{FF2B5EF4-FFF2-40B4-BE49-F238E27FC236}">
                <a16:creationId xmlns:a16="http://schemas.microsoft.com/office/drawing/2014/main" id="{930AE042-34F1-364B-A519-476E6E842755}"/>
              </a:ext>
            </a:extLst>
          </p:cNvPr>
          <p:cNvSpPr>
            <a:spLocks noGrp="1"/>
          </p:cNvSpPr>
          <p:nvPr>
            <p:ph type="body" sz="quarter" idx="16"/>
          </p:nvPr>
        </p:nvSpPr>
        <p:spPr>
          <a:xfrm>
            <a:off x="584200" y="4509120"/>
            <a:ext cx="1595438" cy="215444"/>
          </a:xfrm>
        </p:spPr>
        <p:txBody>
          <a:bodyPr/>
          <a:lstStyle/>
          <a:p>
            <a:pPr marL="0" indent="0">
              <a:buNone/>
            </a:pPr>
            <a:r>
              <a:rPr lang="en-US" dirty="0"/>
              <a:t>Build prototype</a:t>
            </a:r>
          </a:p>
        </p:txBody>
      </p:sp>
      <p:sp>
        <p:nvSpPr>
          <p:cNvPr id="21" name="Text Placeholder 20">
            <a:extLst>
              <a:ext uri="{FF2B5EF4-FFF2-40B4-BE49-F238E27FC236}">
                <a16:creationId xmlns:a16="http://schemas.microsoft.com/office/drawing/2014/main" id="{D39027C9-90FC-E14A-8DEE-78E028721A1C}"/>
              </a:ext>
            </a:extLst>
          </p:cNvPr>
          <p:cNvSpPr>
            <a:spLocks noGrp="1"/>
          </p:cNvSpPr>
          <p:nvPr>
            <p:ph type="body" sz="quarter" idx="28"/>
          </p:nvPr>
        </p:nvSpPr>
        <p:spPr/>
        <p:txBody>
          <a:bodyPr anchor="b"/>
          <a:lstStyle/>
          <a:p>
            <a:r>
              <a:rPr lang="en-US" dirty="0"/>
              <a:t>Jul</a:t>
            </a:r>
          </a:p>
        </p:txBody>
      </p:sp>
      <p:sp>
        <p:nvSpPr>
          <p:cNvPr id="8" name="Text Placeholder 7">
            <a:extLst>
              <a:ext uri="{FF2B5EF4-FFF2-40B4-BE49-F238E27FC236}">
                <a16:creationId xmlns:a16="http://schemas.microsoft.com/office/drawing/2014/main" id="{E6068DC5-1FB5-F84C-BABD-DFE2A512939E}"/>
              </a:ext>
            </a:extLst>
          </p:cNvPr>
          <p:cNvSpPr>
            <a:spLocks noGrp="1"/>
          </p:cNvSpPr>
          <p:nvPr>
            <p:ph type="body" sz="quarter" idx="15"/>
          </p:nvPr>
        </p:nvSpPr>
        <p:spPr>
          <a:xfrm>
            <a:off x="10013950" y="2137143"/>
            <a:ext cx="1595438" cy="215444"/>
          </a:xfrm>
        </p:spPr>
        <p:txBody>
          <a:bodyPr/>
          <a:lstStyle/>
          <a:p>
            <a:pPr marL="0" indent="0">
              <a:buNone/>
            </a:pPr>
            <a:r>
              <a:rPr lang="en-US" dirty="0"/>
              <a:t>Design revisions</a:t>
            </a:r>
          </a:p>
        </p:txBody>
      </p:sp>
      <p:sp>
        <p:nvSpPr>
          <p:cNvPr id="20" name="Text Placeholder 19">
            <a:extLst>
              <a:ext uri="{FF2B5EF4-FFF2-40B4-BE49-F238E27FC236}">
                <a16:creationId xmlns:a16="http://schemas.microsoft.com/office/drawing/2014/main" id="{D65AA73F-8C5A-4D46-891C-4D437FF975FE}"/>
              </a:ext>
            </a:extLst>
          </p:cNvPr>
          <p:cNvSpPr>
            <a:spLocks noGrp="1"/>
          </p:cNvSpPr>
          <p:nvPr>
            <p:ph type="body" sz="quarter" idx="27"/>
          </p:nvPr>
        </p:nvSpPr>
        <p:spPr/>
        <p:txBody>
          <a:bodyPr anchor="b"/>
          <a:lstStyle/>
          <a:p>
            <a:r>
              <a:rPr lang="en-US" dirty="0"/>
              <a:t>Jun</a:t>
            </a:r>
          </a:p>
        </p:txBody>
      </p:sp>
      <p:sp>
        <p:nvSpPr>
          <p:cNvPr id="7" name="Text Placeholder 6">
            <a:extLst>
              <a:ext uri="{FF2B5EF4-FFF2-40B4-BE49-F238E27FC236}">
                <a16:creationId xmlns:a16="http://schemas.microsoft.com/office/drawing/2014/main" id="{8D91AC12-3176-2D43-A4C2-4144B22D9B2D}"/>
              </a:ext>
            </a:extLst>
          </p:cNvPr>
          <p:cNvSpPr>
            <a:spLocks noGrp="1"/>
          </p:cNvSpPr>
          <p:nvPr>
            <p:ph type="body" sz="quarter" idx="14"/>
          </p:nvPr>
        </p:nvSpPr>
        <p:spPr>
          <a:xfrm>
            <a:off x="8128000" y="2137143"/>
            <a:ext cx="1592263" cy="215444"/>
          </a:xfrm>
        </p:spPr>
        <p:txBody>
          <a:bodyPr/>
          <a:lstStyle/>
          <a:p>
            <a:pPr marL="0" indent="0">
              <a:buNone/>
            </a:pPr>
            <a:r>
              <a:rPr lang="en-US" dirty="0"/>
              <a:t>Design exploration</a:t>
            </a:r>
          </a:p>
        </p:txBody>
      </p:sp>
      <p:sp>
        <p:nvSpPr>
          <p:cNvPr id="19" name="Text Placeholder 18">
            <a:extLst>
              <a:ext uri="{FF2B5EF4-FFF2-40B4-BE49-F238E27FC236}">
                <a16:creationId xmlns:a16="http://schemas.microsoft.com/office/drawing/2014/main" id="{1D5828CF-5E30-CC40-8BAE-29DE4BE061DD}"/>
              </a:ext>
            </a:extLst>
          </p:cNvPr>
          <p:cNvSpPr>
            <a:spLocks noGrp="1"/>
          </p:cNvSpPr>
          <p:nvPr>
            <p:ph type="body" sz="quarter" idx="26"/>
          </p:nvPr>
        </p:nvSpPr>
        <p:spPr/>
        <p:txBody>
          <a:bodyPr anchor="b"/>
          <a:lstStyle/>
          <a:p>
            <a:r>
              <a:rPr lang="en-US" dirty="0"/>
              <a:t>May</a:t>
            </a:r>
          </a:p>
        </p:txBody>
      </p:sp>
      <p:sp>
        <p:nvSpPr>
          <p:cNvPr id="6" name="Text Placeholder 5">
            <a:extLst>
              <a:ext uri="{FF2B5EF4-FFF2-40B4-BE49-F238E27FC236}">
                <a16:creationId xmlns:a16="http://schemas.microsoft.com/office/drawing/2014/main" id="{AB7F1248-773F-664C-85DC-DA366CCDDFAD}"/>
              </a:ext>
            </a:extLst>
          </p:cNvPr>
          <p:cNvSpPr>
            <a:spLocks noGrp="1"/>
          </p:cNvSpPr>
          <p:nvPr>
            <p:ph type="body" sz="quarter" idx="13"/>
          </p:nvPr>
        </p:nvSpPr>
        <p:spPr>
          <a:xfrm>
            <a:off x="6240463" y="2137143"/>
            <a:ext cx="1597025" cy="215444"/>
          </a:xfrm>
        </p:spPr>
        <p:txBody>
          <a:bodyPr/>
          <a:lstStyle/>
          <a:p>
            <a:pPr marL="0" indent="0">
              <a:buNone/>
            </a:pPr>
            <a:r>
              <a:rPr lang="en-US" dirty="0"/>
              <a:t>Define journey</a:t>
            </a:r>
          </a:p>
        </p:txBody>
      </p:sp>
      <p:sp>
        <p:nvSpPr>
          <p:cNvPr id="18" name="Text Placeholder 17">
            <a:extLst>
              <a:ext uri="{FF2B5EF4-FFF2-40B4-BE49-F238E27FC236}">
                <a16:creationId xmlns:a16="http://schemas.microsoft.com/office/drawing/2014/main" id="{3CAAD9F6-8FA7-9444-89CB-A15488C5FF87}"/>
              </a:ext>
            </a:extLst>
          </p:cNvPr>
          <p:cNvSpPr>
            <a:spLocks noGrp="1"/>
          </p:cNvSpPr>
          <p:nvPr>
            <p:ph type="body" sz="quarter" idx="25"/>
          </p:nvPr>
        </p:nvSpPr>
        <p:spPr/>
        <p:txBody>
          <a:bodyPr anchor="b"/>
          <a:lstStyle/>
          <a:p>
            <a:r>
              <a:rPr lang="en-US" dirty="0"/>
              <a:t>Apr</a:t>
            </a:r>
          </a:p>
        </p:txBody>
      </p:sp>
      <p:sp>
        <p:nvSpPr>
          <p:cNvPr id="5" name="Text Placeholder 4">
            <a:extLst>
              <a:ext uri="{FF2B5EF4-FFF2-40B4-BE49-F238E27FC236}">
                <a16:creationId xmlns:a16="http://schemas.microsoft.com/office/drawing/2014/main" id="{6461B5A5-F2C5-6545-8A20-CECD91B971D9}"/>
              </a:ext>
            </a:extLst>
          </p:cNvPr>
          <p:cNvSpPr>
            <a:spLocks noGrp="1"/>
          </p:cNvSpPr>
          <p:nvPr>
            <p:ph type="body" sz="quarter" idx="12"/>
          </p:nvPr>
        </p:nvSpPr>
        <p:spPr>
          <a:xfrm>
            <a:off x="4356100" y="2137143"/>
            <a:ext cx="1603375" cy="215444"/>
          </a:xfrm>
        </p:spPr>
        <p:txBody>
          <a:bodyPr/>
          <a:lstStyle/>
          <a:p>
            <a:pPr marL="0" indent="0">
              <a:buNone/>
            </a:pPr>
            <a:r>
              <a:rPr lang="en-US" dirty="0"/>
              <a:t>Build personas</a:t>
            </a:r>
          </a:p>
        </p:txBody>
      </p:sp>
      <p:sp>
        <p:nvSpPr>
          <p:cNvPr id="17" name="Text Placeholder 16">
            <a:extLst>
              <a:ext uri="{FF2B5EF4-FFF2-40B4-BE49-F238E27FC236}">
                <a16:creationId xmlns:a16="http://schemas.microsoft.com/office/drawing/2014/main" id="{C0741D8C-91CF-2148-92B9-D6B4F4E840EB}"/>
              </a:ext>
            </a:extLst>
          </p:cNvPr>
          <p:cNvSpPr>
            <a:spLocks noGrp="1"/>
          </p:cNvSpPr>
          <p:nvPr>
            <p:ph type="body" sz="quarter" idx="24"/>
          </p:nvPr>
        </p:nvSpPr>
        <p:spPr/>
        <p:txBody>
          <a:bodyPr anchor="b"/>
          <a:lstStyle/>
          <a:p>
            <a:r>
              <a:rPr lang="en-US" dirty="0"/>
              <a:t>Mar</a:t>
            </a:r>
          </a:p>
        </p:txBody>
      </p:sp>
      <p:sp>
        <p:nvSpPr>
          <p:cNvPr id="4" name="Text Placeholder 3">
            <a:extLst>
              <a:ext uri="{FF2B5EF4-FFF2-40B4-BE49-F238E27FC236}">
                <a16:creationId xmlns:a16="http://schemas.microsoft.com/office/drawing/2014/main" id="{8FC6E9BF-B784-6842-AB6C-66623133B0CB}"/>
              </a:ext>
            </a:extLst>
          </p:cNvPr>
          <p:cNvSpPr>
            <a:spLocks noGrp="1"/>
          </p:cNvSpPr>
          <p:nvPr>
            <p:ph type="body" sz="quarter" idx="11"/>
          </p:nvPr>
        </p:nvSpPr>
        <p:spPr>
          <a:xfrm>
            <a:off x="2470150" y="2137143"/>
            <a:ext cx="1595438" cy="215444"/>
          </a:xfrm>
        </p:spPr>
        <p:txBody>
          <a:bodyPr/>
          <a:lstStyle/>
          <a:p>
            <a:pPr marL="0" indent="0">
              <a:buNone/>
            </a:pPr>
            <a:r>
              <a:rPr lang="en-US" dirty="0"/>
              <a:t>Research</a:t>
            </a:r>
          </a:p>
        </p:txBody>
      </p:sp>
      <p:sp>
        <p:nvSpPr>
          <p:cNvPr id="16" name="Text Placeholder 15">
            <a:extLst>
              <a:ext uri="{FF2B5EF4-FFF2-40B4-BE49-F238E27FC236}">
                <a16:creationId xmlns:a16="http://schemas.microsoft.com/office/drawing/2014/main" id="{A285C99B-B33E-0A48-8938-651F8BFFFB3A}"/>
              </a:ext>
            </a:extLst>
          </p:cNvPr>
          <p:cNvSpPr>
            <a:spLocks noGrp="1"/>
          </p:cNvSpPr>
          <p:nvPr>
            <p:ph type="body" sz="quarter" idx="23"/>
          </p:nvPr>
        </p:nvSpPr>
        <p:spPr/>
        <p:txBody>
          <a:bodyPr anchor="b"/>
          <a:lstStyle/>
          <a:p>
            <a:r>
              <a:rPr lang="en-US" dirty="0"/>
              <a:t>Feb</a:t>
            </a:r>
          </a:p>
        </p:txBody>
      </p:sp>
      <p:sp>
        <p:nvSpPr>
          <p:cNvPr id="3" name="Text Placeholder 2">
            <a:extLst>
              <a:ext uri="{FF2B5EF4-FFF2-40B4-BE49-F238E27FC236}">
                <a16:creationId xmlns:a16="http://schemas.microsoft.com/office/drawing/2014/main" id="{BC37C3C5-00EE-1B47-9E4D-FEAE11478D51}"/>
              </a:ext>
            </a:extLst>
          </p:cNvPr>
          <p:cNvSpPr>
            <a:spLocks noGrp="1"/>
          </p:cNvSpPr>
          <p:nvPr>
            <p:ph type="body" sz="quarter" idx="10"/>
          </p:nvPr>
        </p:nvSpPr>
        <p:spPr>
          <a:xfrm>
            <a:off x="584200" y="2137143"/>
            <a:ext cx="1595438" cy="215444"/>
          </a:xfrm>
        </p:spPr>
        <p:txBody>
          <a:bodyPr/>
          <a:lstStyle/>
          <a:p>
            <a:pPr marL="0" indent="0">
              <a:buNone/>
            </a:pPr>
            <a:r>
              <a:rPr lang="en-US" dirty="0"/>
              <a:t>Kick-off project</a:t>
            </a:r>
          </a:p>
        </p:txBody>
      </p:sp>
      <p:sp>
        <p:nvSpPr>
          <p:cNvPr id="15" name="Text Placeholder 14">
            <a:extLst>
              <a:ext uri="{FF2B5EF4-FFF2-40B4-BE49-F238E27FC236}">
                <a16:creationId xmlns:a16="http://schemas.microsoft.com/office/drawing/2014/main" id="{064A747A-A6A4-C047-A8C8-796B58C22311}"/>
              </a:ext>
            </a:extLst>
          </p:cNvPr>
          <p:cNvSpPr>
            <a:spLocks noGrp="1"/>
          </p:cNvSpPr>
          <p:nvPr>
            <p:ph type="body" sz="quarter" idx="22"/>
          </p:nvPr>
        </p:nvSpPr>
        <p:spPr/>
        <p:txBody>
          <a:bodyPr anchor="b"/>
          <a:lstStyle/>
          <a:p>
            <a:r>
              <a:rPr lang="en-US" dirty="0"/>
              <a:t>Jan</a:t>
            </a:r>
          </a:p>
        </p:txBody>
      </p:sp>
      <p:sp>
        <p:nvSpPr>
          <p:cNvPr id="2" name="Title 1">
            <a:extLst>
              <a:ext uri="{FF2B5EF4-FFF2-40B4-BE49-F238E27FC236}">
                <a16:creationId xmlns:a16="http://schemas.microsoft.com/office/drawing/2014/main" id="{D0EDDD72-0DC2-A742-884D-2D8B94FE6EBD}"/>
              </a:ext>
            </a:extLst>
          </p:cNvPr>
          <p:cNvSpPr>
            <a:spLocks noGrp="1"/>
          </p:cNvSpPr>
          <p:nvPr>
            <p:ph type="title"/>
          </p:nvPr>
        </p:nvSpPr>
        <p:spPr/>
        <p:txBody>
          <a:bodyPr/>
          <a:lstStyle/>
          <a:p>
            <a:r>
              <a:rPr lang="en-US" dirty="0"/>
              <a:t>Twelve-month timeline</a:t>
            </a:r>
          </a:p>
        </p:txBody>
      </p:sp>
    </p:spTree>
    <p:extLst>
      <p:ext uri="{BB962C8B-B14F-4D97-AF65-F5344CB8AC3E}">
        <p14:creationId xmlns:p14="http://schemas.microsoft.com/office/powerpoint/2010/main" val="3343381612"/>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A03A58-8F02-754C-AD45-8136295694EC}"/>
              </a:ext>
            </a:extLst>
          </p:cNvPr>
          <p:cNvSpPr>
            <a:spLocks noGrp="1"/>
          </p:cNvSpPr>
          <p:nvPr>
            <p:ph type="title"/>
          </p:nvPr>
        </p:nvSpPr>
        <p:spPr/>
        <p:txBody>
          <a:bodyPr/>
          <a:lstStyle/>
          <a:p>
            <a:r>
              <a:rPr lang="en-US" dirty="0"/>
              <a:t>Custom timeline</a:t>
            </a:r>
          </a:p>
        </p:txBody>
      </p:sp>
      <p:grpSp>
        <p:nvGrpSpPr>
          <p:cNvPr id="18" name="Group 17" descr="Week 1 - 6 timeline markers">
            <a:extLst>
              <a:ext uri="{FF2B5EF4-FFF2-40B4-BE49-F238E27FC236}">
                <a16:creationId xmlns:a16="http://schemas.microsoft.com/office/drawing/2014/main" id="{EA954E8D-98CD-6246-99EB-4D1D949F450D}"/>
              </a:ext>
            </a:extLst>
          </p:cNvPr>
          <p:cNvGrpSpPr/>
          <p:nvPr/>
        </p:nvGrpSpPr>
        <p:grpSpPr>
          <a:xfrm>
            <a:off x="584201" y="4008001"/>
            <a:ext cx="11025187" cy="215444"/>
            <a:chOff x="584201" y="3111137"/>
            <a:chExt cx="11025187" cy="215444"/>
          </a:xfrm>
        </p:grpSpPr>
        <p:cxnSp>
          <p:nvCxnSpPr>
            <p:cNvPr id="4" name="Straight Connector 3">
              <a:extLst>
                <a:ext uri="{FF2B5EF4-FFF2-40B4-BE49-F238E27FC236}">
                  <a16:creationId xmlns:a16="http://schemas.microsoft.com/office/drawing/2014/main" id="{89113B40-63CA-4C40-BDA2-9A23C30C4227}"/>
                </a:ext>
              </a:extLst>
            </p:cNvPr>
            <p:cNvCxnSpPr>
              <a:cxnSpLocks/>
            </p:cNvCxnSpPr>
            <p:nvPr/>
          </p:nvCxnSpPr>
          <p:spPr>
            <a:xfrm>
              <a:off x="1236663" y="3227832"/>
              <a:ext cx="10372725" cy="0"/>
            </a:xfrm>
            <a:prstGeom prst="line">
              <a:avLst/>
            </a:prstGeom>
            <a:ln w="25400" cap="rnd">
              <a:solidFill>
                <a:schemeClr val="tx2"/>
              </a:solidFill>
              <a:prstDash val="sysDot"/>
              <a:headEnd type="none" w="lg" len="med"/>
              <a:tailEnd type="arrow" w="lg" len="med"/>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A0D5B203-2539-9645-B159-329345F67A01}"/>
                </a:ext>
              </a:extLst>
            </p:cNvPr>
            <p:cNvSpPr txBox="1"/>
            <p:nvPr/>
          </p:nvSpPr>
          <p:spPr>
            <a:xfrm>
              <a:off x="584201" y="3111137"/>
              <a:ext cx="652462" cy="215444"/>
            </a:xfrm>
            <a:prstGeom prst="rect">
              <a:avLst/>
            </a:prstGeom>
            <a:solidFill>
              <a:schemeClr val="bg1"/>
            </a:solidFill>
          </p:spPr>
          <p:txBody>
            <a:bodyPr wrap="square" lIns="0" tIns="0" rIns="0" bIns="0" rtlCol="0">
              <a:spAutoFit/>
            </a:bodyPr>
            <a:lstStyle/>
            <a:p>
              <a:pPr algn="ctr"/>
              <a:r>
                <a:rPr lang="en-US" sz="1400" dirty="0">
                  <a:solidFill>
                    <a:schemeClr val="accent1"/>
                  </a:solidFill>
                  <a:latin typeface="+mj-lt"/>
                </a:rPr>
                <a:t>Week 1</a:t>
              </a:r>
            </a:p>
          </p:txBody>
        </p:sp>
        <p:sp>
          <p:nvSpPr>
            <p:cNvPr id="6" name="TextBox 5">
              <a:extLst>
                <a:ext uri="{FF2B5EF4-FFF2-40B4-BE49-F238E27FC236}">
                  <a16:creationId xmlns:a16="http://schemas.microsoft.com/office/drawing/2014/main" id="{D4E90D32-580A-964E-9F9C-EB87D5D09666}"/>
                </a:ext>
              </a:extLst>
            </p:cNvPr>
            <p:cNvSpPr txBox="1"/>
            <p:nvPr/>
          </p:nvSpPr>
          <p:spPr>
            <a:xfrm>
              <a:off x="2470151" y="3111137"/>
              <a:ext cx="652462" cy="215444"/>
            </a:xfrm>
            <a:prstGeom prst="rect">
              <a:avLst/>
            </a:prstGeom>
            <a:solidFill>
              <a:schemeClr val="bg1"/>
            </a:solidFill>
          </p:spPr>
          <p:txBody>
            <a:bodyPr wrap="square" lIns="0" tIns="0" rIns="0" bIns="0" rtlCol="0">
              <a:spAutoFit/>
            </a:bodyPr>
            <a:lstStyle/>
            <a:p>
              <a:pPr algn="ctr"/>
              <a:r>
                <a:rPr lang="en-US" sz="1400" dirty="0">
                  <a:solidFill>
                    <a:schemeClr val="accent1"/>
                  </a:solidFill>
                  <a:latin typeface="+mj-lt"/>
                </a:rPr>
                <a:t>Week 2</a:t>
              </a:r>
            </a:p>
          </p:txBody>
        </p:sp>
        <p:sp>
          <p:nvSpPr>
            <p:cNvPr id="7" name="TextBox 6">
              <a:extLst>
                <a:ext uri="{FF2B5EF4-FFF2-40B4-BE49-F238E27FC236}">
                  <a16:creationId xmlns:a16="http://schemas.microsoft.com/office/drawing/2014/main" id="{06A592E2-1210-464E-9B52-1762CFC3CEEE}"/>
                </a:ext>
              </a:extLst>
            </p:cNvPr>
            <p:cNvSpPr txBox="1"/>
            <p:nvPr/>
          </p:nvSpPr>
          <p:spPr>
            <a:xfrm>
              <a:off x="4356100" y="3111137"/>
              <a:ext cx="652464" cy="215444"/>
            </a:xfrm>
            <a:prstGeom prst="rect">
              <a:avLst/>
            </a:prstGeom>
            <a:solidFill>
              <a:schemeClr val="bg1"/>
            </a:solidFill>
          </p:spPr>
          <p:txBody>
            <a:bodyPr wrap="square" lIns="0" tIns="0" rIns="0" bIns="0" rtlCol="0">
              <a:spAutoFit/>
            </a:bodyPr>
            <a:lstStyle/>
            <a:p>
              <a:pPr algn="ctr"/>
              <a:r>
                <a:rPr lang="en-US" sz="1400" dirty="0">
                  <a:solidFill>
                    <a:schemeClr val="accent1"/>
                  </a:solidFill>
                  <a:latin typeface="+mj-lt"/>
                </a:rPr>
                <a:t>Week 3</a:t>
              </a:r>
            </a:p>
          </p:txBody>
        </p:sp>
        <p:sp>
          <p:nvSpPr>
            <p:cNvPr id="8" name="TextBox 7">
              <a:extLst>
                <a:ext uri="{FF2B5EF4-FFF2-40B4-BE49-F238E27FC236}">
                  <a16:creationId xmlns:a16="http://schemas.microsoft.com/office/drawing/2014/main" id="{903F3D6D-E20B-CA41-81EE-A5FDCD9FB531}"/>
                </a:ext>
              </a:extLst>
            </p:cNvPr>
            <p:cNvSpPr txBox="1"/>
            <p:nvPr/>
          </p:nvSpPr>
          <p:spPr>
            <a:xfrm>
              <a:off x="6242050" y="3111137"/>
              <a:ext cx="652464" cy="215444"/>
            </a:xfrm>
            <a:prstGeom prst="rect">
              <a:avLst/>
            </a:prstGeom>
            <a:solidFill>
              <a:schemeClr val="bg1"/>
            </a:solidFill>
          </p:spPr>
          <p:txBody>
            <a:bodyPr wrap="square" lIns="0" tIns="0" rIns="0" bIns="0" rtlCol="0">
              <a:spAutoFit/>
            </a:bodyPr>
            <a:lstStyle/>
            <a:p>
              <a:pPr algn="ctr"/>
              <a:r>
                <a:rPr lang="en-US" sz="1400" dirty="0">
                  <a:solidFill>
                    <a:schemeClr val="accent1"/>
                  </a:solidFill>
                  <a:latin typeface="+mj-lt"/>
                </a:rPr>
                <a:t>Week 4</a:t>
              </a:r>
            </a:p>
          </p:txBody>
        </p:sp>
        <p:sp>
          <p:nvSpPr>
            <p:cNvPr id="9" name="TextBox 8">
              <a:extLst>
                <a:ext uri="{FF2B5EF4-FFF2-40B4-BE49-F238E27FC236}">
                  <a16:creationId xmlns:a16="http://schemas.microsoft.com/office/drawing/2014/main" id="{118D5306-F956-5347-A5BE-CB97ABB7F6F7}"/>
                </a:ext>
              </a:extLst>
            </p:cNvPr>
            <p:cNvSpPr txBox="1"/>
            <p:nvPr/>
          </p:nvSpPr>
          <p:spPr>
            <a:xfrm>
              <a:off x="8124824" y="3111137"/>
              <a:ext cx="652464" cy="215444"/>
            </a:xfrm>
            <a:prstGeom prst="rect">
              <a:avLst/>
            </a:prstGeom>
            <a:solidFill>
              <a:schemeClr val="bg1"/>
            </a:solidFill>
          </p:spPr>
          <p:txBody>
            <a:bodyPr wrap="square" lIns="0" tIns="0" rIns="0" bIns="0" rtlCol="0">
              <a:spAutoFit/>
            </a:bodyPr>
            <a:lstStyle/>
            <a:p>
              <a:pPr algn="ctr"/>
              <a:r>
                <a:rPr lang="en-US" sz="1400" dirty="0">
                  <a:solidFill>
                    <a:schemeClr val="accent1"/>
                  </a:solidFill>
                  <a:latin typeface="+mj-lt"/>
                </a:rPr>
                <a:t>Week 5</a:t>
              </a:r>
            </a:p>
          </p:txBody>
        </p:sp>
        <p:sp>
          <p:nvSpPr>
            <p:cNvPr id="10" name="TextBox 9">
              <a:extLst>
                <a:ext uri="{FF2B5EF4-FFF2-40B4-BE49-F238E27FC236}">
                  <a16:creationId xmlns:a16="http://schemas.microsoft.com/office/drawing/2014/main" id="{F32730B2-0289-DE42-B598-BB8F9A4032C3}"/>
                </a:ext>
              </a:extLst>
            </p:cNvPr>
            <p:cNvSpPr txBox="1"/>
            <p:nvPr/>
          </p:nvSpPr>
          <p:spPr>
            <a:xfrm>
              <a:off x="10010774" y="3111137"/>
              <a:ext cx="652464" cy="215444"/>
            </a:xfrm>
            <a:prstGeom prst="rect">
              <a:avLst/>
            </a:prstGeom>
            <a:solidFill>
              <a:schemeClr val="bg1"/>
            </a:solidFill>
          </p:spPr>
          <p:txBody>
            <a:bodyPr wrap="square" lIns="0" tIns="0" rIns="0" bIns="0" rtlCol="0">
              <a:spAutoFit/>
            </a:bodyPr>
            <a:lstStyle/>
            <a:p>
              <a:pPr algn="ctr"/>
              <a:r>
                <a:rPr lang="en-US" sz="1400" dirty="0">
                  <a:solidFill>
                    <a:schemeClr val="accent1"/>
                  </a:solidFill>
                  <a:latin typeface="+mj-lt"/>
                </a:rPr>
                <a:t>Week 6</a:t>
              </a:r>
            </a:p>
          </p:txBody>
        </p:sp>
      </p:grpSp>
      <p:sp>
        <p:nvSpPr>
          <p:cNvPr id="19" name="TextBox 18">
            <a:extLst>
              <a:ext uri="{FF2B5EF4-FFF2-40B4-BE49-F238E27FC236}">
                <a16:creationId xmlns:a16="http://schemas.microsoft.com/office/drawing/2014/main" id="{0465F5B4-F20C-4841-8DBF-8F134BE149C0}"/>
              </a:ext>
            </a:extLst>
          </p:cNvPr>
          <p:cNvSpPr txBox="1"/>
          <p:nvPr/>
        </p:nvSpPr>
        <p:spPr>
          <a:xfrm>
            <a:off x="584200" y="2304841"/>
            <a:ext cx="1595438" cy="1571842"/>
          </a:xfrm>
          <a:prstGeom prst="rect">
            <a:avLst/>
          </a:prstGeom>
          <a:noFill/>
        </p:spPr>
        <p:txBody>
          <a:bodyPr wrap="square" lIns="90000" tIns="46800" rIns="90000" bIns="46800" rtlCol="0" anchor="b">
            <a:spAutoFit/>
          </a:bodyPr>
          <a:lstStyle/>
          <a:p>
            <a:r>
              <a:rPr lang="en-US" sz="1200" b="1" dirty="0"/>
              <a:t>Title</a:t>
            </a:r>
          </a:p>
          <a:p>
            <a:r>
              <a:rPr lang="en-US" sz="1200" dirty="0">
                <a:solidFill>
                  <a:schemeClr val="accent6"/>
                </a:solidFill>
              </a:rPr>
              <a:t>Lorem ipsum dolor sit </a:t>
            </a:r>
            <a:r>
              <a:rPr lang="en-US" sz="1200" dirty="0" err="1">
                <a:solidFill>
                  <a:schemeClr val="accent6"/>
                </a:solidFill>
              </a:rPr>
              <a:t>amet</a:t>
            </a:r>
            <a:r>
              <a:rPr lang="en-US" sz="1200" dirty="0">
                <a:solidFill>
                  <a:schemeClr val="accent6"/>
                </a:solidFill>
              </a:rPr>
              <a:t>, </a:t>
            </a:r>
            <a:r>
              <a:rPr lang="en-US" sz="1200" dirty="0" err="1">
                <a:solidFill>
                  <a:schemeClr val="accent6"/>
                </a:solidFill>
              </a:rPr>
              <a:t>consectetur</a:t>
            </a:r>
            <a:r>
              <a:rPr lang="en-US" sz="1200" dirty="0">
                <a:solidFill>
                  <a:schemeClr val="accent6"/>
                </a:solidFill>
              </a:rPr>
              <a:t> </a:t>
            </a:r>
            <a:r>
              <a:rPr lang="en-US" sz="1200" dirty="0" err="1">
                <a:solidFill>
                  <a:schemeClr val="accent6"/>
                </a:solidFill>
              </a:rPr>
              <a:t>adipiscing</a:t>
            </a:r>
            <a:r>
              <a:rPr lang="en-US" sz="1200" dirty="0">
                <a:solidFill>
                  <a:schemeClr val="accent6"/>
                </a:solidFill>
              </a:rPr>
              <a:t> </a:t>
            </a:r>
            <a:r>
              <a:rPr lang="en-US" sz="1200" dirty="0" err="1">
                <a:solidFill>
                  <a:schemeClr val="accent6"/>
                </a:solidFill>
              </a:rPr>
              <a:t>elit</a:t>
            </a:r>
            <a:r>
              <a:rPr lang="en-US" sz="1200" dirty="0">
                <a:solidFill>
                  <a:schemeClr val="accent6"/>
                </a:solidFill>
              </a:rPr>
              <a:t>, sed do </a:t>
            </a:r>
            <a:r>
              <a:rPr lang="en-US" sz="1200" dirty="0" err="1">
                <a:solidFill>
                  <a:schemeClr val="accent6"/>
                </a:solidFill>
              </a:rPr>
              <a:t>eiusmod</a:t>
            </a:r>
            <a:r>
              <a:rPr lang="en-US" sz="1200" dirty="0">
                <a:solidFill>
                  <a:schemeClr val="accent6"/>
                </a:solidFill>
              </a:rPr>
              <a:t> </a:t>
            </a:r>
            <a:r>
              <a:rPr lang="en-US" sz="1200" dirty="0" err="1">
                <a:solidFill>
                  <a:schemeClr val="accent6"/>
                </a:solidFill>
              </a:rPr>
              <a:t>tempor</a:t>
            </a:r>
            <a:r>
              <a:rPr lang="en-US" sz="1200" dirty="0">
                <a:solidFill>
                  <a:schemeClr val="accent6"/>
                </a:solidFill>
              </a:rPr>
              <a:t> </a:t>
            </a:r>
            <a:r>
              <a:rPr lang="en-US" sz="1200" dirty="0" err="1">
                <a:solidFill>
                  <a:schemeClr val="accent6"/>
                </a:solidFill>
              </a:rPr>
              <a:t>incididunt</a:t>
            </a:r>
            <a:r>
              <a:rPr lang="en-US" sz="1200" dirty="0">
                <a:solidFill>
                  <a:schemeClr val="accent6"/>
                </a:solidFill>
              </a:rPr>
              <a:t> </a:t>
            </a:r>
            <a:r>
              <a:rPr lang="en-US" sz="1200" dirty="0" err="1">
                <a:solidFill>
                  <a:schemeClr val="accent6"/>
                </a:solidFill>
              </a:rPr>
              <a:t>ut</a:t>
            </a:r>
            <a:r>
              <a:rPr lang="en-US" sz="1200" dirty="0">
                <a:solidFill>
                  <a:schemeClr val="accent6"/>
                </a:solidFill>
              </a:rPr>
              <a:t> </a:t>
            </a:r>
            <a:r>
              <a:rPr lang="en-US" sz="1200" dirty="0" err="1">
                <a:solidFill>
                  <a:schemeClr val="accent6"/>
                </a:solidFill>
              </a:rPr>
              <a:t>labore</a:t>
            </a:r>
            <a:r>
              <a:rPr lang="en-US" sz="1200" dirty="0">
                <a:solidFill>
                  <a:schemeClr val="accent6"/>
                </a:solidFill>
              </a:rPr>
              <a:t> et dolore magna </a:t>
            </a:r>
            <a:r>
              <a:rPr lang="en-US" sz="1200" dirty="0" err="1">
                <a:solidFill>
                  <a:schemeClr val="accent6"/>
                </a:solidFill>
              </a:rPr>
              <a:t>aliqua</a:t>
            </a:r>
            <a:r>
              <a:rPr lang="en-US" sz="1200" dirty="0">
                <a:solidFill>
                  <a:schemeClr val="accent6"/>
                </a:solidFill>
              </a:rPr>
              <a:t>.</a:t>
            </a:r>
          </a:p>
        </p:txBody>
      </p:sp>
      <p:sp>
        <p:nvSpPr>
          <p:cNvPr id="23" name="TextBox 22">
            <a:extLst>
              <a:ext uri="{FF2B5EF4-FFF2-40B4-BE49-F238E27FC236}">
                <a16:creationId xmlns:a16="http://schemas.microsoft.com/office/drawing/2014/main" id="{F99993B3-A3E7-2747-A435-387CD48F3366}"/>
              </a:ext>
            </a:extLst>
          </p:cNvPr>
          <p:cNvSpPr txBox="1"/>
          <p:nvPr/>
        </p:nvSpPr>
        <p:spPr>
          <a:xfrm>
            <a:off x="2470150" y="2489507"/>
            <a:ext cx="1595438" cy="1387176"/>
          </a:xfrm>
          <a:prstGeom prst="rect">
            <a:avLst/>
          </a:prstGeom>
          <a:noFill/>
        </p:spPr>
        <p:txBody>
          <a:bodyPr wrap="square" lIns="90000" tIns="46800" rIns="90000" bIns="46800" rtlCol="0" anchor="b">
            <a:spAutoFit/>
          </a:bodyPr>
          <a:lstStyle/>
          <a:p>
            <a:r>
              <a:rPr lang="en-US" sz="1200" b="1" dirty="0"/>
              <a:t>Title</a:t>
            </a:r>
            <a:r>
              <a:rPr lang="en-US" sz="1200" b="1" dirty="0">
                <a:solidFill>
                  <a:schemeClr val="accent6"/>
                </a:solidFill>
              </a:rPr>
              <a:t> </a:t>
            </a:r>
          </a:p>
          <a:p>
            <a:r>
              <a:rPr lang="en-US" sz="1200" dirty="0">
                <a:solidFill>
                  <a:schemeClr val="accent6"/>
                </a:solidFill>
              </a:rPr>
              <a:t>Ut </a:t>
            </a:r>
            <a:r>
              <a:rPr lang="en-US" sz="1200" dirty="0" err="1">
                <a:solidFill>
                  <a:schemeClr val="accent6"/>
                </a:solidFill>
              </a:rPr>
              <a:t>enim</a:t>
            </a:r>
            <a:r>
              <a:rPr lang="en-US" sz="1200" dirty="0">
                <a:solidFill>
                  <a:schemeClr val="accent6"/>
                </a:solidFill>
              </a:rPr>
              <a:t> ad minim </a:t>
            </a:r>
            <a:r>
              <a:rPr lang="en-US" sz="1200" dirty="0" err="1">
                <a:solidFill>
                  <a:schemeClr val="accent6"/>
                </a:solidFill>
              </a:rPr>
              <a:t>veniam</a:t>
            </a:r>
            <a:r>
              <a:rPr lang="en-US" sz="1200" dirty="0">
                <a:solidFill>
                  <a:schemeClr val="accent6"/>
                </a:solidFill>
              </a:rPr>
              <a:t>, </a:t>
            </a:r>
            <a:r>
              <a:rPr lang="en-US" sz="1200" dirty="0" err="1">
                <a:solidFill>
                  <a:schemeClr val="accent6"/>
                </a:solidFill>
              </a:rPr>
              <a:t>quis</a:t>
            </a:r>
            <a:r>
              <a:rPr lang="en-US" sz="1200" dirty="0">
                <a:solidFill>
                  <a:schemeClr val="accent6"/>
                </a:solidFill>
              </a:rPr>
              <a:t> </a:t>
            </a:r>
            <a:r>
              <a:rPr lang="en-US" sz="1200" dirty="0" err="1">
                <a:solidFill>
                  <a:schemeClr val="accent6"/>
                </a:solidFill>
              </a:rPr>
              <a:t>nostrud</a:t>
            </a:r>
            <a:r>
              <a:rPr lang="en-US" sz="1200" dirty="0">
                <a:solidFill>
                  <a:schemeClr val="accent6"/>
                </a:solidFill>
              </a:rPr>
              <a:t> exercitation </a:t>
            </a:r>
            <a:r>
              <a:rPr lang="en-US" sz="1200" dirty="0" err="1">
                <a:solidFill>
                  <a:schemeClr val="accent6"/>
                </a:solidFill>
              </a:rPr>
              <a:t>ullamco</a:t>
            </a:r>
            <a:r>
              <a:rPr lang="en-US" sz="1200" dirty="0">
                <a:solidFill>
                  <a:schemeClr val="accent6"/>
                </a:solidFill>
              </a:rPr>
              <a:t> </a:t>
            </a:r>
            <a:r>
              <a:rPr lang="en-US" sz="1200" dirty="0" err="1">
                <a:solidFill>
                  <a:schemeClr val="accent6"/>
                </a:solidFill>
              </a:rPr>
              <a:t>laboris</a:t>
            </a:r>
            <a:r>
              <a:rPr lang="en-US" sz="1200" dirty="0">
                <a:solidFill>
                  <a:schemeClr val="accent6"/>
                </a:solidFill>
              </a:rPr>
              <a:t> nisi </a:t>
            </a:r>
            <a:r>
              <a:rPr lang="en-US" sz="1200" dirty="0" err="1">
                <a:solidFill>
                  <a:schemeClr val="accent6"/>
                </a:solidFill>
              </a:rPr>
              <a:t>ut</a:t>
            </a:r>
            <a:r>
              <a:rPr lang="en-US" sz="1200" dirty="0">
                <a:solidFill>
                  <a:schemeClr val="accent6"/>
                </a:solidFill>
              </a:rPr>
              <a:t> </a:t>
            </a:r>
            <a:r>
              <a:rPr lang="en-US" sz="1200" dirty="0" err="1">
                <a:solidFill>
                  <a:schemeClr val="accent6"/>
                </a:solidFill>
              </a:rPr>
              <a:t>aliquip</a:t>
            </a:r>
            <a:r>
              <a:rPr lang="en-US" sz="1200" dirty="0">
                <a:solidFill>
                  <a:schemeClr val="accent6"/>
                </a:solidFill>
              </a:rPr>
              <a:t> ex </a:t>
            </a:r>
            <a:r>
              <a:rPr lang="en-US" sz="1200" dirty="0" err="1">
                <a:solidFill>
                  <a:schemeClr val="accent6"/>
                </a:solidFill>
              </a:rPr>
              <a:t>ea</a:t>
            </a:r>
            <a:r>
              <a:rPr lang="en-US" sz="1200" dirty="0">
                <a:solidFill>
                  <a:schemeClr val="accent6"/>
                </a:solidFill>
              </a:rPr>
              <a:t> </a:t>
            </a:r>
            <a:r>
              <a:rPr lang="en-US" sz="1200" dirty="0" err="1">
                <a:solidFill>
                  <a:schemeClr val="accent6"/>
                </a:solidFill>
              </a:rPr>
              <a:t>commodo</a:t>
            </a:r>
            <a:r>
              <a:rPr lang="en-US" sz="1200" dirty="0">
                <a:solidFill>
                  <a:schemeClr val="accent6"/>
                </a:solidFill>
              </a:rPr>
              <a:t> </a:t>
            </a:r>
            <a:r>
              <a:rPr lang="en-US" sz="1200" dirty="0" err="1">
                <a:solidFill>
                  <a:schemeClr val="accent6"/>
                </a:solidFill>
              </a:rPr>
              <a:t>consequat</a:t>
            </a:r>
            <a:r>
              <a:rPr lang="en-US" sz="1200" dirty="0">
                <a:solidFill>
                  <a:schemeClr val="accent6"/>
                </a:solidFill>
              </a:rPr>
              <a:t>.</a:t>
            </a:r>
          </a:p>
        </p:txBody>
      </p:sp>
      <p:sp>
        <p:nvSpPr>
          <p:cNvPr id="24" name="TextBox 23">
            <a:extLst>
              <a:ext uri="{FF2B5EF4-FFF2-40B4-BE49-F238E27FC236}">
                <a16:creationId xmlns:a16="http://schemas.microsoft.com/office/drawing/2014/main" id="{0C0EB670-58F7-E648-BE3A-EB22B824217A}"/>
              </a:ext>
            </a:extLst>
          </p:cNvPr>
          <p:cNvSpPr txBox="1"/>
          <p:nvPr/>
        </p:nvSpPr>
        <p:spPr>
          <a:xfrm>
            <a:off x="4356100" y="1935510"/>
            <a:ext cx="1595438" cy="1941173"/>
          </a:xfrm>
          <a:prstGeom prst="rect">
            <a:avLst/>
          </a:prstGeom>
          <a:noFill/>
        </p:spPr>
        <p:txBody>
          <a:bodyPr wrap="square" lIns="90000" tIns="46800" rIns="90000" bIns="46800" rtlCol="0" anchor="b">
            <a:spAutoFit/>
          </a:bodyPr>
          <a:lstStyle/>
          <a:p>
            <a:r>
              <a:rPr lang="en-US" sz="1200" b="1" dirty="0"/>
              <a:t>Title</a:t>
            </a:r>
            <a:r>
              <a:rPr lang="en-US" sz="1200" b="1" dirty="0">
                <a:solidFill>
                  <a:schemeClr val="accent6"/>
                </a:solidFill>
              </a:rPr>
              <a:t> </a:t>
            </a:r>
          </a:p>
          <a:p>
            <a:r>
              <a:rPr lang="en-US" sz="1200" dirty="0">
                <a:solidFill>
                  <a:schemeClr val="accent6"/>
                </a:solidFill>
              </a:rPr>
              <a:t>Sed </a:t>
            </a:r>
            <a:r>
              <a:rPr lang="en-US" sz="1200" dirty="0" err="1">
                <a:solidFill>
                  <a:schemeClr val="accent6"/>
                </a:solidFill>
              </a:rPr>
              <a:t>ut</a:t>
            </a:r>
            <a:r>
              <a:rPr lang="en-US" sz="1200" dirty="0">
                <a:solidFill>
                  <a:schemeClr val="accent6"/>
                </a:solidFill>
              </a:rPr>
              <a:t> </a:t>
            </a:r>
            <a:r>
              <a:rPr lang="en-US" sz="1200" dirty="0" err="1">
                <a:solidFill>
                  <a:schemeClr val="accent6"/>
                </a:solidFill>
              </a:rPr>
              <a:t>perspiciatis</a:t>
            </a:r>
            <a:r>
              <a:rPr lang="en-US" sz="1200" dirty="0">
                <a:solidFill>
                  <a:schemeClr val="accent6"/>
                </a:solidFill>
              </a:rPr>
              <a:t> </a:t>
            </a:r>
            <a:r>
              <a:rPr lang="en-US" sz="1200" dirty="0" err="1">
                <a:solidFill>
                  <a:schemeClr val="accent6"/>
                </a:solidFill>
              </a:rPr>
              <a:t>unde</a:t>
            </a:r>
            <a:r>
              <a:rPr lang="en-US" sz="1200" dirty="0">
                <a:solidFill>
                  <a:schemeClr val="accent6"/>
                </a:solidFill>
              </a:rPr>
              <a:t> </a:t>
            </a:r>
            <a:r>
              <a:rPr lang="en-US" sz="1200" dirty="0" err="1">
                <a:solidFill>
                  <a:schemeClr val="accent6"/>
                </a:solidFill>
              </a:rPr>
              <a:t>omnis</a:t>
            </a:r>
            <a:r>
              <a:rPr lang="en-US" sz="1200" dirty="0">
                <a:solidFill>
                  <a:schemeClr val="accent6"/>
                </a:solidFill>
              </a:rPr>
              <a:t> </a:t>
            </a:r>
            <a:r>
              <a:rPr lang="en-US" sz="1200" dirty="0" err="1">
                <a:solidFill>
                  <a:schemeClr val="accent6"/>
                </a:solidFill>
              </a:rPr>
              <a:t>iste</a:t>
            </a:r>
            <a:r>
              <a:rPr lang="en-US" sz="1200" dirty="0">
                <a:solidFill>
                  <a:schemeClr val="accent6"/>
                </a:solidFill>
              </a:rPr>
              <a:t> </a:t>
            </a:r>
            <a:r>
              <a:rPr lang="en-US" sz="1200" dirty="0" err="1">
                <a:solidFill>
                  <a:schemeClr val="accent6"/>
                </a:solidFill>
              </a:rPr>
              <a:t>natus</a:t>
            </a:r>
            <a:r>
              <a:rPr lang="en-US" sz="1200" dirty="0">
                <a:solidFill>
                  <a:schemeClr val="accent6"/>
                </a:solidFill>
              </a:rPr>
              <a:t> error sit </a:t>
            </a:r>
            <a:r>
              <a:rPr lang="en-US" sz="1200" dirty="0" err="1">
                <a:solidFill>
                  <a:schemeClr val="accent6"/>
                </a:solidFill>
              </a:rPr>
              <a:t>voluptatem</a:t>
            </a:r>
            <a:r>
              <a:rPr lang="en-US" sz="1200" dirty="0">
                <a:solidFill>
                  <a:schemeClr val="accent6"/>
                </a:solidFill>
              </a:rPr>
              <a:t> </a:t>
            </a:r>
            <a:r>
              <a:rPr lang="en-US" sz="1200" dirty="0" err="1">
                <a:solidFill>
                  <a:schemeClr val="accent6"/>
                </a:solidFill>
              </a:rPr>
              <a:t>accusantium</a:t>
            </a:r>
            <a:r>
              <a:rPr lang="en-US" sz="1200" dirty="0">
                <a:solidFill>
                  <a:schemeClr val="accent6"/>
                </a:solidFill>
              </a:rPr>
              <a:t> </a:t>
            </a:r>
            <a:r>
              <a:rPr lang="en-US" sz="1200" dirty="0" err="1">
                <a:solidFill>
                  <a:schemeClr val="accent6"/>
                </a:solidFill>
              </a:rPr>
              <a:t>doloremque</a:t>
            </a:r>
            <a:r>
              <a:rPr lang="en-US" sz="1200" dirty="0">
                <a:solidFill>
                  <a:schemeClr val="accent6"/>
                </a:solidFill>
              </a:rPr>
              <a:t> </a:t>
            </a:r>
            <a:r>
              <a:rPr lang="en-US" sz="1200" dirty="0" err="1">
                <a:solidFill>
                  <a:schemeClr val="accent6"/>
                </a:solidFill>
              </a:rPr>
              <a:t>laudantium</a:t>
            </a:r>
            <a:r>
              <a:rPr lang="en-US" sz="1200" dirty="0">
                <a:solidFill>
                  <a:schemeClr val="accent6"/>
                </a:solidFill>
              </a:rPr>
              <a:t>, </a:t>
            </a:r>
            <a:r>
              <a:rPr lang="en-US" sz="1200" dirty="0" err="1">
                <a:solidFill>
                  <a:schemeClr val="accent6"/>
                </a:solidFill>
              </a:rPr>
              <a:t>totam</a:t>
            </a:r>
            <a:r>
              <a:rPr lang="en-US" sz="1200" dirty="0">
                <a:solidFill>
                  <a:schemeClr val="accent6"/>
                </a:solidFill>
              </a:rPr>
              <a:t> rem </a:t>
            </a:r>
            <a:r>
              <a:rPr lang="en-US" sz="1200" dirty="0" err="1">
                <a:solidFill>
                  <a:schemeClr val="accent6"/>
                </a:solidFill>
              </a:rPr>
              <a:t>aperiam</a:t>
            </a:r>
            <a:r>
              <a:rPr lang="en-US" sz="1200" dirty="0">
                <a:solidFill>
                  <a:schemeClr val="accent6"/>
                </a:solidFill>
              </a:rPr>
              <a:t>, </a:t>
            </a:r>
            <a:r>
              <a:rPr lang="en-US" sz="1200" dirty="0" err="1">
                <a:solidFill>
                  <a:schemeClr val="accent6"/>
                </a:solidFill>
              </a:rPr>
              <a:t>eaque</a:t>
            </a:r>
            <a:r>
              <a:rPr lang="en-US" sz="1200" dirty="0">
                <a:solidFill>
                  <a:schemeClr val="accent6"/>
                </a:solidFill>
              </a:rPr>
              <a:t> </a:t>
            </a:r>
            <a:r>
              <a:rPr lang="en-US" sz="1200" dirty="0" err="1">
                <a:solidFill>
                  <a:schemeClr val="accent6"/>
                </a:solidFill>
              </a:rPr>
              <a:t>ipsa</a:t>
            </a:r>
            <a:r>
              <a:rPr lang="en-US" sz="1200" dirty="0">
                <a:solidFill>
                  <a:schemeClr val="accent6"/>
                </a:solidFill>
              </a:rPr>
              <a:t>.</a:t>
            </a:r>
          </a:p>
        </p:txBody>
      </p:sp>
      <p:sp>
        <p:nvSpPr>
          <p:cNvPr id="25" name="TextBox 24">
            <a:extLst>
              <a:ext uri="{FF2B5EF4-FFF2-40B4-BE49-F238E27FC236}">
                <a16:creationId xmlns:a16="http://schemas.microsoft.com/office/drawing/2014/main" id="{D29DE629-D73D-B544-8F72-5C01D81B0383}"/>
              </a:ext>
            </a:extLst>
          </p:cNvPr>
          <p:cNvSpPr txBox="1"/>
          <p:nvPr/>
        </p:nvSpPr>
        <p:spPr>
          <a:xfrm>
            <a:off x="6240016" y="1935510"/>
            <a:ext cx="1595438" cy="1941173"/>
          </a:xfrm>
          <a:prstGeom prst="rect">
            <a:avLst/>
          </a:prstGeom>
          <a:noFill/>
        </p:spPr>
        <p:txBody>
          <a:bodyPr wrap="square" lIns="90000" tIns="46800" rIns="90000" bIns="46800" rtlCol="0" anchor="b">
            <a:spAutoFit/>
          </a:bodyPr>
          <a:lstStyle/>
          <a:p>
            <a:r>
              <a:rPr lang="en-US" sz="1200" b="1" dirty="0"/>
              <a:t>Title</a:t>
            </a:r>
            <a:r>
              <a:rPr lang="en-US" sz="1200" b="1" dirty="0">
                <a:solidFill>
                  <a:schemeClr val="accent6"/>
                </a:solidFill>
              </a:rPr>
              <a:t> </a:t>
            </a:r>
          </a:p>
          <a:p>
            <a:r>
              <a:rPr lang="en-US" sz="1200" dirty="0">
                <a:solidFill>
                  <a:schemeClr val="accent6"/>
                </a:solidFill>
              </a:rPr>
              <a:t>Nemo </a:t>
            </a:r>
            <a:r>
              <a:rPr lang="en-US" sz="1200" dirty="0" err="1">
                <a:solidFill>
                  <a:schemeClr val="accent6"/>
                </a:solidFill>
              </a:rPr>
              <a:t>enim</a:t>
            </a:r>
            <a:r>
              <a:rPr lang="en-US" sz="1200" dirty="0">
                <a:solidFill>
                  <a:schemeClr val="accent6"/>
                </a:solidFill>
              </a:rPr>
              <a:t> </a:t>
            </a:r>
            <a:r>
              <a:rPr lang="en-US" sz="1200" dirty="0" err="1">
                <a:solidFill>
                  <a:schemeClr val="accent6"/>
                </a:solidFill>
              </a:rPr>
              <a:t>ipsam</a:t>
            </a:r>
            <a:r>
              <a:rPr lang="en-US" sz="1200" dirty="0">
                <a:solidFill>
                  <a:schemeClr val="accent6"/>
                </a:solidFill>
              </a:rPr>
              <a:t> </a:t>
            </a:r>
            <a:r>
              <a:rPr lang="en-US" sz="1200" dirty="0" err="1">
                <a:solidFill>
                  <a:schemeClr val="accent6"/>
                </a:solidFill>
              </a:rPr>
              <a:t>voluptatem</a:t>
            </a:r>
            <a:r>
              <a:rPr lang="en-US" sz="1200" dirty="0">
                <a:solidFill>
                  <a:schemeClr val="accent6"/>
                </a:solidFill>
              </a:rPr>
              <a:t> </a:t>
            </a:r>
            <a:r>
              <a:rPr lang="en-US" sz="1200" dirty="0" err="1">
                <a:solidFill>
                  <a:schemeClr val="accent6"/>
                </a:solidFill>
              </a:rPr>
              <a:t>quia</a:t>
            </a:r>
            <a:r>
              <a:rPr lang="en-US" sz="1200" dirty="0">
                <a:solidFill>
                  <a:schemeClr val="accent6"/>
                </a:solidFill>
              </a:rPr>
              <a:t> </a:t>
            </a:r>
            <a:r>
              <a:rPr lang="en-US" sz="1200" dirty="0" err="1">
                <a:solidFill>
                  <a:schemeClr val="accent6"/>
                </a:solidFill>
              </a:rPr>
              <a:t>voluptas</a:t>
            </a:r>
            <a:r>
              <a:rPr lang="en-US" sz="1200" dirty="0">
                <a:solidFill>
                  <a:schemeClr val="accent6"/>
                </a:solidFill>
              </a:rPr>
              <a:t> sit </a:t>
            </a:r>
            <a:r>
              <a:rPr lang="en-US" sz="1200" dirty="0" err="1">
                <a:solidFill>
                  <a:schemeClr val="accent6"/>
                </a:solidFill>
              </a:rPr>
              <a:t>aspernatur</a:t>
            </a:r>
            <a:r>
              <a:rPr lang="en-US" sz="1200" dirty="0">
                <a:solidFill>
                  <a:schemeClr val="accent6"/>
                </a:solidFill>
              </a:rPr>
              <a:t> </a:t>
            </a:r>
            <a:r>
              <a:rPr lang="en-US" sz="1200" dirty="0" err="1">
                <a:solidFill>
                  <a:schemeClr val="accent6"/>
                </a:solidFill>
              </a:rPr>
              <a:t>aut</a:t>
            </a:r>
            <a:r>
              <a:rPr lang="en-US" sz="1200" dirty="0">
                <a:solidFill>
                  <a:schemeClr val="accent6"/>
                </a:solidFill>
              </a:rPr>
              <a:t> </a:t>
            </a:r>
            <a:r>
              <a:rPr lang="en-US" sz="1200" dirty="0" err="1">
                <a:solidFill>
                  <a:schemeClr val="accent6"/>
                </a:solidFill>
              </a:rPr>
              <a:t>odit</a:t>
            </a:r>
            <a:r>
              <a:rPr lang="en-US" sz="1200" dirty="0">
                <a:solidFill>
                  <a:schemeClr val="accent6"/>
                </a:solidFill>
              </a:rPr>
              <a:t> </a:t>
            </a:r>
            <a:r>
              <a:rPr lang="en-US" sz="1200" dirty="0" err="1">
                <a:solidFill>
                  <a:schemeClr val="accent6"/>
                </a:solidFill>
              </a:rPr>
              <a:t>aut</a:t>
            </a:r>
            <a:r>
              <a:rPr lang="en-US" sz="1200" dirty="0">
                <a:solidFill>
                  <a:schemeClr val="accent6"/>
                </a:solidFill>
              </a:rPr>
              <a:t> fugit, sed </a:t>
            </a:r>
            <a:r>
              <a:rPr lang="en-US" sz="1200" dirty="0" err="1">
                <a:solidFill>
                  <a:schemeClr val="accent6"/>
                </a:solidFill>
              </a:rPr>
              <a:t>quia</a:t>
            </a:r>
            <a:r>
              <a:rPr lang="en-US" sz="1200" dirty="0">
                <a:solidFill>
                  <a:schemeClr val="accent6"/>
                </a:solidFill>
              </a:rPr>
              <a:t> </a:t>
            </a:r>
            <a:r>
              <a:rPr lang="en-US" sz="1200" dirty="0" err="1">
                <a:solidFill>
                  <a:schemeClr val="accent6"/>
                </a:solidFill>
              </a:rPr>
              <a:t>consequuntur</a:t>
            </a:r>
            <a:r>
              <a:rPr lang="en-US" sz="1200" dirty="0">
                <a:solidFill>
                  <a:schemeClr val="accent6"/>
                </a:solidFill>
              </a:rPr>
              <a:t> </a:t>
            </a:r>
            <a:r>
              <a:rPr lang="en-US" sz="1200" dirty="0" err="1">
                <a:solidFill>
                  <a:schemeClr val="accent6"/>
                </a:solidFill>
              </a:rPr>
              <a:t>magni</a:t>
            </a:r>
            <a:r>
              <a:rPr lang="en-US" sz="1200" dirty="0">
                <a:solidFill>
                  <a:schemeClr val="accent6"/>
                </a:solidFill>
              </a:rPr>
              <a:t> </a:t>
            </a:r>
            <a:r>
              <a:rPr lang="en-US" sz="1200" dirty="0" err="1">
                <a:solidFill>
                  <a:schemeClr val="accent6"/>
                </a:solidFill>
              </a:rPr>
              <a:t>dolores</a:t>
            </a:r>
            <a:r>
              <a:rPr lang="en-US" sz="1200" dirty="0">
                <a:solidFill>
                  <a:schemeClr val="accent6"/>
                </a:solidFill>
              </a:rPr>
              <a:t> </a:t>
            </a:r>
            <a:r>
              <a:rPr lang="en-US" sz="1200" dirty="0" err="1">
                <a:solidFill>
                  <a:schemeClr val="accent6"/>
                </a:solidFill>
              </a:rPr>
              <a:t>eos</a:t>
            </a:r>
            <a:r>
              <a:rPr lang="en-US" sz="1200" dirty="0">
                <a:solidFill>
                  <a:schemeClr val="accent6"/>
                </a:solidFill>
              </a:rPr>
              <a:t> qui </a:t>
            </a:r>
            <a:r>
              <a:rPr lang="en-US" sz="1200" dirty="0" err="1">
                <a:solidFill>
                  <a:schemeClr val="accent6"/>
                </a:solidFill>
              </a:rPr>
              <a:t>ratione</a:t>
            </a:r>
            <a:r>
              <a:rPr lang="en-US" sz="1200" dirty="0">
                <a:solidFill>
                  <a:schemeClr val="accent6"/>
                </a:solidFill>
              </a:rPr>
              <a:t> </a:t>
            </a:r>
            <a:r>
              <a:rPr lang="en-US" sz="1200" dirty="0" err="1">
                <a:solidFill>
                  <a:schemeClr val="accent6"/>
                </a:solidFill>
              </a:rPr>
              <a:t>voluptatem</a:t>
            </a:r>
            <a:r>
              <a:rPr lang="en-US" sz="1200" dirty="0">
                <a:solidFill>
                  <a:schemeClr val="accent6"/>
                </a:solidFill>
              </a:rPr>
              <a:t> </a:t>
            </a:r>
            <a:r>
              <a:rPr lang="en-US" sz="1200" dirty="0" err="1">
                <a:solidFill>
                  <a:schemeClr val="accent6"/>
                </a:solidFill>
              </a:rPr>
              <a:t>sequi</a:t>
            </a:r>
            <a:r>
              <a:rPr lang="en-US" sz="1200" dirty="0">
                <a:solidFill>
                  <a:schemeClr val="accent6"/>
                </a:solidFill>
              </a:rPr>
              <a:t> </a:t>
            </a:r>
            <a:r>
              <a:rPr lang="en-US" sz="1200" dirty="0" err="1">
                <a:solidFill>
                  <a:schemeClr val="accent6"/>
                </a:solidFill>
              </a:rPr>
              <a:t>nesciunt</a:t>
            </a:r>
            <a:r>
              <a:rPr lang="en-US" sz="1200" dirty="0">
                <a:solidFill>
                  <a:schemeClr val="accent6"/>
                </a:solidFill>
              </a:rPr>
              <a:t>.</a:t>
            </a:r>
          </a:p>
        </p:txBody>
      </p:sp>
      <p:sp>
        <p:nvSpPr>
          <p:cNvPr id="26" name="TextBox 25">
            <a:extLst>
              <a:ext uri="{FF2B5EF4-FFF2-40B4-BE49-F238E27FC236}">
                <a16:creationId xmlns:a16="http://schemas.microsoft.com/office/drawing/2014/main" id="{49064EAA-223F-7540-8C43-86099A823A94}"/>
              </a:ext>
            </a:extLst>
          </p:cNvPr>
          <p:cNvSpPr txBox="1"/>
          <p:nvPr/>
        </p:nvSpPr>
        <p:spPr>
          <a:xfrm>
            <a:off x="8129926" y="2674173"/>
            <a:ext cx="1595438" cy="1202510"/>
          </a:xfrm>
          <a:prstGeom prst="rect">
            <a:avLst/>
          </a:prstGeom>
          <a:noFill/>
        </p:spPr>
        <p:txBody>
          <a:bodyPr wrap="square" lIns="90000" tIns="46800" rIns="90000" bIns="46800" rtlCol="0" anchor="b">
            <a:spAutoFit/>
          </a:bodyPr>
          <a:lstStyle/>
          <a:p>
            <a:r>
              <a:rPr lang="en-US" sz="1200" b="1" dirty="0"/>
              <a:t>Title</a:t>
            </a:r>
            <a:r>
              <a:rPr lang="en-US" sz="1200" b="1" dirty="0">
                <a:solidFill>
                  <a:schemeClr val="accent6"/>
                </a:solidFill>
              </a:rPr>
              <a:t> </a:t>
            </a:r>
          </a:p>
          <a:p>
            <a:r>
              <a:rPr lang="en-US" sz="1200" dirty="0">
                <a:solidFill>
                  <a:schemeClr val="accent6"/>
                </a:solidFill>
              </a:rPr>
              <a:t>Duis </a:t>
            </a:r>
            <a:r>
              <a:rPr lang="en-US" sz="1200" dirty="0" err="1">
                <a:solidFill>
                  <a:schemeClr val="accent6"/>
                </a:solidFill>
              </a:rPr>
              <a:t>aute</a:t>
            </a:r>
            <a:r>
              <a:rPr lang="en-US" sz="1200" dirty="0">
                <a:solidFill>
                  <a:schemeClr val="accent6"/>
                </a:solidFill>
              </a:rPr>
              <a:t> </a:t>
            </a:r>
            <a:r>
              <a:rPr lang="en-US" sz="1200" dirty="0" err="1">
                <a:solidFill>
                  <a:schemeClr val="accent6"/>
                </a:solidFill>
              </a:rPr>
              <a:t>irure</a:t>
            </a:r>
            <a:r>
              <a:rPr lang="en-US" sz="1200" dirty="0">
                <a:solidFill>
                  <a:schemeClr val="accent6"/>
                </a:solidFill>
              </a:rPr>
              <a:t> dolor in </a:t>
            </a:r>
            <a:r>
              <a:rPr lang="en-US" sz="1200" dirty="0" err="1">
                <a:solidFill>
                  <a:schemeClr val="accent6"/>
                </a:solidFill>
              </a:rPr>
              <a:t>reprehenderit</a:t>
            </a:r>
            <a:r>
              <a:rPr lang="en-US" sz="1200" dirty="0">
                <a:solidFill>
                  <a:schemeClr val="accent6"/>
                </a:solidFill>
              </a:rPr>
              <a:t> in </a:t>
            </a:r>
            <a:r>
              <a:rPr lang="en-US" sz="1200" dirty="0" err="1">
                <a:solidFill>
                  <a:schemeClr val="accent6"/>
                </a:solidFill>
              </a:rPr>
              <a:t>voluptate</a:t>
            </a:r>
            <a:r>
              <a:rPr lang="en-US" sz="1200" dirty="0">
                <a:solidFill>
                  <a:schemeClr val="accent6"/>
                </a:solidFill>
              </a:rPr>
              <a:t> </a:t>
            </a:r>
            <a:r>
              <a:rPr lang="en-US" sz="1200" dirty="0" err="1">
                <a:solidFill>
                  <a:schemeClr val="accent6"/>
                </a:solidFill>
              </a:rPr>
              <a:t>velit</a:t>
            </a:r>
            <a:r>
              <a:rPr lang="en-US" sz="1200" dirty="0">
                <a:solidFill>
                  <a:schemeClr val="accent6"/>
                </a:solidFill>
              </a:rPr>
              <a:t> </a:t>
            </a:r>
            <a:r>
              <a:rPr lang="en-US" sz="1200" dirty="0" err="1">
                <a:solidFill>
                  <a:schemeClr val="accent6"/>
                </a:solidFill>
              </a:rPr>
              <a:t>esse</a:t>
            </a:r>
            <a:r>
              <a:rPr lang="en-US" sz="1200" dirty="0">
                <a:solidFill>
                  <a:schemeClr val="accent6"/>
                </a:solidFill>
              </a:rPr>
              <a:t> </a:t>
            </a:r>
            <a:r>
              <a:rPr lang="en-US" sz="1200" dirty="0" err="1">
                <a:solidFill>
                  <a:schemeClr val="accent6"/>
                </a:solidFill>
              </a:rPr>
              <a:t>cillum</a:t>
            </a:r>
            <a:r>
              <a:rPr lang="en-US" sz="1200" dirty="0">
                <a:solidFill>
                  <a:schemeClr val="accent6"/>
                </a:solidFill>
              </a:rPr>
              <a:t> dolore </a:t>
            </a:r>
            <a:r>
              <a:rPr lang="en-US" sz="1200" dirty="0" err="1">
                <a:solidFill>
                  <a:schemeClr val="accent6"/>
                </a:solidFill>
              </a:rPr>
              <a:t>eu</a:t>
            </a:r>
            <a:r>
              <a:rPr lang="en-US" sz="1200" dirty="0">
                <a:solidFill>
                  <a:schemeClr val="accent6"/>
                </a:solidFill>
              </a:rPr>
              <a:t> </a:t>
            </a:r>
            <a:r>
              <a:rPr lang="en-US" sz="1200" dirty="0" err="1">
                <a:solidFill>
                  <a:schemeClr val="accent6"/>
                </a:solidFill>
              </a:rPr>
              <a:t>fugiat</a:t>
            </a:r>
            <a:r>
              <a:rPr lang="en-US" sz="1200" dirty="0">
                <a:solidFill>
                  <a:schemeClr val="accent6"/>
                </a:solidFill>
              </a:rPr>
              <a:t> </a:t>
            </a:r>
            <a:r>
              <a:rPr lang="en-US" sz="1200" dirty="0" err="1">
                <a:solidFill>
                  <a:schemeClr val="accent6"/>
                </a:solidFill>
              </a:rPr>
              <a:t>nulla</a:t>
            </a:r>
            <a:r>
              <a:rPr lang="en-US" sz="1200" dirty="0">
                <a:solidFill>
                  <a:schemeClr val="accent6"/>
                </a:solidFill>
              </a:rPr>
              <a:t> </a:t>
            </a:r>
            <a:r>
              <a:rPr lang="en-US" sz="1200" dirty="0" err="1">
                <a:solidFill>
                  <a:schemeClr val="accent6"/>
                </a:solidFill>
              </a:rPr>
              <a:t>pariatur</a:t>
            </a:r>
            <a:r>
              <a:rPr lang="en-US" sz="1200" dirty="0">
                <a:solidFill>
                  <a:schemeClr val="accent6"/>
                </a:solidFill>
              </a:rPr>
              <a:t>. </a:t>
            </a:r>
          </a:p>
        </p:txBody>
      </p:sp>
      <p:sp>
        <p:nvSpPr>
          <p:cNvPr id="27" name="TextBox 26">
            <a:extLst>
              <a:ext uri="{FF2B5EF4-FFF2-40B4-BE49-F238E27FC236}">
                <a16:creationId xmlns:a16="http://schemas.microsoft.com/office/drawing/2014/main" id="{86208227-2109-C148-828F-47D3B6AC9785}"/>
              </a:ext>
            </a:extLst>
          </p:cNvPr>
          <p:cNvSpPr txBox="1"/>
          <p:nvPr/>
        </p:nvSpPr>
        <p:spPr>
          <a:xfrm>
            <a:off x="10013950" y="2489507"/>
            <a:ext cx="1595438" cy="1387176"/>
          </a:xfrm>
          <a:prstGeom prst="rect">
            <a:avLst/>
          </a:prstGeom>
          <a:noFill/>
        </p:spPr>
        <p:txBody>
          <a:bodyPr wrap="square" lIns="90000" tIns="46800" rIns="90000" bIns="46800" rtlCol="0" anchor="b">
            <a:spAutoFit/>
          </a:bodyPr>
          <a:lstStyle/>
          <a:p>
            <a:r>
              <a:rPr lang="en-US" sz="1200" b="1" dirty="0"/>
              <a:t>Title</a:t>
            </a:r>
            <a:r>
              <a:rPr lang="en-US" sz="1200" b="1" dirty="0">
                <a:solidFill>
                  <a:schemeClr val="accent6"/>
                </a:solidFill>
              </a:rPr>
              <a:t> </a:t>
            </a:r>
          </a:p>
          <a:p>
            <a:r>
              <a:rPr lang="en-US" sz="1200" dirty="0" err="1">
                <a:solidFill>
                  <a:schemeClr val="accent6"/>
                </a:solidFill>
              </a:rPr>
              <a:t>Excepteur</a:t>
            </a:r>
            <a:r>
              <a:rPr lang="en-US" sz="1200" dirty="0">
                <a:solidFill>
                  <a:schemeClr val="accent6"/>
                </a:solidFill>
              </a:rPr>
              <a:t> </a:t>
            </a:r>
            <a:r>
              <a:rPr lang="en-US" sz="1200" dirty="0" err="1">
                <a:solidFill>
                  <a:schemeClr val="accent6"/>
                </a:solidFill>
              </a:rPr>
              <a:t>sint</a:t>
            </a:r>
            <a:r>
              <a:rPr lang="en-US" sz="1200" dirty="0">
                <a:solidFill>
                  <a:schemeClr val="accent6"/>
                </a:solidFill>
              </a:rPr>
              <a:t> </a:t>
            </a:r>
            <a:r>
              <a:rPr lang="en-US" sz="1200" dirty="0" err="1">
                <a:solidFill>
                  <a:schemeClr val="accent6"/>
                </a:solidFill>
              </a:rPr>
              <a:t>occaecat</a:t>
            </a:r>
            <a:r>
              <a:rPr lang="en-US" sz="1200" dirty="0">
                <a:solidFill>
                  <a:schemeClr val="accent6"/>
                </a:solidFill>
              </a:rPr>
              <a:t> </a:t>
            </a:r>
            <a:r>
              <a:rPr lang="en-US" sz="1200" dirty="0" err="1">
                <a:solidFill>
                  <a:schemeClr val="accent6"/>
                </a:solidFill>
              </a:rPr>
              <a:t>cupidatat</a:t>
            </a:r>
            <a:r>
              <a:rPr lang="en-US" sz="1200" dirty="0">
                <a:solidFill>
                  <a:schemeClr val="accent6"/>
                </a:solidFill>
              </a:rPr>
              <a:t> non </a:t>
            </a:r>
            <a:r>
              <a:rPr lang="en-US" sz="1200" dirty="0" err="1">
                <a:solidFill>
                  <a:schemeClr val="accent6"/>
                </a:solidFill>
              </a:rPr>
              <a:t>proident</a:t>
            </a:r>
            <a:r>
              <a:rPr lang="en-US" sz="1200" dirty="0">
                <a:solidFill>
                  <a:schemeClr val="accent6"/>
                </a:solidFill>
              </a:rPr>
              <a:t>, sunt in culpa qui </a:t>
            </a:r>
            <a:r>
              <a:rPr lang="en-US" sz="1200" dirty="0" err="1">
                <a:solidFill>
                  <a:schemeClr val="accent6"/>
                </a:solidFill>
              </a:rPr>
              <a:t>officia</a:t>
            </a:r>
            <a:r>
              <a:rPr lang="en-US" sz="1200" dirty="0">
                <a:solidFill>
                  <a:schemeClr val="accent6"/>
                </a:solidFill>
              </a:rPr>
              <a:t> </a:t>
            </a:r>
            <a:r>
              <a:rPr lang="en-US" sz="1200" dirty="0" err="1">
                <a:solidFill>
                  <a:schemeClr val="accent6"/>
                </a:solidFill>
              </a:rPr>
              <a:t>deserunt</a:t>
            </a:r>
            <a:r>
              <a:rPr lang="en-US" sz="1200" dirty="0">
                <a:solidFill>
                  <a:schemeClr val="accent6"/>
                </a:solidFill>
              </a:rPr>
              <a:t> </a:t>
            </a:r>
            <a:r>
              <a:rPr lang="en-US" sz="1200" dirty="0" err="1">
                <a:solidFill>
                  <a:schemeClr val="accent6"/>
                </a:solidFill>
              </a:rPr>
              <a:t>mollit</a:t>
            </a:r>
            <a:r>
              <a:rPr lang="en-US" sz="1200" dirty="0">
                <a:solidFill>
                  <a:schemeClr val="accent6"/>
                </a:solidFill>
              </a:rPr>
              <a:t> </a:t>
            </a:r>
            <a:r>
              <a:rPr lang="en-US" sz="1200" dirty="0" err="1">
                <a:solidFill>
                  <a:schemeClr val="accent6"/>
                </a:solidFill>
              </a:rPr>
              <a:t>anim</a:t>
            </a:r>
            <a:r>
              <a:rPr lang="en-US" sz="1200" dirty="0">
                <a:solidFill>
                  <a:schemeClr val="accent6"/>
                </a:solidFill>
              </a:rPr>
              <a:t> id </a:t>
            </a:r>
            <a:r>
              <a:rPr lang="en-US" sz="1200" dirty="0" err="1">
                <a:solidFill>
                  <a:schemeClr val="accent6"/>
                </a:solidFill>
              </a:rPr>
              <a:t>est</a:t>
            </a:r>
            <a:r>
              <a:rPr lang="en-US" sz="1200" dirty="0">
                <a:solidFill>
                  <a:schemeClr val="accent6"/>
                </a:solidFill>
              </a:rPr>
              <a:t> </a:t>
            </a:r>
            <a:r>
              <a:rPr lang="en-US" sz="1200" dirty="0" err="1">
                <a:solidFill>
                  <a:schemeClr val="accent6"/>
                </a:solidFill>
              </a:rPr>
              <a:t>laborum</a:t>
            </a:r>
            <a:r>
              <a:rPr lang="en-US" sz="1200" dirty="0">
                <a:solidFill>
                  <a:schemeClr val="accent6"/>
                </a:solidFill>
              </a:rPr>
              <a:t>.</a:t>
            </a:r>
          </a:p>
        </p:txBody>
      </p:sp>
      <p:sp>
        <p:nvSpPr>
          <p:cNvPr id="28" name="TextBox 27">
            <a:extLst>
              <a:ext uri="{FF2B5EF4-FFF2-40B4-BE49-F238E27FC236}">
                <a16:creationId xmlns:a16="http://schemas.microsoft.com/office/drawing/2014/main" id="{86B09994-0C2A-164C-8452-1AF32118D08B}"/>
              </a:ext>
            </a:extLst>
          </p:cNvPr>
          <p:cNvSpPr txBox="1"/>
          <p:nvPr/>
        </p:nvSpPr>
        <p:spPr>
          <a:xfrm>
            <a:off x="584200" y="4379777"/>
            <a:ext cx="1595438" cy="1017844"/>
          </a:xfrm>
          <a:prstGeom prst="rect">
            <a:avLst/>
          </a:prstGeom>
          <a:noFill/>
        </p:spPr>
        <p:txBody>
          <a:bodyPr wrap="square" lIns="90000" tIns="46800" rIns="90000" bIns="46800" rtlCol="0" anchor="t">
            <a:spAutoFit/>
          </a:bodyPr>
          <a:lstStyle/>
          <a:p>
            <a:pPr marL="171450" indent="-171450">
              <a:buFont typeface="Arial" panose="020B0604020202020204" pitchFamily="34" charset="0"/>
              <a:buChar char="•"/>
            </a:pPr>
            <a:r>
              <a:rPr lang="en-US" sz="1200" dirty="0"/>
              <a:t>Goal</a:t>
            </a:r>
          </a:p>
          <a:p>
            <a:pPr marL="171450" indent="-171450">
              <a:buFont typeface="Arial" panose="020B0604020202020204" pitchFamily="34" charset="0"/>
              <a:buChar char="•"/>
            </a:pPr>
            <a:r>
              <a:rPr lang="en-US" sz="1200" dirty="0"/>
              <a:t>Outcome</a:t>
            </a:r>
          </a:p>
          <a:p>
            <a:pPr marL="171450" indent="-171450">
              <a:buFont typeface="Arial" panose="020B0604020202020204" pitchFamily="34" charset="0"/>
              <a:buChar char="•"/>
            </a:pPr>
            <a:r>
              <a:rPr lang="en-US" sz="1200" dirty="0"/>
              <a:t>Deliverable</a:t>
            </a:r>
          </a:p>
          <a:p>
            <a:pPr marL="171450" indent="-171450">
              <a:buFont typeface="Arial" panose="020B0604020202020204" pitchFamily="34" charset="0"/>
              <a:buChar char="•"/>
            </a:pPr>
            <a:r>
              <a:rPr lang="en-US" sz="1200" dirty="0"/>
              <a:t>Result</a:t>
            </a:r>
          </a:p>
          <a:p>
            <a:pPr marL="171450" indent="-171450">
              <a:buFont typeface="Arial" panose="020B0604020202020204" pitchFamily="34" charset="0"/>
              <a:buChar char="•"/>
            </a:pPr>
            <a:r>
              <a:rPr lang="en-US" sz="1200" dirty="0"/>
              <a:t>Review</a:t>
            </a:r>
          </a:p>
        </p:txBody>
      </p:sp>
      <p:sp>
        <p:nvSpPr>
          <p:cNvPr id="29" name="TextBox 28">
            <a:extLst>
              <a:ext uri="{FF2B5EF4-FFF2-40B4-BE49-F238E27FC236}">
                <a16:creationId xmlns:a16="http://schemas.microsoft.com/office/drawing/2014/main" id="{431E857A-7E50-2847-BEC0-C0B8460560E4}"/>
              </a:ext>
            </a:extLst>
          </p:cNvPr>
          <p:cNvSpPr txBox="1"/>
          <p:nvPr/>
        </p:nvSpPr>
        <p:spPr>
          <a:xfrm>
            <a:off x="2470150" y="4379777"/>
            <a:ext cx="1595438" cy="1017844"/>
          </a:xfrm>
          <a:prstGeom prst="rect">
            <a:avLst/>
          </a:prstGeom>
          <a:noFill/>
        </p:spPr>
        <p:txBody>
          <a:bodyPr wrap="square" lIns="90000" tIns="46800" rIns="90000" bIns="46800" rtlCol="0" anchor="t">
            <a:spAutoFit/>
          </a:bodyPr>
          <a:lstStyle/>
          <a:p>
            <a:pPr marL="171450" indent="-171450">
              <a:buFont typeface="Arial" panose="020B0604020202020204" pitchFamily="34" charset="0"/>
              <a:buChar char="•"/>
            </a:pPr>
            <a:r>
              <a:rPr lang="en-US" sz="1200" dirty="0"/>
              <a:t>Goal</a:t>
            </a:r>
          </a:p>
          <a:p>
            <a:pPr marL="171450" indent="-171450">
              <a:buFont typeface="Arial" panose="020B0604020202020204" pitchFamily="34" charset="0"/>
              <a:buChar char="•"/>
            </a:pPr>
            <a:r>
              <a:rPr lang="en-US" sz="1200" dirty="0"/>
              <a:t>Outcome</a:t>
            </a:r>
          </a:p>
          <a:p>
            <a:pPr marL="171450" indent="-171450">
              <a:buFont typeface="Arial" panose="020B0604020202020204" pitchFamily="34" charset="0"/>
              <a:buChar char="•"/>
            </a:pPr>
            <a:r>
              <a:rPr lang="en-US" sz="1200" dirty="0"/>
              <a:t>Deliverable</a:t>
            </a:r>
          </a:p>
          <a:p>
            <a:pPr marL="171450" indent="-171450">
              <a:buFont typeface="Arial" panose="020B0604020202020204" pitchFamily="34" charset="0"/>
              <a:buChar char="•"/>
            </a:pPr>
            <a:r>
              <a:rPr lang="en-US" sz="1200" dirty="0"/>
              <a:t>Result</a:t>
            </a:r>
          </a:p>
          <a:p>
            <a:pPr marL="171450" indent="-171450">
              <a:buFont typeface="Arial" panose="020B0604020202020204" pitchFamily="34" charset="0"/>
              <a:buChar char="•"/>
            </a:pPr>
            <a:r>
              <a:rPr lang="en-US" sz="1200" dirty="0"/>
              <a:t>Review</a:t>
            </a:r>
          </a:p>
        </p:txBody>
      </p:sp>
      <p:sp>
        <p:nvSpPr>
          <p:cNvPr id="30" name="TextBox 29">
            <a:extLst>
              <a:ext uri="{FF2B5EF4-FFF2-40B4-BE49-F238E27FC236}">
                <a16:creationId xmlns:a16="http://schemas.microsoft.com/office/drawing/2014/main" id="{CB4D38CC-40C8-214D-A988-3F594DFBD905}"/>
              </a:ext>
            </a:extLst>
          </p:cNvPr>
          <p:cNvSpPr txBox="1"/>
          <p:nvPr/>
        </p:nvSpPr>
        <p:spPr>
          <a:xfrm>
            <a:off x="4354066" y="4379777"/>
            <a:ext cx="1595438" cy="1017844"/>
          </a:xfrm>
          <a:prstGeom prst="rect">
            <a:avLst/>
          </a:prstGeom>
          <a:noFill/>
        </p:spPr>
        <p:txBody>
          <a:bodyPr wrap="square" lIns="90000" tIns="46800" rIns="90000" bIns="46800" rtlCol="0" anchor="t">
            <a:spAutoFit/>
          </a:bodyPr>
          <a:lstStyle/>
          <a:p>
            <a:pPr marL="171450" indent="-171450">
              <a:buFont typeface="Arial" panose="020B0604020202020204" pitchFamily="34" charset="0"/>
              <a:buChar char="•"/>
            </a:pPr>
            <a:r>
              <a:rPr lang="en-US" sz="1200" dirty="0"/>
              <a:t>Goal</a:t>
            </a:r>
          </a:p>
          <a:p>
            <a:pPr marL="171450" indent="-171450">
              <a:buFont typeface="Arial" panose="020B0604020202020204" pitchFamily="34" charset="0"/>
              <a:buChar char="•"/>
            </a:pPr>
            <a:r>
              <a:rPr lang="en-US" sz="1200" dirty="0"/>
              <a:t>Outcome</a:t>
            </a:r>
          </a:p>
          <a:p>
            <a:pPr marL="171450" indent="-171450">
              <a:buFont typeface="Arial" panose="020B0604020202020204" pitchFamily="34" charset="0"/>
              <a:buChar char="•"/>
            </a:pPr>
            <a:r>
              <a:rPr lang="en-US" sz="1200" dirty="0"/>
              <a:t>Deliverable</a:t>
            </a:r>
          </a:p>
          <a:p>
            <a:pPr marL="171450" indent="-171450">
              <a:buFont typeface="Arial" panose="020B0604020202020204" pitchFamily="34" charset="0"/>
              <a:buChar char="•"/>
            </a:pPr>
            <a:r>
              <a:rPr lang="en-US" sz="1200" dirty="0"/>
              <a:t>Result</a:t>
            </a:r>
          </a:p>
          <a:p>
            <a:pPr marL="171450" indent="-171450">
              <a:buFont typeface="Arial" panose="020B0604020202020204" pitchFamily="34" charset="0"/>
              <a:buChar char="•"/>
            </a:pPr>
            <a:r>
              <a:rPr lang="en-US" sz="1200" dirty="0"/>
              <a:t>Review</a:t>
            </a:r>
          </a:p>
        </p:txBody>
      </p:sp>
      <p:sp>
        <p:nvSpPr>
          <p:cNvPr id="31" name="TextBox 30">
            <a:extLst>
              <a:ext uri="{FF2B5EF4-FFF2-40B4-BE49-F238E27FC236}">
                <a16:creationId xmlns:a16="http://schemas.microsoft.com/office/drawing/2014/main" id="{371CFB90-B31B-D247-8D37-E2B6A93563A1}"/>
              </a:ext>
            </a:extLst>
          </p:cNvPr>
          <p:cNvSpPr txBox="1"/>
          <p:nvPr/>
        </p:nvSpPr>
        <p:spPr>
          <a:xfrm>
            <a:off x="6240016" y="4379777"/>
            <a:ext cx="1595438" cy="1017844"/>
          </a:xfrm>
          <a:prstGeom prst="rect">
            <a:avLst/>
          </a:prstGeom>
          <a:noFill/>
        </p:spPr>
        <p:txBody>
          <a:bodyPr wrap="square" lIns="90000" tIns="46800" rIns="90000" bIns="46800" rtlCol="0" anchor="t">
            <a:spAutoFit/>
          </a:bodyPr>
          <a:lstStyle/>
          <a:p>
            <a:pPr marL="171450" indent="-171450">
              <a:buFont typeface="Arial" panose="020B0604020202020204" pitchFamily="34" charset="0"/>
              <a:buChar char="•"/>
            </a:pPr>
            <a:r>
              <a:rPr lang="en-US" sz="1200" dirty="0"/>
              <a:t>Goal</a:t>
            </a:r>
          </a:p>
          <a:p>
            <a:pPr marL="171450" indent="-171450">
              <a:buFont typeface="Arial" panose="020B0604020202020204" pitchFamily="34" charset="0"/>
              <a:buChar char="•"/>
            </a:pPr>
            <a:r>
              <a:rPr lang="en-US" sz="1200" dirty="0"/>
              <a:t>Outcome</a:t>
            </a:r>
          </a:p>
          <a:p>
            <a:pPr marL="171450" indent="-171450">
              <a:buFont typeface="Arial" panose="020B0604020202020204" pitchFamily="34" charset="0"/>
              <a:buChar char="•"/>
            </a:pPr>
            <a:r>
              <a:rPr lang="en-US" sz="1200" dirty="0"/>
              <a:t>Deliverable</a:t>
            </a:r>
          </a:p>
          <a:p>
            <a:pPr marL="171450" indent="-171450">
              <a:buFont typeface="Arial" panose="020B0604020202020204" pitchFamily="34" charset="0"/>
              <a:buChar char="•"/>
            </a:pPr>
            <a:r>
              <a:rPr lang="en-US" sz="1200" dirty="0"/>
              <a:t>Result</a:t>
            </a:r>
          </a:p>
          <a:p>
            <a:pPr marL="171450" indent="-171450">
              <a:buFont typeface="Arial" panose="020B0604020202020204" pitchFamily="34" charset="0"/>
              <a:buChar char="•"/>
            </a:pPr>
            <a:r>
              <a:rPr lang="en-US" sz="1200" dirty="0"/>
              <a:t>Review</a:t>
            </a:r>
          </a:p>
        </p:txBody>
      </p:sp>
      <p:sp>
        <p:nvSpPr>
          <p:cNvPr id="32" name="TextBox 31">
            <a:extLst>
              <a:ext uri="{FF2B5EF4-FFF2-40B4-BE49-F238E27FC236}">
                <a16:creationId xmlns:a16="http://schemas.microsoft.com/office/drawing/2014/main" id="{A91E37A6-7222-CA4A-A77C-8B18DDED8724}"/>
              </a:ext>
            </a:extLst>
          </p:cNvPr>
          <p:cNvSpPr txBox="1"/>
          <p:nvPr/>
        </p:nvSpPr>
        <p:spPr>
          <a:xfrm>
            <a:off x="8124825" y="4379777"/>
            <a:ext cx="1595438" cy="1017844"/>
          </a:xfrm>
          <a:prstGeom prst="rect">
            <a:avLst/>
          </a:prstGeom>
          <a:noFill/>
        </p:spPr>
        <p:txBody>
          <a:bodyPr wrap="square" lIns="90000" tIns="46800" rIns="90000" bIns="46800" rtlCol="0" anchor="t">
            <a:spAutoFit/>
          </a:bodyPr>
          <a:lstStyle/>
          <a:p>
            <a:pPr marL="171450" indent="-171450">
              <a:buFont typeface="Arial" panose="020B0604020202020204" pitchFamily="34" charset="0"/>
              <a:buChar char="•"/>
            </a:pPr>
            <a:r>
              <a:rPr lang="en-US" sz="1200" dirty="0"/>
              <a:t>Goal</a:t>
            </a:r>
          </a:p>
          <a:p>
            <a:pPr marL="171450" indent="-171450">
              <a:buFont typeface="Arial" panose="020B0604020202020204" pitchFamily="34" charset="0"/>
              <a:buChar char="•"/>
            </a:pPr>
            <a:r>
              <a:rPr lang="en-US" sz="1200" dirty="0"/>
              <a:t>Outcome</a:t>
            </a:r>
          </a:p>
          <a:p>
            <a:pPr marL="171450" indent="-171450">
              <a:buFont typeface="Arial" panose="020B0604020202020204" pitchFamily="34" charset="0"/>
              <a:buChar char="•"/>
            </a:pPr>
            <a:r>
              <a:rPr lang="en-US" sz="1200" dirty="0"/>
              <a:t>Deliverable</a:t>
            </a:r>
          </a:p>
          <a:p>
            <a:pPr marL="171450" indent="-171450">
              <a:buFont typeface="Arial" panose="020B0604020202020204" pitchFamily="34" charset="0"/>
              <a:buChar char="•"/>
            </a:pPr>
            <a:r>
              <a:rPr lang="en-US" sz="1200" dirty="0"/>
              <a:t>Result</a:t>
            </a:r>
          </a:p>
          <a:p>
            <a:pPr marL="171450" indent="-171450">
              <a:buFont typeface="Arial" panose="020B0604020202020204" pitchFamily="34" charset="0"/>
              <a:buChar char="•"/>
            </a:pPr>
            <a:r>
              <a:rPr lang="en-US" sz="1200" dirty="0"/>
              <a:t>Review</a:t>
            </a:r>
          </a:p>
        </p:txBody>
      </p:sp>
      <p:sp>
        <p:nvSpPr>
          <p:cNvPr id="33" name="TextBox 32">
            <a:extLst>
              <a:ext uri="{FF2B5EF4-FFF2-40B4-BE49-F238E27FC236}">
                <a16:creationId xmlns:a16="http://schemas.microsoft.com/office/drawing/2014/main" id="{40398CF3-F096-EE49-9E26-18F05B7622F1}"/>
              </a:ext>
            </a:extLst>
          </p:cNvPr>
          <p:cNvSpPr txBox="1"/>
          <p:nvPr/>
        </p:nvSpPr>
        <p:spPr>
          <a:xfrm>
            <a:off x="10010775" y="4379777"/>
            <a:ext cx="1595438" cy="1017844"/>
          </a:xfrm>
          <a:prstGeom prst="rect">
            <a:avLst/>
          </a:prstGeom>
          <a:noFill/>
        </p:spPr>
        <p:txBody>
          <a:bodyPr wrap="square" lIns="90000" tIns="46800" rIns="90000" bIns="46800" rtlCol="0" anchor="t">
            <a:spAutoFit/>
          </a:bodyPr>
          <a:lstStyle/>
          <a:p>
            <a:pPr marL="171450" indent="-171450">
              <a:buFont typeface="Arial" panose="020B0604020202020204" pitchFamily="34" charset="0"/>
              <a:buChar char="•"/>
            </a:pPr>
            <a:r>
              <a:rPr lang="en-US" sz="1200" dirty="0"/>
              <a:t>Goal</a:t>
            </a:r>
          </a:p>
          <a:p>
            <a:pPr marL="171450" indent="-171450">
              <a:buFont typeface="Arial" panose="020B0604020202020204" pitchFamily="34" charset="0"/>
              <a:buChar char="•"/>
            </a:pPr>
            <a:r>
              <a:rPr lang="en-US" sz="1200" dirty="0"/>
              <a:t>Outcome</a:t>
            </a:r>
          </a:p>
          <a:p>
            <a:pPr marL="171450" indent="-171450">
              <a:buFont typeface="Arial" panose="020B0604020202020204" pitchFamily="34" charset="0"/>
              <a:buChar char="•"/>
            </a:pPr>
            <a:r>
              <a:rPr lang="en-US" sz="1200" dirty="0"/>
              <a:t>Deliverable</a:t>
            </a:r>
          </a:p>
          <a:p>
            <a:pPr marL="171450" indent="-171450">
              <a:buFont typeface="Arial" panose="020B0604020202020204" pitchFamily="34" charset="0"/>
              <a:buChar char="•"/>
            </a:pPr>
            <a:r>
              <a:rPr lang="en-US" sz="1200" dirty="0"/>
              <a:t>Result</a:t>
            </a:r>
          </a:p>
          <a:p>
            <a:pPr marL="171450" indent="-171450">
              <a:buFont typeface="Arial" panose="020B0604020202020204" pitchFamily="34" charset="0"/>
              <a:buChar char="•"/>
            </a:pPr>
            <a:r>
              <a:rPr lang="en-US" sz="1200" dirty="0"/>
              <a:t>Review</a:t>
            </a:r>
          </a:p>
        </p:txBody>
      </p:sp>
    </p:spTree>
    <p:extLst>
      <p:ext uri="{BB962C8B-B14F-4D97-AF65-F5344CB8AC3E}">
        <p14:creationId xmlns:p14="http://schemas.microsoft.com/office/powerpoint/2010/main" val="3462334954"/>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descr="Timeline arrow">
            <a:extLst>
              <a:ext uri="{FF2B5EF4-FFF2-40B4-BE49-F238E27FC236}">
                <a16:creationId xmlns:a16="http://schemas.microsoft.com/office/drawing/2014/main" id="{89113B40-63CA-4C40-BDA2-9A23C30C4227}"/>
              </a:ext>
            </a:extLst>
          </p:cNvPr>
          <p:cNvCxnSpPr>
            <a:cxnSpLocks/>
          </p:cNvCxnSpPr>
          <p:nvPr/>
        </p:nvCxnSpPr>
        <p:spPr>
          <a:xfrm>
            <a:off x="914400" y="3897146"/>
            <a:ext cx="10694988" cy="0"/>
          </a:xfrm>
          <a:prstGeom prst="line">
            <a:avLst/>
          </a:prstGeom>
          <a:ln w="25400" cap="rnd">
            <a:solidFill>
              <a:schemeClr val="tx2"/>
            </a:solidFill>
            <a:prstDash val="sysDot"/>
            <a:headEnd type="none" w="med" len="med"/>
            <a:tailEnd type="arrow" w="lg" len="med"/>
          </a:ln>
        </p:spPr>
        <p:style>
          <a:lnRef idx="1">
            <a:schemeClr val="accent1"/>
          </a:lnRef>
          <a:fillRef idx="0">
            <a:schemeClr val="accent1"/>
          </a:fillRef>
          <a:effectRef idx="0">
            <a:schemeClr val="accent1"/>
          </a:effectRef>
          <a:fontRef idx="minor">
            <a:schemeClr val="tx1"/>
          </a:fontRef>
        </p:style>
      </p:cxnSp>
      <p:cxnSp>
        <p:nvCxnSpPr>
          <p:cNvPr id="55" name="Straight Connector 54" descr="Line leading to bullet points">
            <a:extLst>
              <a:ext uri="{FF2B5EF4-FFF2-40B4-BE49-F238E27FC236}">
                <a16:creationId xmlns:a16="http://schemas.microsoft.com/office/drawing/2014/main" id="{4E1499E0-9571-0244-B352-22C11C8FE4E3}"/>
              </a:ext>
            </a:extLst>
          </p:cNvPr>
          <p:cNvCxnSpPr>
            <a:cxnSpLocks/>
          </p:cNvCxnSpPr>
          <p:nvPr/>
        </p:nvCxnSpPr>
        <p:spPr>
          <a:xfrm flipV="1">
            <a:off x="919681" y="2022053"/>
            <a:ext cx="0" cy="1548000"/>
          </a:xfrm>
          <a:prstGeom prst="line">
            <a:avLst/>
          </a:prstGeom>
          <a:ln w="1270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6" name="Straight Connector 55" descr="Line leading to bullet points">
            <a:extLst>
              <a:ext uri="{FF2B5EF4-FFF2-40B4-BE49-F238E27FC236}">
                <a16:creationId xmlns:a16="http://schemas.microsoft.com/office/drawing/2014/main" id="{B6DC65BB-2B05-8A4F-B25C-51E4E6FC7060}"/>
              </a:ext>
            </a:extLst>
          </p:cNvPr>
          <p:cNvCxnSpPr>
            <a:cxnSpLocks/>
          </p:cNvCxnSpPr>
          <p:nvPr/>
        </p:nvCxnSpPr>
        <p:spPr>
          <a:xfrm flipV="1">
            <a:off x="2787948" y="4213655"/>
            <a:ext cx="0" cy="1548000"/>
          </a:xfrm>
          <a:prstGeom prst="line">
            <a:avLst/>
          </a:prstGeom>
          <a:ln w="1270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7" name="Straight Connector 56" descr="Line leading to bullet points">
            <a:extLst>
              <a:ext uri="{FF2B5EF4-FFF2-40B4-BE49-F238E27FC236}">
                <a16:creationId xmlns:a16="http://schemas.microsoft.com/office/drawing/2014/main" id="{64FB91F1-A896-D249-AACC-FC3469972236}"/>
              </a:ext>
            </a:extLst>
          </p:cNvPr>
          <p:cNvCxnSpPr>
            <a:cxnSpLocks/>
          </p:cNvCxnSpPr>
          <p:nvPr/>
        </p:nvCxnSpPr>
        <p:spPr>
          <a:xfrm flipV="1">
            <a:off x="4702572" y="2014473"/>
            <a:ext cx="0" cy="1548000"/>
          </a:xfrm>
          <a:prstGeom prst="line">
            <a:avLst/>
          </a:prstGeom>
          <a:ln w="1270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8" name="Straight Connector 57" descr="Line leading to bullet points">
            <a:extLst>
              <a:ext uri="{FF2B5EF4-FFF2-40B4-BE49-F238E27FC236}">
                <a16:creationId xmlns:a16="http://schemas.microsoft.com/office/drawing/2014/main" id="{03163669-8352-1044-AE50-CC17EFD5D8FA}"/>
              </a:ext>
            </a:extLst>
          </p:cNvPr>
          <p:cNvCxnSpPr>
            <a:cxnSpLocks/>
          </p:cNvCxnSpPr>
          <p:nvPr/>
        </p:nvCxnSpPr>
        <p:spPr>
          <a:xfrm flipV="1">
            <a:off x="6568306" y="4215044"/>
            <a:ext cx="0" cy="1548000"/>
          </a:xfrm>
          <a:prstGeom prst="line">
            <a:avLst/>
          </a:prstGeom>
          <a:ln w="1270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9" name="Straight Connector 58" descr="Line leading to bullet points">
            <a:extLst>
              <a:ext uri="{FF2B5EF4-FFF2-40B4-BE49-F238E27FC236}">
                <a16:creationId xmlns:a16="http://schemas.microsoft.com/office/drawing/2014/main" id="{DFFBC864-B237-F64C-8432-A209DA45BA12}"/>
              </a:ext>
            </a:extLst>
          </p:cNvPr>
          <p:cNvCxnSpPr>
            <a:cxnSpLocks/>
          </p:cNvCxnSpPr>
          <p:nvPr/>
        </p:nvCxnSpPr>
        <p:spPr>
          <a:xfrm flipV="1">
            <a:off x="8464525" y="2012472"/>
            <a:ext cx="0" cy="1548000"/>
          </a:xfrm>
          <a:prstGeom prst="line">
            <a:avLst/>
          </a:prstGeom>
          <a:ln w="1270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0" name="Straight Connector 59" descr="Line leading to bullet points">
            <a:extLst>
              <a:ext uri="{FF2B5EF4-FFF2-40B4-BE49-F238E27FC236}">
                <a16:creationId xmlns:a16="http://schemas.microsoft.com/office/drawing/2014/main" id="{9174BB57-2ECE-7A46-ACE8-D634B0095C12}"/>
              </a:ext>
            </a:extLst>
          </p:cNvPr>
          <p:cNvCxnSpPr>
            <a:cxnSpLocks/>
          </p:cNvCxnSpPr>
          <p:nvPr/>
        </p:nvCxnSpPr>
        <p:spPr>
          <a:xfrm flipV="1">
            <a:off x="10350822" y="4214029"/>
            <a:ext cx="0" cy="1548000"/>
          </a:xfrm>
          <a:prstGeom prst="line">
            <a:avLst/>
          </a:prstGeom>
          <a:ln w="1270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8" name="TextBox 67">
            <a:extLst>
              <a:ext uri="{FF2B5EF4-FFF2-40B4-BE49-F238E27FC236}">
                <a16:creationId xmlns:a16="http://schemas.microsoft.com/office/drawing/2014/main" id="{0295F72B-A84E-AC44-9F25-62E51B085081}"/>
              </a:ext>
            </a:extLst>
          </p:cNvPr>
          <p:cNvSpPr txBox="1"/>
          <p:nvPr/>
        </p:nvSpPr>
        <p:spPr>
          <a:xfrm>
            <a:off x="10186809" y="4523907"/>
            <a:ext cx="1595438" cy="1445077"/>
          </a:xfrm>
          <a:prstGeom prst="rect">
            <a:avLst/>
          </a:prstGeom>
          <a:noFill/>
        </p:spPr>
        <p:txBody>
          <a:bodyPr wrap="square" lIns="90000" tIns="46800" rIns="90000" bIns="46800" rtlCol="0" anchor="b">
            <a:spAutoFit/>
          </a:bodyPr>
          <a:lstStyle/>
          <a:p>
            <a:pPr marL="171450" indent="-171450">
              <a:lnSpc>
                <a:spcPct val="150000"/>
              </a:lnSpc>
              <a:buClr>
                <a:schemeClr val="accent1"/>
              </a:buClr>
              <a:buSzPct val="110000"/>
              <a:buFont typeface=".Hiragino Kaku Gothic Interface W3"/>
              <a:buChar char="◉"/>
            </a:pPr>
            <a:r>
              <a:rPr lang="en-US" sz="1200" dirty="0"/>
              <a:t>Goal</a:t>
            </a:r>
          </a:p>
          <a:p>
            <a:pPr marL="171450" indent="-171450">
              <a:lnSpc>
                <a:spcPct val="150000"/>
              </a:lnSpc>
              <a:buClr>
                <a:schemeClr val="accent1"/>
              </a:buClr>
              <a:buSzPct val="110000"/>
              <a:buFont typeface=".Hiragino Kaku Gothic Interface W3"/>
              <a:buChar char="◉"/>
            </a:pPr>
            <a:r>
              <a:rPr lang="en-US" sz="1200" dirty="0"/>
              <a:t>Outcome</a:t>
            </a:r>
          </a:p>
          <a:p>
            <a:pPr marL="171450" indent="-171450">
              <a:lnSpc>
                <a:spcPct val="150000"/>
              </a:lnSpc>
              <a:buClr>
                <a:schemeClr val="accent1"/>
              </a:buClr>
              <a:buSzPct val="110000"/>
              <a:buFont typeface=".Hiragino Kaku Gothic Interface W3"/>
              <a:buChar char="◉"/>
            </a:pPr>
            <a:r>
              <a:rPr lang="en-US" sz="1200" dirty="0"/>
              <a:t>Deliverable</a:t>
            </a:r>
          </a:p>
          <a:p>
            <a:pPr marL="171450" indent="-171450">
              <a:lnSpc>
                <a:spcPct val="150000"/>
              </a:lnSpc>
              <a:buClr>
                <a:schemeClr val="accent1"/>
              </a:buClr>
              <a:buSzPct val="110000"/>
              <a:buFont typeface=".Hiragino Kaku Gothic Interface W3"/>
              <a:buChar char="◉"/>
            </a:pPr>
            <a:r>
              <a:rPr lang="en-US" sz="1200" dirty="0"/>
              <a:t>Result</a:t>
            </a:r>
          </a:p>
          <a:p>
            <a:pPr marL="171450" indent="-171450">
              <a:lnSpc>
                <a:spcPct val="150000"/>
              </a:lnSpc>
              <a:buClr>
                <a:schemeClr val="accent1"/>
              </a:buClr>
              <a:buSzPct val="110000"/>
              <a:buFont typeface=".Hiragino Kaku Gothic Interface W3"/>
              <a:buChar char="◉"/>
            </a:pPr>
            <a:r>
              <a:rPr lang="en-US" sz="1200" dirty="0"/>
              <a:t>Review</a:t>
            </a:r>
          </a:p>
        </p:txBody>
      </p:sp>
      <p:grpSp>
        <p:nvGrpSpPr>
          <p:cNvPr id="10" name="Group 9" descr="Label 6 icon circle">
            <a:extLst>
              <a:ext uri="{FF2B5EF4-FFF2-40B4-BE49-F238E27FC236}">
                <a16:creationId xmlns:a16="http://schemas.microsoft.com/office/drawing/2014/main" id="{016FB370-6A59-DC47-B526-AFB7F208FAF7}"/>
              </a:ext>
            </a:extLst>
          </p:cNvPr>
          <p:cNvGrpSpPr/>
          <p:nvPr/>
        </p:nvGrpSpPr>
        <p:grpSpPr>
          <a:xfrm>
            <a:off x="10013950" y="3560884"/>
            <a:ext cx="659875" cy="659875"/>
            <a:chOff x="10013950" y="3560884"/>
            <a:chExt cx="659875" cy="659875"/>
          </a:xfrm>
        </p:grpSpPr>
        <p:grpSp>
          <p:nvGrpSpPr>
            <p:cNvPr id="84" name="Group 83" descr="Icon location">
              <a:extLst>
                <a:ext uri="{FF2B5EF4-FFF2-40B4-BE49-F238E27FC236}">
                  <a16:creationId xmlns:a16="http://schemas.microsoft.com/office/drawing/2014/main" id="{C66FDEC4-279D-E143-84C4-8051FCB7054D}"/>
                </a:ext>
              </a:extLst>
            </p:cNvPr>
            <p:cNvGrpSpPr/>
            <p:nvPr/>
          </p:nvGrpSpPr>
          <p:grpSpPr>
            <a:xfrm>
              <a:off x="10013950" y="3560884"/>
              <a:ext cx="659875" cy="659875"/>
              <a:chOff x="584200" y="3560884"/>
              <a:chExt cx="659875" cy="659875"/>
            </a:xfrm>
          </p:grpSpPr>
          <p:sp>
            <p:nvSpPr>
              <p:cNvPr id="85" name="Oval 84">
                <a:extLst>
                  <a:ext uri="{FF2B5EF4-FFF2-40B4-BE49-F238E27FC236}">
                    <a16:creationId xmlns:a16="http://schemas.microsoft.com/office/drawing/2014/main" id="{D87EBE65-714D-CB41-B3AA-650D1F96532F}"/>
                  </a:ext>
                </a:extLst>
              </p:cNvPr>
              <p:cNvSpPr/>
              <p:nvPr/>
            </p:nvSpPr>
            <p:spPr bwMode="auto">
              <a:xfrm>
                <a:off x="584200" y="3560884"/>
                <a:ext cx="659875" cy="659875"/>
              </a:xfrm>
              <a:prstGeom prst="ellipse">
                <a:avLst/>
              </a:prstGeom>
              <a:solidFill>
                <a:schemeClr val="accent1"/>
              </a:solidFill>
              <a:ln w="254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800" dirty="0">
                  <a:solidFill>
                    <a:srgbClr val="FFFFFF"/>
                  </a:solidFill>
                  <a:latin typeface="+mj-lt"/>
                  <a:ea typeface="Segoe UI" pitchFamily="34" charset="0"/>
                  <a:cs typeface="Segoe UI" pitchFamily="34" charset="0"/>
                </a:endParaRPr>
              </a:p>
            </p:txBody>
          </p:sp>
          <p:sp>
            <p:nvSpPr>
              <p:cNvPr id="86" name="Oval 85" descr="globe icon">
                <a:extLst>
                  <a:ext uri="{FF2B5EF4-FFF2-40B4-BE49-F238E27FC236}">
                    <a16:creationId xmlns:a16="http://schemas.microsoft.com/office/drawing/2014/main" id="{84F49802-A7BB-D044-B858-97F8A95B9C27}"/>
                  </a:ext>
                </a:extLst>
              </p:cNvPr>
              <p:cNvSpPr/>
              <p:nvPr/>
            </p:nvSpPr>
            <p:spPr bwMode="auto">
              <a:xfrm>
                <a:off x="624585" y="3601269"/>
                <a:ext cx="579104" cy="579104"/>
              </a:xfrm>
              <a:prstGeom prst="ellipse">
                <a:avLst/>
              </a:prstGeom>
              <a:solidFill>
                <a:schemeClr val="tx2"/>
              </a:solidFill>
              <a:ln w="254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800" dirty="0">
                  <a:solidFill>
                    <a:srgbClr val="FFFFFF"/>
                  </a:solidFill>
                  <a:latin typeface="+mj-lt"/>
                  <a:ea typeface="Segoe UI" pitchFamily="34" charset="0"/>
                  <a:cs typeface="Segoe UI" pitchFamily="34" charset="0"/>
                </a:endParaRPr>
              </a:p>
            </p:txBody>
          </p:sp>
        </p:grpSp>
        <p:sp>
          <p:nvSpPr>
            <p:cNvPr id="92" name="globe_4" title="Icon of the earth">
              <a:extLst>
                <a:ext uri="{FF2B5EF4-FFF2-40B4-BE49-F238E27FC236}">
                  <a16:creationId xmlns:a16="http://schemas.microsoft.com/office/drawing/2014/main" id="{4564A74A-15CC-EF4E-B7B1-6B65D19223A4}"/>
                </a:ext>
              </a:extLst>
            </p:cNvPr>
            <p:cNvSpPr>
              <a:spLocks noChangeAspect="1" noEditPoints="1"/>
            </p:cNvSpPr>
            <p:nvPr/>
          </p:nvSpPr>
          <p:spPr bwMode="auto">
            <a:xfrm>
              <a:off x="10159303" y="3701581"/>
              <a:ext cx="361225" cy="365760"/>
            </a:xfrm>
            <a:custGeom>
              <a:avLst/>
              <a:gdLst>
                <a:gd name="T0" fmla="*/ 0 w 332"/>
                <a:gd name="T1" fmla="*/ 167 h 333"/>
                <a:gd name="T2" fmla="*/ 36 w 332"/>
                <a:gd name="T3" fmla="*/ 63 h 333"/>
                <a:gd name="T4" fmla="*/ 166 w 332"/>
                <a:gd name="T5" fmla="*/ 0 h 333"/>
                <a:gd name="T6" fmla="*/ 332 w 332"/>
                <a:gd name="T7" fmla="*/ 167 h 333"/>
                <a:gd name="T8" fmla="*/ 166 w 332"/>
                <a:gd name="T9" fmla="*/ 333 h 333"/>
                <a:gd name="T10" fmla="*/ 0 w 332"/>
                <a:gd name="T11" fmla="*/ 167 h 333"/>
                <a:gd name="T12" fmla="*/ 89 w 332"/>
                <a:gd name="T13" fmla="*/ 314 h 333"/>
                <a:gd name="T14" fmla="*/ 102 w 332"/>
                <a:gd name="T15" fmla="*/ 299 h 333"/>
                <a:gd name="T16" fmla="*/ 98 w 332"/>
                <a:gd name="T17" fmla="*/ 272 h 333"/>
                <a:gd name="T18" fmla="*/ 72 w 332"/>
                <a:gd name="T19" fmla="*/ 255 h 333"/>
                <a:gd name="T20" fmla="*/ 38 w 332"/>
                <a:gd name="T21" fmla="*/ 255 h 333"/>
                <a:gd name="T22" fmla="*/ 21 w 332"/>
                <a:gd name="T23" fmla="*/ 217 h 333"/>
                <a:gd name="T24" fmla="*/ 38 w 332"/>
                <a:gd name="T25" fmla="*/ 168 h 333"/>
                <a:gd name="T26" fmla="*/ 58 w 332"/>
                <a:gd name="T27" fmla="*/ 167 h 333"/>
                <a:gd name="T28" fmla="*/ 80 w 332"/>
                <a:gd name="T29" fmla="*/ 193 h 333"/>
                <a:gd name="T30" fmla="*/ 102 w 332"/>
                <a:gd name="T31" fmla="*/ 182 h 333"/>
                <a:gd name="T32" fmla="*/ 93 w 332"/>
                <a:gd name="T33" fmla="*/ 156 h 333"/>
                <a:gd name="T34" fmla="*/ 101 w 332"/>
                <a:gd name="T35" fmla="*/ 124 h 333"/>
                <a:gd name="T36" fmla="*/ 145 w 332"/>
                <a:gd name="T37" fmla="*/ 80 h 333"/>
                <a:gd name="T38" fmla="*/ 119 w 332"/>
                <a:gd name="T39" fmla="*/ 47 h 333"/>
                <a:gd name="T40" fmla="*/ 101 w 332"/>
                <a:gd name="T41" fmla="*/ 68 h 333"/>
                <a:gd name="T42" fmla="*/ 32 w 332"/>
                <a:gd name="T43" fmla="*/ 68 h 333"/>
                <a:gd name="T44" fmla="*/ 251 w 332"/>
                <a:gd name="T45" fmla="*/ 24 h 333"/>
                <a:gd name="T46" fmla="*/ 187 w 332"/>
                <a:gd name="T47" fmla="*/ 56 h 333"/>
                <a:gd name="T48" fmla="*/ 201 w 332"/>
                <a:gd name="T49" fmla="*/ 92 h 333"/>
                <a:gd name="T50" fmla="*/ 235 w 332"/>
                <a:gd name="T51" fmla="*/ 92 h 333"/>
                <a:gd name="T52" fmla="*/ 219 w 332"/>
                <a:gd name="T53" fmla="*/ 115 h 333"/>
                <a:gd name="T54" fmla="*/ 187 w 332"/>
                <a:gd name="T55" fmla="*/ 130 h 333"/>
                <a:gd name="T56" fmla="*/ 161 w 332"/>
                <a:gd name="T57" fmla="*/ 168 h 333"/>
                <a:gd name="T58" fmla="*/ 169 w 332"/>
                <a:gd name="T59" fmla="*/ 204 h 333"/>
                <a:gd name="T60" fmla="*/ 206 w 332"/>
                <a:gd name="T61" fmla="*/ 225 h 333"/>
                <a:gd name="T62" fmla="*/ 218 w 332"/>
                <a:gd name="T63" fmla="*/ 212 h 333"/>
                <a:gd name="T64" fmla="*/ 229 w 332"/>
                <a:gd name="T65" fmla="*/ 244 h 333"/>
                <a:gd name="T66" fmla="*/ 217 w 332"/>
                <a:gd name="T67" fmla="*/ 289 h 333"/>
                <a:gd name="T68" fmla="*/ 245 w 332"/>
                <a:gd name="T69" fmla="*/ 276 h 333"/>
                <a:gd name="T70" fmla="*/ 259 w 332"/>
                <a:gd name="T71" fmla="*/ 256 h 333"/>
                <a:gd name="T72" fmla="*/ 259 w 332"/>
                <a:gd name="T73" fmla="*/ 168 h 333"/>
                <a:gd name="T74" fmla="*/ 239 w 332"/>
                <a:gd name="T75" fmla="*/ 137 h 333"/>
                <a:gd name="T76" fmla="*/ 259 w 332"/>
                <a:gd name="T77" fmla="*/ 124 h 333"/>
                <a:gd name="T78" fmla="*/ 284 w 332"/>
                <a:gd name="T79" fmla="*/ 137 h 333"/>
                <a:gd name="T80" fmla="*/ 306 w 332"/>
                <a:gd name="T81" fmla="*/ 170 h 333"/>
                <a:gd name="T82" fmla="*/ 306 w 332"/>
                <a:gd name="T83" fmla="*/ 186 h 333"/>
                <a:gd name="T84" fmla="*/ 332 w 332"/>
                <a:gd name="T85" fmla="*/ 181 h 3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32" h="333">
                  <a:moveTo>
                    <a:pt x="0" y="167"/>
                  </a:moveTo>
                  <a:cubicBezTo>
                    <a:pt x="0" y="128"/>
                    <a:pt x="13" y="92"/>
                    <a:pt x="36" y="63"/>
                  </a:cubicBezTo>
                  <a:cubicBezTo>
                    <a:pt x="66" y="25"/>
                    <a:pt x="113" y="0"/>
                    <a:pt x="166" y="0"/>
                  </a:cubicBezTo>
                  <a:cubicBezTo>
                    <a:pt x="258" y="0"/>
                    <a:pt x="332" y="75"/>
                    <a:pt x="332" y="167"/>
                  </a:cubicBezTo>
                  <a:cubicBezTo>
                    <a:pt x="332" y="258"/>
                    <a:pt x="258" y="333"/>
                    <a:pt x="166" y="333"/>
                  </a:cubicBezTo>
                  <a:cubicBezTo>
                    <a:pt x="74" y="333"/>
                    <a:pt x="0" y="258"/>
                    <a:pt x="0" y="167"/>
                  </a:cubicBezTo>
                  <a:close/>
                  <a:moveTo>
                    <a:pt x="89" y="314"/>
                  </a:moveTo>
                  <a:cubicBezTo>
                    <a:pt x="102" y="299"/>
                    <a:pt x="102" y="299"/>
                    <a:pt x="102" y="299"/>
                  </a:cubicBezTo>
                  <a:cubicBezTo>
                    <a:pt x="98" y="272"/>
                    <a:pt x="98" y="272"/>
                    <a:pt x="98" y="272"/>
                  </a:cubicBezTo>
                  <a:cubicBezTo>
                    <a:pt x="72" y="255"/>
                    <a:pt x="72" y="255"/>
                    <a:pt x="72" y="255"/>
                  </a:cubicBezTo>
                  <a:cubicBezTo>
                    <a:pt x="38" y="255"/>
                    <a:pt x="38" y="255"/>
                    <a:pt x="38" y="255"/>
                  </a:cubicBezTo>
                  <a:cubicBezTo>
                    <a:pt x="21" y="217"/>
                    <a:pt x="21" y="217"/>
                    <a:pt x="21" y="217"/>
                  </a:cubicBezTo>
                  <a:cubicBezTo>
                    <a:pt x="38" y="168"/>
                    <a:pt x="38" y="168"/>
                    <a:pt x="38" y="168"/>
                  </a:cubicBezTo>
                  <a:cubicBezTo>
                    <a:pt x="58" y="167"/>
                    <a:pt x="58" y="167"/>
                    <a:pt x="58" y="167"/>
                  </a:cubicBezTo>
                  <a:cubicBezTo>
                    <a:pt x="80" y="193"/>
                    <a:pt x="80" y="193"/>
                    <a:pt x="80" y="193"/>
                  </a:cubicBezTo>
                  <a:cubicBezTo>
                    <a:pt x="102" y="182"/>
                    <a:pt x="102" y="182"/>
                    <a:pt x="102" y="182"/>
                  </a:cubicBezTo>
                  <a:cubicBezTo>
                    <a:pt x="93" y="156"/>
                    <a:pt x="93" y="156"/>
                    <a:pt x="93" y="156"/>
                  </a:cubicBezTo>
                  <a:cubicBezTo>
                    <a:pt x="101" y="124"/>
                    <a:pt x="101" y="124"/>
                    <a:pt x="101" y="124"/>
                  </a:cubicBezTo>
                  <a:cubicBezTo>
                    <a:pt x="145" y="80"/>
                    <a:pt x="145" y="80"/>
                    <a:pt x="145" y="80"/>
                  </a:cubicBezTo>
                  <a:cubicBezTo>
                    <a:pt x="119" y="47"/>
                    <a:pt x="119" y="47"/>
                    <a:pt x="119" y="47"/>
                  </a:cubicBezTo>
                  <a:cubicBezTo>
                    <a:pt x="101" y="68"/>
                    <a:pt x="101" y="68"/>
                    <a:pt x="101" y="68"/>
                  </a:cubicBezTo>
                  <a:cubicBezTo>
                    <a:pt x="32" y="68"/>
                    <a:pt x="32" y="68"/>
                    <a:pt x="32" y="68"/>
                  </a:cubicBezTo>
                  <a:moveTo>
                    <a:pt x="251" y="24"/>
                  </a:moveTo>
                  <a:cubicBezTo>
                    <a:pt x="187" y="56"/>
                    <a:pt x="187" y="56"/>
                    <a:pt x="187" y="56"/>
                  </a:cubicBezTo>
                  <a:cubicBezTo>
                    <a:pt x="201" y="92"/>
                    <a:pt x="201" y="92"/>
                    <a:pt x="201" y="92"/>
                  </a:cubicBezTo>
                  <a:cubicBezTo>
                    <a:pt x="235" y="92"/>
                    <a:pt x="235" y="92"/>
                    <a:pt x="235" y="92"/>
                  </a:cubicBezTo>
                  <a:cubicBezTo>
                    <a:pt x="219" y="115"/>
                    <a:pt x="219" y="115"/>
                    <a:pt x="219" y="115"/>
                  </a:cubicBezTo>
                  <a:cubicBezTo>
                    <a:pt x="187" y="130"/>
                    <a:pt x="187" y="130"/>
                    <a:pt x="187" y="130"/>
                  </a:cubicBezTo>
                  <a:cubicBezTo>
                    <a:pt x="161" y="168"/>
                    <a:pt x="161" y="168"/>
                    <a:pt x="161" y="168"/>
                  </a:cubicBezTo>
                  <a:cubicBezTo>
                    <a:pt x="169" y="204"/>
                    <a:pt x="169" y="204"/>
                    <a:pt x="169" y="204"/>
                  </a:cubicBezTo>
                  <a:cubicBezTo>
                    <a:pt x="206" y="225"/>
                    <a:pt x="206" y="225"/>
                    <a:pt x="206" y="225"/>
                  </a:cubicBezTo>
                  <a:cubicBezTo>
                    <a:pt x="218" y="212"/>
                    <a:pt x="218" y="212"/>
                    <a:pt x="218" y="212"/>
                  </a:cubicBezTo>
                  <a:cubicBezTo>
                    <a:pt x="229" y="244"/>
                    <a:pt x="229" y="244"/>
                    <a:pt x="229" y="244"/>
                  </a:cubicBezTo>
                  <a:cubicBezTo>
                    <a:pt x="217" y="289"/>
                    <a:pt x="217" y="289"/>
                    <a:pt x="217" y="289"/>
                  </a:cubicBezTo>
                  <a:cubicBezTo>
                    <a:pt x="245" y="276"/>
                    <a:pt x="245" y="276"/>
                    <a:pt x="245" y="276"/>
                  </a:cubicBezTo>
                  <a:cubicBezTo>
                    <a:pt x="259" y="256"/>
                    <a:pt x="259" y="256"/>
                    <a:pt x="259" y="256"/>
                  </a:cubicBezTo>
                  <a:cubicBezTo>
                    <a:pt x="259" y="168"/>
                    <a:pt x="259" y="168"/>
                    <a:pt x="259" y="168"/>
                  </a:cubicBezTo>
                  <a:cubicBezTo>
                    <a:pt x="239" y="137"/>
                    <a:pt x="239" y="137"/>
                    <a:pt x="239" y="137"/>
                  </a:cubicBezTo>
                  <a:cubicBezTo>
                    <a:pt x="259" y="124"/>
                    <a:pt x="259" y="124"/>
                    <a:pt x="259" y="124"/>
                  </a:cubicBezTo>
                  <a:cubicBezTo>
                    <a:pt x="284" y="137"/>
                    <a:pt x="284" y="137"/>
                    <a:pt x="284" y="137"/>
                  </a:cubicBezTo>
                  <a:cubicBezTo>
                    <a:pt x="306" y="170"/>
                    <a:pt x="306" y="170"/>
                    <a:pt x="306" y="170"/>
                  </a:cubicBezTo>
                  <a:cubicBezTo>
                    <a:pt x="306" y="186"/>
                    <a:pt x="306" y="186"/>
                    <a:pt x="306" y="186"/>
                  </a:cubicBezTo>
                  <a:cubicBezTo>
                    <a:pt x="332" y="181"/>
                    <a:pt x="332" y="181"/>
                    <a:pt x="332" y="181"/>
                  </a:cubicBezTo>
                </a:path>
              </a:pathLst>
            </a:custGeom>
            <a:noFill/>
            <a:ln w="15875" cap="flat">
              <a:solidFill>
                <a:schemeClr val="bg1"/>
              </a:solidFill>
              <a:prstDash val="soli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dirty="0">
                <a:gradFill>
                  <a:gsLst>
                    <a:gs pos="0">
                      <a:srgbClr val="505050"/>
                    </a:gs>
                    <a:gs pos="100000">
                      <a:srgbClr val="505050"/>
                    </a:gs>
                  </a:gsLst>
                </a:gradFill>
              </a:endParaRPr>
            </a:p>
          </p:txBody>
        </p:sp>
      </p:grpSp>
      <p:sp>
        <p:nvSpPr>
          <p:cNvPr id="65" name="TextBox 64">
            <a:extLst>
              <a:ext uri="{FF2B5EF4-FFF2-40B4-BE49-F238E27FC236}">
                <a16:creationId xmlns:a16="http://schemas.microsoft.com/office/drawing/2014/main" id="{064B4648-69FD-F347-A9C6-6605A901EF96}"/>
              </a:ext>
            </a:extLst>
          </p:cNvPr>
          <p:cNvSpPr txBox="1"/>
          <p:nvPr/>
        </p:nvSpPr>
        <p:spPr>
          <a:xfrm>
            <a:off x="10013950" y="3285710"/>
            <a:ext cx="649288" cy="215444"/>
          </a:xfrm>
          <a:prstGeom prst="rect">
            <a:avLst/>
          </a:prstGeom>
          <a:solidFill>
            <a:schemeClr val="bg1"/>
          </a:solidFill>
        </p:spPr>
        <p:txBody>
          <a:bodyPr wrap="square" lIns="0" tIns="0" rIns="0" bIns="0" rtlCol="0">
            <a:spAutoFit/>
          </a:bodyPr>
          <a:lstStyle/>
          <a:p>
            <a:pPr algn="ctr"/>
            <a:r>
              <a:rPr lang="en-US" sz="1400" dirty="0">
                <a:solidFill>
                  <a:schemeClr val="accent1"/>
                </a:solidFill>
                <a:latin typeface="+mj-lt"/>
              </a:rPr>
              <a:t>Label</a:t>
            </a:r>
          </a:p>
        </p:txBody>
      </p:sp>
      <p:sp>
        <p:nvSpPr>
          <p:cNvPr id="70" name="TextBox 69">
            <a:extLst>
              <a:ext uri="{FF2B5EF4-FFF2-40B4-BE49-F238E27FC236}">
                <a16:creationId xmlns:a16="http://schemas.microsoft.com/office/drawing/2014/main" id="{8B4D59C2-33C8-3E4E-B63D-DBF1F2471556}"/>
              </a:ext>
            </a:extLst>
          </p:cNvPr>
          <p:cNvSpPr txBox="1"/>
          <p:nvPr/>
        </p:nvSpPr>
        <p:spPr>
          <a:xfrm>
            <a:off x="8307623" y="1773188"/>
            <a:ext cx="1595438" cy="1445077"/>
          </a:xfrm>
          <a:prstGeom prst="rect">
            <a:avLst/>
          </a:prstGeom>
          <a:noFill/>
        </p:spPr>
        <p:txBody>
          <a:bodyPr wrap="square" lIns="90000" tIns="46800" rIns="90000" bIns="46800" rtlCol="0" anchor="t">
            <a:spAutoFit/>
          </a:bodyPr>
          <a:lstStyle/>
          <a:p>
            <a:pPr marL="171450" indent="-171450">
              <a:lnSpc>
                <a:spcPct val="150000"/>
              </a:lnSpc>
              <a:buClr>
                <a:schemeClr val="accent1"/>
              </a:buClr>
              <a:buSzPct val="110000"/>
              <a:buFont typeface=".Hiragino Kaku Gothic Interface W3"/>
              <a:buChar char="◉"/>
            </a:pPr>
            <a:r>
              <a:rPr lang="en-US" sz="1200" dirty="0"/>
              <a:t>Goal</a:t>
            </a:r>
          </a:p>
          <a:p>
            <a:pPr marL="171450" indent="-171450">
              <a:lnSpc>
                <a:spcPct val="150000"/>
              </a:lnSpc>
              <a:buClr>
                <a:schemeClr val="accent1"/>
              </a:buClr>
              <a:buSzPct val="110000"/>
              <a:buFont typeface=".Hiragino Kaku Gothic Interface W3"/>
              <a:buChar char="◉"/>
            </a:pPr>
            <a:r>
              <a:rPr lang="en-US" sz="1200" dirty="0"/>
              <a:t>Outcome</a:t>
            </a:r>
          </a:p>
          <a:p>
            <a:pPr marL="171450" indent="-171450">
              <a:lnSpc>
                <a:spcPct val="150000"/>
              </a:lnSpc>
              <a:buClr>
                <a:schemeClr val="accent1"/>
              </a:buClr>
              <a:buSzPct val="110000"/>
              <a:buFont typeface=".Hiragino Kaku Gothic Interface W3"/>
              <a:buChar char="◉"/>
            </a:pPr>
            <a:r>
              <a:rPr lang="en-US" sz="1200" dirty="0"/>
              <a:t>Deliverable</a:t>
            </a:r>
          </a:p>
          <a:p>
            <a:pPr marL="171450" indent="-171450">
              <a:lnSpc>
                <a:spcPct val="150000"/>
              </a:lnSpc>
              <a:buClr>
                <a:schemeClr val="accent1"/>
              </a:buClr>
              <a:buSzPct val="110000"/>
              <a:buFont typeface=".Hiragino Kaku Gothic Interface W3"/>
              <a:buChar char="◉"/>
            </a:pPr>
            <a:r>
              <a:rPr lang="en-US" sz="1200" dirty="0"/>
              <a:t>Result</a:t>
            </a:r>
          </a:p>
          <a:p>
            <a:pPr marL="171450" indent="-171450">
              <a:lnSpc>
                <a:spcPct val="150000"/>
              </a:lnSpc>
              <a:buClr>
                <a:schemeClr val="accent1"/>
              </a:buClr>
              <a:buSzPct val="110000"/>
              <a:buFont typeface=".Hiragino Kaku Gothic Interface W3"/>
              <a:buChar char="◉"/>
            </a:pPr>
            <a:r>
              <a:rPr lang="en-US" sz="1200" dirty="0"/>
              <a:t>Review</a:t>
            </a:r>
          </a:p>
        </p:txBody>
      </p:sp>
      <p:grpSp>
        <p:nvGrpSpPr>
          <p:cNvPr id="9" name="Group 8" descr="Label 5 icon circle">
            <a:extLst>
              <a:ext uri="{FF2B5EF4-FFF2-40B4-BE49-F238E27FC236}">
                <a16:creationId xmlns:a16="http://schemas.microsoft.com/office/drawing/2014/main" id="{64FFEDAA-A429-3744-92D7-197DAFF9E608}"/>
              </a:ext>
            </a:extLst>
          </p:cNvPr>
          <p:cNvGrpSpPr/>
          <p:nvPr/>
        </p:nvGrpSpPr>
        <p:grpSpPr>
          <a:xfrm>
            <a:off x="8128000" y="3560884"/>
            <a:ext cx="659875" cy="659875"/>
            <a:chOff x="8128000" y="3560884"/>
            <a:chExt cx="659875" cy="659875"/>
          </a:xfrm>
        </p:grpSpPr>
        <p:grpSp>
          <p:nvGrpSpPr>
            <p:cNvPr id="81" name="Group 80" descr="Icon location">
              <a:extLst>
                <a:ext uri="{FF2B5EF4-FFF2-40B4-BE49-F238E27FC236}">
                  <a16:creationId xmlns:a16="http://schemas.microsoft.com/office/drawing/2014/main" id="{8B951E11-EBE1-A348-AEDC-580D16CD463E}"/>
                </a:ext>
              </a:extLst>
            </p:cNvPr>
            <p:cNvGrpSpPr/>
            <p:nvPr/>
          </p:nvGrpSpPr>
          <p:grpSpPr>
            <a:xfrm>
              <a:off x="8128000" y="3560884"/>
              <a:ext cx="659875" cy="659875"/>
              <a:chOff x="584200" y="3560884"/>
              <a:chExt cx="659875" cy="659875"/>
            </a:xfrm>
          </p:grpSpPr>
          <p:sp>
            <p:nvSpPr>
              <p:cNvPr id="82" name="Oval 81">
                <a:extLst>
                  <a:ext uri="{FF2B5EF4-FFF2-40B4-BE49-F238E27FC236}">
                    <a16:creationId xmlns:a16="http://schemas.microsoft.com/office/drawing/2014/main" id="{E4CFFCC2-672C-054C-ABF2-EBAD981254AE}"/>
                  </a:ext>
                </a:extLst>
              </p:cNvPr>
              <p:cNvSpPr/>
              <p:nvPr/>
            </p:nvSpPr>
            <p:spPr bwMode="auto">
              <a:xfrm>
                <a:off x="584200" y="3560884"/>
                <a:ext cx="659875" cy="659875"/>
              </a:xfrm>
              <a:prstGeom prst="ellipse">
                <a:avLst/>
              </a:prstGeom>
              <a:solidFill>
                <a:schemeClr val="accent1"/>
              </a:solidFill>
              <a:ln w="254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800" dirty="0">
                  <a:solidFill>
                    <a:srgbClr val="FFFFFF"/>
                  </a:solidFill>
                  <a:latin typeface="+mj-lt"/>
                  <a:ea typeface="Segoe UI" pitchFamily="34" charset="0"/>
                  <a:cs typeface="Segoe UI" pitchFamily="34" charset="0"/>
                </a:endParaRPr>
              </a:p>
            </p:txBody>
          </p:sp>
          <p:sp>
            <p:nvSpPr>
              <p:cNvPr id="83" name="Oval 82" descr="Computer chip icon">
                <a:extLst>
                  <a:ext uri="{FF2B5EF4-FFF2-40B4-BE49-F238E27FC236}">
                    <a16:creationId xmlns:a16="http://schemas.microsoft.com/office/drawing/2014/main" id="{180486FC-A1F9-1143-BDDD-ADA4CF12D54A}"/>
                  </a:ext>
                </a:extLst>
              </p:cNvPr>
              <p:cNvSpPr/>
              <p:nvPr/>
            </p:nvSpPr>
            <p:spPr bwMode="auto">
              <a:xfrm>
                <a:off x="624585" y="3601269"/>
                <a:ext cx="579104" cy="579104"/>
              </a:xfrm>
              <a:prstGeom prst="ellipse">
                <a:avLst/>
              </a:prstGeom>
              <a:solidFill>
                <a:schemeClr val="tx2"/>
              </a:solidFill>
              <a:ln w="254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800" dirty="0">
                  <a:solidFill>
                    <a:srgbClr val="FFFFFF"/>
                  </a:solidFill>
                  <a:latin typeface="+mj-lt"/>
                  <a:ea typeface="Segoe UI" pitchFamily="34" charset="0"/>
                  <a:cs typeface="Segoe UI" pitchFamily="34" charset="0"/>
                </a:endParaRPr>
              </a:p>
            </p:txBody>
          </p:sp>
        </p:grpSp>
        <p:sp>
          <p:nvSpPr>
            <p:cNvPr id="90" name="chip" title="Icon of a computer chip">
              <a:extLst>
                <a:ext uri="{FF2B5EF4-FFF2-40B4-BE49-F238E27FC236}">
                  <a16:creationId xmlns:a16="http://schemas.microsoft.com/office/drawing/2014/main" id="{B0821D5A-3C61-FA47-AEFC-F9CB60A55276}"/>
                </a:ext>
              </a:extLst>
            </p:cNvPr>
            <p:cNvSpPr>
              <a:spLocks noChangeAspect="1" noEditPoints="1"/>
            </p:cNvSpPr>
            <p:nvPr/>
          </p:nvSpPr>
          <p:spPr bwMode="auto">
            <a:xfrm>
              <a:off x="8277448" y="3701581"/>
              <a:ext cx="358356" cy="365760"/>
            </a:xfrm>
            <a:custGeom>
              <a:avLst/>
              <a:gdLst>
                <a:gd name="T0" fmla="*/ 267 w 334"/>
                <a:gd name="T1" fmla="*/ 298 h 341"/>
                <a:gd name="T2" fmla="*/ 60 w 334"/>
                <a:gd name="T3" fmla="*/ 298 h 341"/>
                <a:gd name="T4" fmla="*/ 36 w 334"/>
                <a:gd name="T5" fmla="*/ 273 h 341"/>
                <a:gd name="T6" fmla="*/ 36 w 334"/>
                <a:gd name="T7" fmla="*/ 61 h 341"/>
                <a:gd name="T8" fmla="*/ 60 w 334"/>
                <a:gd name="T9" fmla="*/ 36 h 341"/>
                <a:gd name="T10" fmla="*/ 267 w 334"/>
                <a:gd name="T11" fmla="*/ 36 h 341"/>
                <a:gd name="T12" fmla="*/ 291 w 334"/>
                <a:gd name="T13" fmla="*/ 61 h 341"/>
                <a:gd name="T14" fmla="*/ 291 w 334"/>
                <a:gd name="T15" fmla="*/ 273 h 341"/>
                <a:gd name="T16" fmla="*/ 267 w 334"/>
                <a:gd name="T17" fmla="*/ 298 h 341"/>
                <a:gd name="T18" fmla="*/ 78 w 334"/>
                <a:gd name="T19" fmla="*/ 36 h 341"/>
                <a:gd name="T20" fmla="*/ 78 w 334"/>
                <a:gd name="T21" fmla="*/ 0 h 341"/>
                <a:gd name="T22" fmla="*/ 121 w 334"/>
                <a:gd name="T23" fmla="*/ 36 h 341"/>
                <a:gd name="T24" fmla="*/ 121 w 334"/>
                <a:gd name="T25" fmla="*/ 0 h 341"/>
                <a:gd name="T26" fmla="*/ 163 w 334"/>
                <a:gd name="T27" fmla="*/ 0 h 341"/>
                <a:gd name="T28" fmla="*/ 163 w 334"/>
                <a:gd name="T29" fmla="*/ 36 h 341"/>
                <a:gd name="T30" fmla="*/ 206 w 334"/>
                <a:gd name="T31" fmla="*/ 0 h 341"/>
                <a:gd name="T32" fmla="*/ 206 w 334"/>
                <a:gd name="T33" fmla="*/ 36 h 341"/>
                <a:gd name="T34" fmla="*/ 256 w 334"/>
                <a:gd name="T35" fmla="*/ 0 h 341"/>
                <a:gd name="T36" fmla="*/ 256 w 334"/>
                <a:gd name="T37" fmla="*/ 36 h 341"/>
                <a:gd name="T38" fmla="*/ 334 w 334"/>
                <a:gd name="T39" fmla="*/ 78 h 341"/>
                <a:gd name="T40" fmla="*/ 291 w 334"/>
                <a:gd name="T41" fmla="*/ 78 h 341"/>
                <a:gd name="T42" fmla="*/ 334 w 334"/>
                <a:gd name="T43" fmla="*/ 121 h 341"/>
                <a:gd name="T44" fmla="*/ 291 w 334"/>
                <a:gd name="T45" fmla="*/ 121 h 341"/>
                <a:gd name="T46" fmla="*/ 334 w 334"/>
                <a:gd name="T47" fmla="*/ 163 h 341"/>
                <a:gd name="T48" fmla="*/ 291 w 334"/>
                <a:gd name="T49" fmla="*/ 163 h 341"/>
                <a:gd name="T50" fmla="*/ 334 w 334"/>
                <a:gd name="T51" fmla="*/ 213 h 341"/>
                <a:gd name="T52" fmla="*/ 291 w 334"/>
                <a:gd name="T53" fmla="*/ 213 h 341"/>
                <a:gd name="T54" fmla="*/ 334 w 334"/>
                <a:gd name="T55" fmla="*/ 256 h 341"/>
                <a:gd name="T56" fmla="*/ 291 w 334"/>
                <a:gd name="T57" fmla="*/ 256 h 341"/>
                <a:gd name="T58" fmla="*/ 36 w 334"/>
                <a:gd name="T59" fmla="*/ 78 h 341"/>
                <a:gd name="T60" fmla="*/ 0 w 334"/>
                <a:gd name="T61" fmla="*/ 78 h 341"/>
                <a:gd name="T62" fmla="*/ 36 w 334"/>
                <a:gd name="T63" fmla="*/ 121 h 341"/>
                <a:gd name="T64" fmla="*/ 0 w 334"/>
                <a:gd name="T65" fmla="*/ 121 h 341"/>
                <a:gd name="T66" fmla="*/ 36 w 334"/>
                <a:gd name="T67" fmla="*/ 163 h 341"/>
                <a:gd name="T68" fmla="*/ 0 w 334"/>
                <a:gd name="T69" fmla="*/ 163 h 341"/>
                <a:gd name="T70" fmla="*/ 36 w 334"/>
                <a:gd name="T71" fmla="*/ 213 h 341"/>
                <a:gd name="T72" fmla="*/ 0 w 334"/>
                <a:gd name="T73" fmla="*/ 213 h 341"/>
                <a:gd name="T74" fmla="*/ 36 w 334"/>
                <a:gd name="T75" fmla="*/ 256 h 341"/>
                <a:gd name="T76" fmla="*/ 0 w 334"/>
                <a:gd name="T77" fmla="*/ 256 h 341"/>
                <a:gd name="T78" fmla="*/ 78 w 334"/>
                <a:gd name="T79" fmla="*/ 298 h 341"/>
                <a:gd name="T80" fmla="*/ 78 w 334"/>
                <a:gd name="T81" fmla="*/ 341 h 341"/>
                <a:gd name="T82" fmla="*/ 121 w 334"/>
                <a:gd name="T83" fmla="*/ 298 h 341"/>
                <a:gd name="T84" fmla="*/ 121 w 334"/>
                <a:gd name="T85" fmla="*/ 341 h 341"/>
                <a:gd name="T86" fmla="*/ 163 w 334"/>
                <a:gd name="T87" fmla="*/ 341 h 341"/>
                <a:gd name="T88" fmla="*/ 163 w 334"/>
                <a:gd name="T89" fmla="*/ 298 h 341"/>
                <a:gd name="T90" fmla="*/ 206 w 334"/>
                <a:gd name="T91" fmla="*/ 298 h 341"/>
                <a:gd name="T92" fmla="*/ 206 w 334"/>
                <a:gd name="T93" fmla="*/ 341 h 341"/>
                <a:gd name="T94" fmla="*/ 256 w 334"/>
                <a:gd name="T95" fmla="*/ 298 h 341"/>
                <a:gd name="T96" fmla="*/ 256 w 334"/>
                <a:gd name="T97" fmla="*/ 341 h 3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34" h="341">
                  <a:moveTo>
                    <a:pt x="267" y="298"/>
                  </a:moveTo>
                  <a:cubicBezTo>
                    <a:pt x="60" y="298"/>
                    <a:pt x="60" y="298"/>
                    <a:pt x="60" y="298"/>
                  </a:cubicBezTo>
                  <a:cubicBezTo>
                    <a:pt x="48" y="298"/>
                    <a:pt x="36" y="286"/>
                    <a:pt x="36" y="273"/>
                  </a:cubicBezTo>
                  <a:cubicBezTo>
                    <a:pt x="36" y="61"/>
                    <a:pt x="36" y="61"/>
                    <a:pt x="36" y="61"/>
                  </a:cubicBezTo>
                  <a:cubicBezTo>
                    <a:pt x="36" y="45"/>
                    <a:pt x="48" y="36"/>
                    <a:pt x="60" y="36"/>
                  </a:cubicBezTo>
                  <a:cubicBezTo>
                    <a:pt x="267" y="36"/>
                    <a:pt x="267" y="36"/>
                    <a:pt x="267" y="36"/>
                  </a:cubicBezTo>
                  <a:cubicBezTo>
                    <a:pt x="282" y="36"/>
                    <a:pt x="291" y="45"/>
                    <a:pt x="291" y="61"/>
                  </a:cubicBezTo>
                  <a:cubicBezTo>
                    <a:pt x="291" y="273"/>
                    <a:pt x="291" y="273"/>
                    <a:pt x="291" y="273"/>
                  </a:cubicBezTo>
                  <a:cubicBezTo>
                    <a:pt x="291" y="286"/>
                    <a:pt x="282" y="298"/>
                    <a:pt x="267" y="298"/>
                  </a:cubicBezTo>
                  <a:close/>
                  <a:moveTo>
                    <a:pt x="78" y="36"/>
                  </a:moveTo>
                  <a:cubicBezTo>
                    <a:pt x="78" y="0"/>
                    <a:pt x="78" y="0"/>
                    <a:pt x="78" y="0"/>
                  </a:cubicBezTo>
                  <a:moveTo>
                    <a:pt x="121" y="36"/>
                  </a:moveTo>
                  <a:cubicBezTo>
                    <a:pt x="121" y="0"/>
                    <a:pt x="121" y="0"/>
                    <a:pt x="121" y="0"/>
                  </a:cubicBezTo>
                  <a:moveTo>
                    <a:pt x="163" y="0"/>
                  </a:moveTo>
                  <a:cubicBezTo>
                    <a:pt x="163" y="36"/>
                    <a:pt x="163" y="36"/>
                    <a:pt x="163" y="36"/>
                  </a:cubicBezTo>
                  <a:moveTo>
                    <a:pt x="206" y="0"/>
                  </a:moveTo>
                  <a:cubicBezTo>
                    <a:pt x="206" y="36"/>
                    <a:pt x="206" y="36"/>
                    <a:pt x="206" y="36"/>
                  </a:cubicBezTo>
                  <a:moveTo>
                    <a:pt x="256" y="0"/>
                  </a:moveTo>
                  <a:cubicBezTo>
                    <a:pt x="256" y="36"/>
                    <a:pt x="256" y="36"/>
                    <a:pt x="256" y="36"/>
                  </a:cubicBezTo>
                  <a:moveTo>
                    <a:pt x="334" y="78"/>
                  </a:moveTo>
                  <a:cubicBezTo>
                    <a:pt x="291" y="78"/>
                    <a:pt x="291" y="78"/>
                    <a:pt x="291" y="78"/>
                  </a:cubicBezTo>
                  <a:moveTo>
                    <a:pt x="334" y="121"/>
                  </a:moveTo>
                  <a:cubicBezTo>
                    <a:pt x="291" y="121"/>
                    <a:pt x="291" y="121"/>
                    <a:pt x="291" y="121"/>
                  </a:cubicBezTo>
                  <a:moveTo>
                    <a:pt x="334" y="163"/>
                  </a:moveTo>
                  <a:cubicBezTo>
                    <a:pt x="291" y="163"/>
                    <a:pt x="291" y="163"/>
                    <a:pt x="291" y="163"/>
                  </a:cubicBezTo>
                  <a:moveTo>
                    <a:pt x="334" y="213"/>
                  </a:moveTo>
                  <a:cubicBezTo>
                    <a:pt x="291" y="213"/>
                    <a:pt x="291" y="213"/>
                    <a:pt x="291" y="213"/>
                  </a:cubicBezTo>
                  <a:moveTo>
                    <a:pt x="334" y="256"/>
                  </a:moveTo>
                  <a:cubicBezTo>
                    <a:pt x="291" y="256"/>
                    <a:pt x="291" y="256"/>
                    <a:pt x="291" y="256"/>
                  </a:cubicBezTo>
                  <a:moveTo>
                    <a:pt x="36" y="78"/>
                  </a:moveTo>
                  <a:cubicBezTo>
                    <a:pt x="0" y="78"/>
                    <a:pt x="0" y="78"/>
                    <a:pt x="0" y="78"/>
                  </a:cubicBezTo>
                  <a:moveTo>
                    <a:pt x="36" y="121"/>
                  </a:moveTo>
                  <a:cubicBezTo>
                    <a:pt x="0" y="121"/>
                    <a:pt x="0" y="121"/>
                    <a:pt x="0" y="121"/>
                  </a:cubicBezTo>
                  <a:moveTo>
                    <a:pt x="36" y="163"/>
                  </a:moveTo>
                  <a:cubicBezTo>
                    <a:pt x="0" y="163"/>
                    <a:pt x="0" y="163"/>
                    <a:pt x="0" y="163"/>
                  </a:cubicBezTo>
                  <a:moveTo>
                    <a:pt x="36" y="213"/>
                  </a:moveTo>
                  <a:cubicBezTo>
                    <a:pt x="0" y="213"/>
                    <a:pt x="0" y="213"/>
                    <a:pt x="0" y="213"/>
                  </a:cubicBezTo>
                  <a:moveTo>
                    <a:pt x="36" y="256"/>
                  </a:moveTo>
                  <a:cubicBezTo>
                    <a:pt x="0" y="256"/>
                    <a:pt x="0" y="256"/>
                    <a:pt x="0" y="256"/>
                  </a:cubicBezTo>
                  <a:moveTo>
                    <a:pt x="78" y="298"/>
                  </a:moveTo>
                  <a:cubicBezTo>
                    <a:pt x="78" y="341"/>
                    <a:pt x="78" y="341"/>
                    <a:pt x="78" y="341"/>
                  </a:cubicBezTo>
                  <a:moveTo>
                    <a:pt x="121" y="298"/>
                  </a:moveTo>
                  <a:cubicBezTo>
                    <a:pt x="121" y="341"/>
                    <a:pt x="121" y="341"/>
                    <a:pt x="121" y="341"/>
                  </a:cubicBezTo>
                  <a:moveTo>
                    <a:pt x="163" y="341"/>
                  </a:moveTo>
                  <a:cubicBezTo>
                    <a:pt x="163" y="298"/>
                    <a:pt x="163" y="298"/>
                    <a:pt x="163" y="298"/>
                  </a:cubicBezTo>
                  <a:moveTo>
                    <a:pt x="206" y="298"/>
                  </a:moveTo>
                  <a:cubicBezTo>
                    <a:pt x="206" y="341"/>
                    <a:pt x="206" y="341"/>
                    <a:pt x="206" y="341"/>
                  </a:cubicBezTo>
                  <a:moveTo>
                    <a:pt x="256" y="298"/>
                  </a:moveTo>
                  <a:cubicBezTo>
                    <a:pt x="256" y="341"/>
                    <a:pt x="256" y="341"/>
                    <a:pt x="256" y="341"/>
                  </a:cubicBezTo>
                </a:path>
              </a:pathLst>
            </a:custGeom>
            <a:noFill/>
            <a:ln w="15875" cap="sq">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gradFill>
                  <a:gsLst>
                    <a:gs pos="0">
                      <a:srgbClr val="505050"/>
                    </a:gs>
                    <a:gs pos="100000">
                      <a:srgbClr val="505050"/>
                    </a:gs>
                  </a:gsLst>
                </a:gradFill>
              </a:endParaRPr>
            </a:p>
          </p:txBody>
        </p:sp>
      </p:grpSp>
      <p:sp>
        <p:nvSpPr>
          <p:cNvPr id="64" name="TextBox 63">
            <a:extLst>
              <a:ext uri="{FF2B5EF4-FFF2-40B4-BE49-F238E27FC236}">
                <a16:creationId xmlns:a16="http://schemas.microsoft.com/office/drawing/2014/main" id="{79731284-4DC3-6746-9552-67D6042AE872}"/>
              </a:ext>
            </a:extLst>
          </p:cNvPr>
          <p:cNvSpPr txBox="1"/>
          <p:nvPr/>
        </p:nvSpPr>
        <p:spPr>
          <a:xfrm>
            <a:off x="8128000" y="4302672"/>
            <a:ext cx="649288" cy="215444"/>
          </a:xfrm>
          <a:prstGeom prst="rect">
            <a:avLst/>
          </a:prstGeom>
          <a:solidFill>
            <a:schemeClr val="bg1"/>
          </a:solidFill>
        </p:spPr>
        <p:txBody>
          <a:bodyPr wrap="square" lIns="0" tIns="0" rIns="0" bIns="0" rtlCol="0">
            <a:spAutoFit/>
          </a:bodyPr>
          <a:lstStyle/>
          <a:p>
            <a:pPr algn="ctr"/>
            <a:r>
              <a:rPr lang="en-US" sz="1400" dirty="0">
                <a:solidFill>
                  <a:schemeClr val="accent1"/>
                </a:solidFill>
                <a:latin typeface="+mj-lt"/>
              </a:rPr>
              <a:t>Label</a:t>
            </a:r>
          </a:p>
        </p:txBody>
      </p:sp>
      <p:sp>
        <p:nvSpPr>
          <p:cNvPr id="67" name="TextBox 66" descr="Line leading to bullet points">
            <a:extLst>
              <a:ext uri="{FF2B5EF4-FFF2-40B4-BE49-F238E27FC236}">
                <a16:creationId xmlns:a16="http://schemas.microsoft.com/office/drawing/2014/main" id="{4F44AD09-7A51-F04F-A524-86D9F470C474}"/>
              </a:ext>
            </a:extLst>
          </p:cNvPr>
          <p:cNvSpPr txBox="1"/>
          <p:nvPr/>
        </p:nvSpPr>
        <p:spPr>
          <a:xfrm>
            <a:off x="6409206" y="4523907"/>
            <a:ext cx="1595438" cy="1445077"/>
          </a:xfrm>
          <a:prstGeom prst="rect">
            <a:avLst/>
          </a:prstGeom>
          <a:noFill/>
        </p:spPr>
        <p:txBody>
          <a:bodyPr wrap="square" lIns="90000" tIns="46800" rIns="90000" bIns="46800" rtlCol="0" anchor="b">
            <a:spAutoFit/>
          </a:bodyPr>
          <a:lstStyle/>
          <a:p>
            <a:pPr marL="171450" indent="-171450">
              <a:lnSpc>
                <a:spcPct val="150000"/>
              </a:lnSpc>
              <a:buClr>
                <a:schemeClr val="accent1"/>
              </a:buClr>
              <a:buSzPct val="110000"/>
              <a:buFont typeface=".Hiragino Kaku Gothic Interface W3"/>
              <a:buChar char="◉"/>
            </a:pPr>
            <a:r>
              <a:rPr lang="en-US" sz="1200" dirty="0"/>
              <a:t>Goal</a:t>
            </a:r>
          </a:p>
          <a:p>
            <a:pPr marL="171450" indent="-171450">
              <a:lnSpc>
                <a:spcPct val="150000"/>
              </a:lnSpc>
              <a:buClr>
                <a:schemeClr val="accent1"/>
              </a:buClr>
              <a:buSzPct val="110000"/>
              <a:buFont typeface=".Hiragino Kaku Gothic Interface W3"/>
              <a:buChar char="◉"/>
            </a:pPr>
            <a:r>
              <a:rPr lang="en-US" sz="1200" dirty="0"/>
              <a:t>Outcome</a:t>
            </a:r>
          </a:p>
          <a:p>
            <a:pPr marL="171450" indent="-171450">
              <a:lnSpc>
                <a:spcPct val="150000"/>
              </a:lnSpc>
              <a:buClr>
                <a:schemeClr val="accent1"/>
              </a:buClr>
              <a:buSzPct val="110000"/>
              <a:buFont typeface=".Hiragino Kaku Gothic Interface W3"/>
              <a:buChar char="◉"/>
            </a:pPr>
            <a:r>
              <a:rPr lang="en-US" sz="1200" dirty="0"/>
              <a:t>Deliverable</a:t>
            </a:r>
          </a:p>
          <a:p>
            <a:pPr marL="171450" indent="-171450">
              <a:lnSpc>
                <a:spcPct val="150000"/>
              </a:lnSpc>
              <a:buClr>
                <a:schemeClr val="accent1"/>
              </a:buClr>
              <a:buSzPct val="110000"/>
              <a:buFont typeface=".Hiragino Kaku Gothic Interface W3"/>
              <a:buChar char="◉"/>
            </a:pPr>
            <a:r>
              <a:rPr lang="en-US" sz="1200" dirty="0"/>
              <a:t>Result</a:t>
            </a:r>
          </a:p>
          <a:p>
            <a:pPr marL="171450" indent="-171450">
              <a:lnSpc>
                <a:spcPct val="150000"/>
              </a:lnSpc>
              <a:buClr>
                <a:schemeClr val="accent1"/>
              </a:buClr>
              <a:buSzPct val="110000"/>
              <a:buFont typeface=".Hiragino Kaku Gothic Interface W3"/>
              <a:buChar char="◉"/>
            </a:pPr>
            <a:r>
              <a:rPr lang="en-US" sz="1200" dirty="0"/>
              <a:t>Review</a:t>
            </a:r>
          </a:p>
        </p:txBody>
      </p:sp>
      <p:grpSp>
        <p:nvGrpSpPr>
          <p:cNvPr id="8" name="Group 7" descr="Label 4 icon circle">
            <a:extLst>
              <a:ext uri="{FF2B5EF4-FFF2-40B4-BE49-F238E27FC236}">
                <a16:creationId xmlns:a16="http://schemas.microsoft.com/office/drawing/2014/main" id="{48A81918-F3EE-1942-ACD3-6FE9D67C2388}"/>
              </a:ext>
            </a:extLst>
          </p:cNvPr>
          <p:cNvGrpSpPr/>
          <p:nvPr/>
        </p:nvGrpSpPr>
        <p:grpSpPr>
          <a:xfrm>
            <a:off x="6240463" y="3560884"/>
            <a:ext cx="659875" cy="659875"/>
            <a:chOff x="6240463" y="3560884"/>
            <a:chExt cx="659875" cy="659875"/>
          </a:xfrm>
        </p:grpSpPr>
        <p:grpSp>
          <p:nvGrpSpPr>
            <p:cNvPr id="78" name="Group 77" descr="Icon location">
              <a:extLst>
                <a:ext uri="{FF2B5EF4-FFF2-40B4-BE49-F238E27FC236}">
                  <a16:creationId xmlns:a16="http://schemas.microsoft.com/office/drawing/2014/main" id="{8F2DB461-D156-764E-969F-BB2E1DB17671}"/>
                </a:ext>
              </a:extLst>
            </p:cNvPr>
            <p:cNvGrpSpPr/>
            <p:nvPr/>
          </p:nvGrpSpPr>
          <p:grpSpPr>
            <a:xfrm>
              <a:off x="6240463" y="3560884"/>
              <a:ext cx="659875" cy="659875"/>
              <a:chOff x="584200" y="3560884"/>
              <a:chExt cx="659875" cy="659875"/>
            </a:xfrm>
          </p:grpSpPr>
          <p:sp>
            <p:nvSpPr>
              <p:cNvPr id="79" name="Oval 78">
                <a:extLst>
                  <a:ext uri="{FF2B5EF4-FFF2-40B4-BE49-F238E27FC236}">
                    <a16:creationId xmlns:a16="http://schemas.microsoft.com/office/drawing/2014/main" id="{F3B74794-89C9-2140-98AF-CE02B69BF40F}"/>
                  </a:ext>
                </a:extLst>
              </p:cNvPr>
              <p:cNvSpPr/>
              <p:nvPr/>
            </p:nvSpPr>
            <p:spPr bwMode="auto">
              <a:xfrm>
                <a:off x="584200" y="3560884"/>
                <a:ext cx="659875" cy="659875"/>
              </a:xfrm>
              <a:prstGeom prst="ellipse">
                <a:avLst/>
              </a:prstGeom>
              <a:solidFill>
                <a:schemeClr val="accent1"/>
              </a:solidFill>
              <a:ln w="254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800" dirty="0">
                  <a:solidFill>
                    <a:srgbClr val="FFFFFF"/>
                  </a:solidFill>
                  <a:latin typeface="+mj-lt"/>
                  <a:ea typeface="Segoe UI" pitchFamily="34" charset="0"/>
                  <a:cs typeface="Segoe UI" pitchFamily="34" charset="0"/>
                </a:endParaRPr>
              </a:p>
            </p:txBody>
          </p:sp>
          <p:sp>
            <p:nvSpPr>
              <p:cNvPr id="80" name="Oval 79">
                <a:extLst>
                  <a:ext uri="{FF2B5EF4-FFF2-40B4-BE49-F238E27FC236}">
                    <a16:creationId xmlns:a16="http://schemas.microsoft.com/office/drawing/2014/main" id="{FB4F0790-79AD-854D-9F9D-7D0F3691519B}"/>
                  </a:ext>
                </a:extLst>
              </p:cNvPr>
              <p:cNvSpPr/>
              <p:nvPr/>
            </p:nvSpPr>
            <p:spPr bwMode="auto">
              <a:xfrm>
                <a:off x="624585" y="3601269"/>
                <a:ext cx="579104" cy="579104"/>
              </a:xfrm>
              <a:prstGeom prst="ellipse">
                <a:avLst/>
              </a:prstGeom>
              <a:solidFill>
                <a:schemeClr val="tx2"/>
              </a:solidFill>
              <a:ln w="254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800" dirty="0">
                  <a:solidFill>
                    <a:srgbClr val="FFFFFF"/>
                  </a:solidFill>
                  <a:latin typeface="+mj-lt"/>
                  <a:ea typeface="Segoe UI" pitchFamily="34" charset="0"/>
                  <a:cs typeface="Segoe UI" pitchFamily="34" charset="0"/>
                </a:endParaRPr>
              </a:p>
            </p:txBody>
          </p:sp>
        </p:grpSp>
        <p:sp>
          <p:nvSpPr>
            <p:cNvPr id="91" name="Brush" title="Icon of a paintbrush">
              <a:extLst>
                <a:ext uri="{FF2B5EF4-FFF2-40B4-BE49-F238E27FC236}">
                  <a16:creationId xmlns:a16="http://schemas.microsoft.com/office/drawing/2014/main" id="{53361091-8B0C-564B-984F-7C75EB2C92A8}"/>
                </a:ext>
              </a:extLst>
            </p:cNvPr>
            <p:cNvSpPr>
              <a:spLocks noChangeAspect="1" noEditPoints="1"/>
            </p:cNvSpPr>
            <p:nvPr/>
          </p:nvSpPr>
          <p:spPr bwMode="auto">
            <a:xfrm>
              <a:off x="6359853" y="3732895"/>
              <a:ext cx="389618" cy="281697"/>
            </a:xfrm>
            <a:custGeom>
              <a:avLst/>
              <a:gdLst>
                <a:gd name="T0" fmla="*/ 873 w 3144"/>
                <a:gd name="T1" fmla="*/ 1898 h 2272"/>
                <a:gd name="T2" fmla="*/ 1247 w 3144"/>
                <a:gd name="T3" fmla="*/ 1523 h 2272"/>
                <a:gd name="T4" fmla="*/ 1621 w 3144"/>
                <a:gd name="T5" fmla="*/ 1898 h 2272"/>
                <a:gd name="T6" fmla="*/ 1247 w 3144"/>
                <a:gd name="T7" fmla="*/ 2272 h 2272"/>
                <a:gd name="T8" fmla="*/ 499 w 3144"/>
                <a:gd name="T9" fmla="*/ 2272 h 2272"/>
                <a:gd name="T10" fmla="*/ 873 w 3144"/>
                <a:gd name="T11" fmla="*/ 1898 h 2272"/>
                <a:gd name="T12" fmla="*/ 1621 w 3144"/>
                <a:gd name="T13" fmla="*/ 1898 h 2272"/>
                <a:gd name="T14" fmla="*/ 3041 w 3144"/>
                <a:gd name="T15" fmla="*/ 478 h 2272"/>
                <a:gd name="T16" fmla="*/ 3041 w 3144"/>
                <a:gd name="T17" fmla="*/ 104 h 2272"/>
                <a:gd name="T18" fmla="*/ 2667 w 3144"/>
                <a:gd name="T19" fmla="*/ 104 h 2272"/>
                <a:gd name="T20" fmla="*/ 1247 w 3144"/>
                <a:gd name="T21" fmla="*/ 1523 h 2272"/>
                <a:gd name="T22" fmla="*/ 2066 w 3144"/>
                <a:gd name="T23" fmla="*/ 1453 h 2272"/>
                <a:gd name="T24" fmla="*/ 1691 w 3144"/>
                <a:gd name="T25" fmla="*/ 1079 h 2272"/>
                <a:gd name="T26" fmla="*/ 0 w 3144"/>
                <a:gd name="T27" fmla="*/ 2272 h 2272"/>
                <a:gd name="T28" fmla="*/ 499 w 3144"/>
                <a:gd name="T29" fmla="*/ 2272 h 2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144" h="2272">
                  <a:moveTo>
                    <a:pt x="873" y="1898"/>
                  </a:moveTo>
                  <a:cubicBezTo>
                    <a:pt x="873" y="1691"/>
                    <a:pt x="1040" y="1523"/>
                    <a:pt x="1247" y="1523"/>
                  </a:cubicBezTo>
                  <a:cubicBezTo>
                    <a:pt x="1454" y="1523"/>
                    <a:pt x="1621" y="1691"/>
                    <a:pt x="1621" y="1898"/>
                  </a:cubicBezTo>
                  <a:cubicBezTo>
                    <a:pt x="1621" y="2104"/>
                    <a:pt x="1454" y="2272"/>
                    <a:pt x="1247" y="2272"/>
                  </a:cubicBezTo>
                  <a:cubicBezTo>
                    <a:pt x="499" y="2272"/>
                    <a:pt x="499" y="2272"/>
                    <a:pt x="499" y="2272"/>
                  </a:cubicBezTo>
                  <a:cubicBezTo>
                    <a:pt x="705" y="2272"/>
                    <a:pt x="873" y="2104"/>
                    <a:pt x="873" y="1898"/>
                  </a:cubicBezTo>
                  <a:moveTo>
                    <a:pt x="1621" y="1898"/>
                  </a:moveTo>
                  <a:cubicBezTo>
                    <a:pt x="3041" y="478"/>
                    <a:pt x="3041" y="478"/>
                    <a:pt x="3041" y="478"/>
                  </a:cubicBezTo>
                  <a:cubicBezTo>
                    <a:pt x="3144" y="375"/>
                    <a:pt x="3144" y="207"/>
                    <a:pt x="3041" y="104"/>
                  </a:cubicBezTo>
                  <a:cubicBezTo>
                    <a:pt x="2938" y="0"/>
                    <a:pt x="2770" y="0"/>
                    <a:pt x="2667" y="104"/>
                  </a:cubicBezTo>
                  <a:cubicBezTo>
                    <a:pt x="1247" y="1523"/>
                    <a:pt x="1247" y="1523"/>
                    <a:pt x="1247" y="1523"/>
                  </a:cubicBezTo>
                  <a:moveTo>
                    <a:pt x="2066" y="1453"/>
                  </a:moveTo>
                  <a:cubicBezTo>
                    <a:pt x="1979" y="1295"/>
                    <a:pt x="1850" y="1165"/>
                    <a:pt x="1691" y="1079"/>
                  </a:cubicBezTo>
                  <a:moveTo>
                    <a:pt x="0" y="2272"/>
                  </a:moveTo>
                  <a:cubicBezTo>
                    <a:pt x="499" y="2272"/>
                    <a:pt x="499" y="2272"/>
                    <a:pt x="499" y="2272"/>
                  </a:cubicBezTo>
                </a:path>
              </a:pathLst>
            </a:custGeom>
            <a:noFill/>
            <a:ln w="15875" cap="sq">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63" name="TextBox 62">
            <a:extLst>
              <a:ext uri="{FF2B5EF4-FFF2-40B4-BE49-F238E27FC236}">
                <a16:creationId xmlns:a16="http://schemas.microsoft.com/office/drawing/2014/main" id="{8721CFCF-629F-2F4D-BE71-7ABC899BC3E8}"/>
              </a:ext>
            </a:extLst>
          </p:cNvPr>
          <p:cNvSpPr txBox="1"/>
          <p:nvPr/>
        </p:nvSpPr>
        <p:spPr>
          <a:xfrm>
            <a:off x="6240464" y="3285710"/>
            <a:ext cx="652462" cy="215444"/>
          </a:xfrm>
          <a:prstGeom prst="rect">
            <a:avLst/>
          </a:prstGeom>
          <a:solidFill>
            <a:schemeClr val="bg1"/>
          </a:solidFill>
        </p:spPr>
        <p:txBody>
          <a:bodyPr wrap="square" lIns="0" tIns="0" rIns="0" bIns="0" rtlCol="0">
            <a:spAutoFit/>
          </a:bodyPr>
          <a:lstStyle/>
          <a:p>
            <a:pPr algn="ctr"/>
            <a:r>
              <a:rPr lang="en-US" sz="1400" dirty="0">
                <a:solidFill>
                  <a:schemeClr val="accent1"/>
                </a:solidFill>
                <a:latin typeface="+mj-lt"/>
              </a:rPr>
              <a:t>Label</a:t>
            </a:r>
          </a:p>
        </p:txBody>
      </p:sp>
      <p:sp>
        <p:nvSpPr>
          <p:cNvPr id="69" name="TextBox 68">
            <a:extLst>
              <a:ext uri="{FF2B5EF4-FFF2-40B4-BE49-F238E27FC236}">
                <a16:creationId xmlns:a16="http://schemas.microsoft.com/office/drawing/2014/main" id="{F7DC4BA9-B149-4748-96D7-66A7D74AD0BC}"/>
              </a:ext>
            </a:extLst>
          </p:cNvPr>
          <p:cNvSpPr txBox="1"/>
          <p:nvPr/>
        </p:nvSpPr>
        <p:spPr>
          <a:xfrm>
            <a:off x="4542582" y="1773188"/>
            <a:ext cx="1595438" cy="1445077"/>
          </a:xfrm>
          <a:prstGeom prst="rect">
            <a:avLst/>
          </a:prstGeom>
          <a:noFill/>
        </p:spPr>
        <p:txBody>
          <a:bodyPr wrap="square" lIns="90000" tIns="46800" rIns="90000" bIns="46800" rtlCol="0" anchor="t">
            <a:spAutoFit/>
          </a:bodyPr>
          <a:lstStyle/>
          <a:p>
            <a:pPr marL="171450" indent="-171450">
              <a:lnSpc>
                <a:spcPct val="150000"/>
              </a:lnSpc>
              <a:buClr>
                <a:schemeClr val="accent1"/>
              </a:buClr>
              <a:buSzPct val="110000"/>
              <a:buFont typeface=".Hiragino Kaku Gothic Interface W3"/>
              <a:buChar char="◉"/>
            </a:pPr>
            <a:r>
              <a:rPr lang="en-US" sz="1200" dirty="0"/>
              <a:t>Goal</a:t>
            </a:r>
          </a:p>
          <a:p>
            <a:pPr marL="171450" indent="-171450">
              <a:lnSpc>
                <a:spcPct val="150000"/>
              </a:lnSpc>
              <a:buClr>
                <a:schemeClr val="accent1"/>
              </a:buClr>
              <a:buSzPct val="110000"/>
              <a:buFont typeface=".Hiragino Kaku Gothic Interface W3"/>
              <a:buChar char="◉"/>
            </a:pPr>
            <a:r>
              <a:rPr lang="en-US" sz="1200" dirty="0"/>
              <a:t>Outcome</a:t>
            </a:r>
          </a:p>
          <a:p>
            <a:pPr marL="171450" indent="-171450">
              <a:lnSpc>
                <a:spcPct val="150000"/>
              </a:lnSpc>
              <a:buClr>
                <a:schemeClr val="accent1"/>
              </a:buClr>
              <a:buSzPct val="110000"/>
              <a:buFont typeface=".Hiragino Kaku Gothic Interface W3"/>
              <a:buChar char="◉"/>
            </a:pPr>
            <a:r>
              <a:rPr lang="en-US" sz="1200" dirty="0"/>
              <a:t>Deliverable</a:t>
            </a:r>
          </a:p>
          <a:p>
            <a:pPr marL="171450" indent="-171450">
              <a:lnSpc>
                <a:spcPct val="150000"/>
              </a:lnSpc>
              <a:buClr>
                <a:schemeClr val="accent1"/>
              </a:buClr>
              <a:buSzPct val="110000"/>
              <a:buFont typeface=".Hiragino Kaku Gothic Interface W3"/>
              <a:buChar char="◉"/>
            </a:pPr>
            <a:r>
              <a:rPr lang="en-US" sz="1200" dirty="0"/>
              <a:t>Result</a:t>
            </a:r>
          </a:p>
          <a:p>
            <a:pPr marL="171450" indent="-171450">
              <a:lnSpc>
                <a:spcPct val="150000"/>
              </a:lnSpc>
              <a:buClr>
                <a:schemeClr val="accent1"/>
              </a:buClr>
              <a:buSzPct val="110000"/>
              <a:buFont typeface=".Hiragino Kaku Gothic Interface W3"/>
              <a:buChar char="◉"/>
            </a:pPr>
            <a:r>
              <a:rPr lang="en-US" sz="1200" dirty="0"/>
              <a:t>Review</a:t>
            </a:r>
          </a:p>
        </p:txBody>
      </p:sp>
      <p:grpSp>
        <p:nvGrpSpPr>
          <p:cNvPr id="7" name="Group 6" descr="Label 3 icon circle">
            <a:extLst>
              <a:ext uri="{FF2B5EF4-FFF2-40B4-BE49-F238E27FC236}">
                <a16:creationId xmlns:a16="http://schemas.microsoft.com/office/drawing/2014/main" id="{EF1F9207-849D-4349-A722-DDC7E000EE55}"/>
              </a:ext>
            </a:extLst>
          </p:cNvPr>
          <p:cNvGrpSpPr/>
          <p:nvPr/>
        </p:nvGrpSpPr>
        <p:grpSpPr>
          <a:xfrm>
            <a:off x="4358213" y="3560884"/>
            <a:ext cx="659875" cy="659875"/>
            <a:chOff x="4358213" y="3560884"/>
            <a:chExt cx="659875" cy="659875"/>
          </a:xfrm>
        </p:grpSpPr>
        <p:grpSp>
          <p:nvGrpSpPr>
            <p:cNvPr id="75" name="Group 74" descr="Icon location">
              <a:extLst>
                <a:ext uri="{FF2B5EF4-FFF2-40B4-BE49-F238E27FC236}">
                  <a16:creationId xmlns:a16="http://schemas.microsoft.com/office/drawing/2014/main" id="{AB5323ED-40BD-F245-B9AA-DF01716EACBF}"/>
                </a:ext>
              </a:extLst>
            </p:cNvPr>
            <p:cNvGrpSpPr/>
            <p:nvPr/>
          </p:nvGrpSpPr>
          <p:grpSpPr>
            <a:xfrm>
              <a:off x="4358213" y="3560884"/>
              <a:ext cx="659875" cy="659875"/>
              <a:chOff x="584200" y="3560884"/>
              <a:chExt cx="659875" cy="659875"/>
            </a:xfrm>
          </p:grpSpPr>
          <p:sp>
            <p:nvSpPr>
              <p:cNvPr id="76" name="Oval 75">
                <a:extLst>
                  <a:ext uri="{FF2B5EF4-FFF2-40B4-BE49-F238E27FC236}">
                    <a16:creationId xmlns:a16="http://schemas.microsoft.com/office/drawing/2014/main" id="{645D0EDA-ECDB-8B41-8A69-E5E9F7738291}"/>
                  </a:ext>
                </a:extLst>
              </p:cNvPr>
              <p:cNvSpPr/>
              <p:nvPr/>
            </p:nvSpPr>
            <p:spPr bwMode="auto">
              <a:xfrm>
                <a:off x="584200" y="3560884"/>
                <a:ext cx="659875" cy="659875"/>
              </a:xfrm>
              <a:prstGeom prst="ellipse">
                <a:avLst/>
              </a:prstGeom>
              <a:solidFill>
                <a:schemeClr val="accent1"/>
              </a:solidFill>
              <a:ln w="254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800" dirty="0">
                  <a:solidFill>
                    <a:srgbClr val="FFFFFF"/>
                  </a:solidFill>
                  <a:latin typeface="+mj-lt"/>
                  <a:ea typeface="Segoe UI" pitchFamily="34" charset="0"/>
                  <a:cs typeface="Segoe UI" pitchFamily="34" charset="0"/>
                </a:endParaRPr>
              </a:p>
            </p:txBody>
          </p:sp>
          <p:sp>
            <p:nvSpPr>
              <p:cNvPr id="77" name="Oval 76">
                <a:extLst>
                  <a:ext uri="{FF2B5EF4-FFF2-40B4-BE49-F238E27FC236}">
                    <a16:creationId xmlns:a16="http://schemas.microsoft.com/office/drawing/2014/main" id="{C087576B-44F7-0044-B4FD-C938E50671C3}"/>
                  </a:ext>
                </a:extLst>
              </p:cNvPr>
              <p:cNvSpPr/>
              <p:nvPr/>
            </p:nvSpPr>
            <p:spPr bwMode="auto">
              <a:xfrm>
                <a:off x="624585" y="3601269"/>
                <a:ext cx="579104" cy="579104"/>
              </a:xfrm>
              <a:prstGeom prst="ellipse">
                <a:avLst/>
              </a:prstGeom>
              <a:solidFill>
                <a:schemeClr val="tx2"/>
              </a:solidFill>
              <a:ln w="254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800" dirty="0">
                  <a:solidFill>
                    <a:srgbClr val="FFFFFF"/>
                  </a:solidFill>
                  <a:latin typeface="+mj-lt"/>
                  <a:ea typeface="Segoe UI" pitchFamily="34" charset="0"/>
                  <a:cs typeface="Segoe UI" pitchFamily="34" charset="0"/>
                </a:endParaRPr>
              </a:p>
            </p:txBody>
          </p:sp>
        </p:grpSp>
        <p:sp>
          <p:nvSpPr>
            <p:cNvPr id="88" name="Relationship_F003" title="Icon of three boxes connected by lines">
              <a:extLst>
                <a:ext uri="{FF2B5EF4-FFF2-40B4-BE49-F238E27FC236}">
                  <a16:creationId xmlns:a16="http://schemas.microsoft.com/office/drawing/2014/main" id="{D2F22867-4030-374E-AE8A-A0E70F9CD40D}"/>
                </a:ext>
              </a:extLst>
            </p:cNvPr>
            <p:cNvSpPr>
              <a:spLocks noChangeAspect="1" noEditPoints="1"/>
            </p:cNvSpPr>
            <p:nvPr/>
          </p:nvSpPr>
          <p:spPr bwMode="auto">
            <a:xfrm>
              <a:off x="4504544" y="3739157"/>
              <a:ext cx="321268" cy="300487"/>
            </a:xfrm>
            <a:custGeom>
              <a:avLst/>
              <a:gdLst>
                <a:gd name="T0" fmla="*/ 3230 w 4406"/>
                <a:gd name="T1" fmla="*/ 0 h 4121"/>
                <a:gd name="T2" fmla="*/ 4406 w 4406"/>
                <a:gd name="T3" fmla="*/ 0 h 4121"/>
                <a:gd name="T4" fmla="*/ 4406 w 4406"/>
                <a:gd name="T5" fmla="*/ 1176 h 4121"/>
                <a:gd name="T6" fmla="*/ 3230 w 4406"/>
                <a:gd name="T7" fmla="*/ 1176 h 4121"/>
                <a:gd name="T8" fmla="*/ 3230 w 4406"/>
                <a:gd name="T9" fmla="*/ 0 h 4121"/>
                <a:gd name="T10" fmla="*/ 3230 w 4406"/>
                <a:gd name="T11" fmla="*/ 4121 h 4121"/>
                <a:gd name="T12" fmla="*/ 4406 w 4406"/>
                <a:gd name="T13" fmla="*/ 4121 h 4121"/>
                <a:gd name="T14" fmla="*/ 4406 w 4406"/>
                <a:gd name="T15" fmla="*/ 2945 h 4121"/>
                <a:gd name="T16" fmla="*/ 3230 w 4406"/>
                <a:gd name="T17" fmla="*/ 2945 h 4121"/>
                <a:gd name="T18" fmla="*/ 3230 w 4406"/>
                <a:gd name="T19" fmla="*/ 4121 h 4121"/>
                <a:gd name="T20" fmla="*/ 0 w 4406"/>
                <a:gd name="T21" fmla="*/ 2653 h 4121"/>
                <a:gd name="T22" fmla="*/ 1175 w 4406"/>
                <a:gd name="T23" fmla="*/ 2653 h 4121"/>
                <a:gd name="T24" fmla="*/ 1175 w 4406"/>
                <a:gd name="T25" fmla="*/ 1477 h 4121"/>
                <a:gd name="T26" fmla="*/ 0 w 4406"/>
                <a:gd name="T27" fmla="*/ 1477 h 4121"/>
                <a:gd name="T28" fmla="*/ 0 w 4406"/>
                <a:gd name="T29" fmla="*/ 2653 h 4121"/>
                <a:gd name="T30" fmla="*/ 1176 w 4406"/>
                <a:gd name="T31" fmla="*/ 2062 h 4121"/>
                <a:gd name="T32" fmla="*/ 3230 w 4406"/>
                <a:gd name="T33" fmla="*/ 690 h 4121"/>
                <a:gd name="T34" fmla="*/ 3230 w 4406"/>
                <a:gd name="T35" fmla="*/ 3434 h 4121"/>
                <a:gd name="T36" fmla="*/ 1181 w 4406"/>
                <a:gd name="T37" fmla="*/ 2064 h 4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406" h="4121">
                  <a:moveTo>
                    <a:pt x="3230" y="0"/>
                  </a:moveTo>
                  <a:lnTo>
                    <a:pt x="4406" y="0"/>
                  </a:lnTo>
                  <a:lnTo>
                    <a:pt x="4406" y="1176"/>
                  </a:lnTo>
                  <a:lnTo>
                    <a:pt x="3230" y="1176"/>
                  </a:lnTo>
                  <a:lnTo>
                    <a:pt x="3230" y="0"/>
                  </a:lnTo>
                  <a:moveTo>
                    <a:pt x="3230" y="4121"/>
                  </a:moveTo>
                  <a:lnTo>
                    <a:pt x="4406" y="4121"/>
                  </a:lnTo>
                  <a:lnTo>
                    <a:pt x="4406" y="2945"/>
                  </a:lnTo>
                  <a:lnTo>
                    <a:pt x="3230" y="2945"/>
                  </a:lnTo>
                  <a:lnTo>
                    <a:pt x="3230" y="4121"/>
                  </a:lnTo>
                  <a:moveTo>
                    <a:pt x="0" y="2653"/>
                  </a:moveTo>
                  <a:lnTo>
                    <a:pt x="1175" y="2653"/>
                  </a:lnTo>
                  <a:lnTo>
                    <a:pt x="1175" y="1477"/>
                  </a:lnTo>
                  <a:lnTo>
                    <a:pt x="0" y="1477"/>
                  </a:lnTo>
                  <a:lnTo>
                    <a:pt x="0" y="2653"/>
                  </a:lnTo>
                  <a:moveTo>
                    <a:pt x="1176" y="2062"/>
                  </a:moveTo>
                  <a:lnTo>
                    <a:pt x="3230" y="690"/>
                  </a:lnTo>
                  <a:moveTo>
                    <a:pt x="3230" y="3434"/>
                  </a:moveTo>
                  <a:lnTo>
                    <a:pt x="1181" y="2064"/>
                  </a:lnTo>
                </a:path>
              </a:pathLst>
            </a:custGeom>
            <a:noFill/>
            <a:ln w="15875" cap="sq">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lin ang="5400000" scaled="1"/>
                </a:gradFill>
              </a:endParaRPr>
            </a:p>
          </p:txBody>
        </p:sp>
      </p:grpSp>
      <p:sp>
        <p:nvSpPr>
          <p:cNvPr id="62" name="TextBox 61">
            <a:extLst>
              <a:ext uri="{FF2B5EF4-FFF2-40B4-BE49-F238E27FC236}">
                <a16:creationId xmlns:a16="http://schemas.microsoft.com/office/drawing/2014/main" id="{2D28A8EC-3B49-0249-86A1-B1D3E27528EB}"/>
              </a:ext>
            </a:extLst>
          </p:cNvPr>
          <p:cNvSpPr txBox="1"/>
          <p:nvPr/>
        </p:nvSpPr>
        <p:spPr>
          <a:xfrm>
            <a:off x="4367816" y="4302672"/>
            <a:ext cx="652462" cy="215444"/>
          </a:xfrm>
          <a:prstGeom prst="rect">
            <a:avLst/>
          </a:prstGeom>
          <a:solidFill>
            <a:schemeClr val="bg1"/>
          </a:solidFill>
        </p:spPr>
        <p:txBody>
          <a:bodyPr wrap="square" lIns="0" tIns="0" rIns="0" bIns="0" rtlCol="0">
            <a:spAutoFit/>
          </a:bodyPr>
          <a:lstStyle/>
          <a:p>
            <a:pPr algn="ctr"/>
            <a:r>
              <a:rPr lang="en-US" sz="1400" dirty="0">
                <a:solidFill>
                  <a:schemeClr val="accent1"/>
                </a:solidFill>
                <a:latin typeface="+mj-lt"/>
              </a:rPr>
              <a:t>Label</a:t>
            </a:r>
          </a:p>
        </p:txBody>
      </p:sp>
      <p:sp>
        <p:nvSpPr>
          <p:cNvPr id="66" name="TextBox 65">
            <a:extLst>
              <a:ext uri="{FF2B5EF4-FFF2-40B4-BE49-F238E27FC236}">
                <a16:creationId xmlns:a16="http://schemas.microsoft.com/office/drawing/2014/main" id="{B4DC9D46-03F9-AE40-9FE0-2614278D54FA}"/>
              </a:ext>
            </a:extLst>
          </p:cNvPr>
          <p:cNvSpPr txBox="1"/>
          <p:nvPr/>
        </p:nvSpPr>
        <p:spPr>
          <a:xfrm>
            <a:off x="2628192" y="4523907"/>
            <a:ext cx="1595438" cy="1445077"/>
          </a:xfrm>
          <a:prstGeom prst="rect">
            <a:avLst/>
          </a:prstGeom>
          <a:noFill/>
        </p:spPr>
        <p:txBody>
          <a:bodyPr wrap="square" lIns="90000" tIns="46800" rIns="90000" bIns="46800" rtlCol="0" anchor="b">
            <a:spAutoFit/>
          </a:bodyPr>
          <a:lstStyle/>
          <a:p>
            <a:pPr marL="171450" indent="-171450">
              <a:lnSpc>
                <a:spcPct val="150000"/>
              </a:lnSpc>
              <a:buClr>
                <a:schemeClr val="accent1"/>
              </a:buClr>
              <a:buSzPct val="110000"/>
              <a:buFont typeface=".Hiragino Kaku Gothic Interface W3"/>
              <a:buChar char="◉"/>
            </a:pPr>
            <a:r>
              <a:rPr lang="en-US" sz="1200" dirty="0"/>
              <a:t>Goal</a:t>
            </a:r>
          </a:p>
          <a:p>
            <a:pPr marL="171450" indent="-171450">
              <a:lnSpc>
                <a:spcPct val="150000"/>
              </a:lnSpc>
              <a:buClr>
                <a:schemeClr val="accent1"/>
              </a:buClr>
              <a:buSzPct val="110000"/>
              <a:buFont typeface=".Hiragino Kaku Gothic Interface W3"/>
              <a:buChar char="◉"/>
            </a:pPr>
            <a:r>
              <a:rPr lang="en-US" sz="1200" dirty="0"/>
              <a:t>Outcome</a:t>
            </a:r>
          </a:p>
          <a:p>
            <a:pPr marL="171450" indent="-171450">
              <a:lnSpc>
                <a:spcPct val="150000"/>
              </a:lnSpc>
              <a:buClr>
                <a:schemeClr val="accent1"/>
              </a:buClr>
              <a:buSzPct val="110000"/>
              <a:buFont typeface=".Hiragino Kaku Gothic Interface W3"/>
              <a:buChar char="◉"/>
            </a:pPr>
            <a:r>
              <a:rPr lang="en-US" sz="1200" dirty="0"/>
              <a:t>Deliverable</a:t>
            </a:r>
          </a:p>
          <a:p>
            <a:pPr marL="171450" indent="-171450">
              <a:lnSpc>
                <a:spcPct val="150000"/>
              </a:lnSpc>
              <a:buClr>
                <a:schemeClr val="accent1"/>
              </a:buClr>
              <a:buSzPct val="110000"/>
              <a:buFont typeface=".Hiragino Kaku Gothic Interface W3"/>
              <a:buChar char="◉"/>
            </a:pPr>
            <a:r>
              <a:rPr lang="en-US" sz="1200" dirty="0"/>
              <a:t>Result</a:t>
            </a:r>
          </a:p>
          <a:p>
            <a:pPr marL="171450" indent="-171450">
              <a:lnSpc>
                <a:spcPct val="150000"/>
              </a:lnSpc>
              <a:buClr>
                <a:schemeClr val="accent1"/>
              </a:buClr>
              <a:buSzPct val="110000"/>
              <a:buFont typeface=".Hiragino Kaku Gothic Interface W3"/>
              <a:buChar char="◉"/>
            </a:pPr>
            <a:r>
              <a:rPr lang="en-US" sz="1200" dirty="0"/>
              <a:t>Review</a:t>
            </a:r>
          </a:p>
        </p:txBody>
      </p:sp>
      <p:grpSp>
        <p:nvGrpSpPr>
          <p:cNvPr id="6" name="Group 5" descr="Label 2 icon circle">
            <a:extLst>
              <a:ext uri="{FF2B5EF4-FFF2-40B4-BE49-F238E27FC236}">
                <a16:creationId xmlns:a16="http://schemas.microsoft.com/office/drawing/2014/main" id="{3F55F83A-213C-7F49-892D-54ADE8F34109}"/>
              </a:ext>
            </a:extLst>
          </p:cNvPr>
          <p:cNvGrpSpPr/>
          <p:nvPr/>
        </p:nvGrpSpPr>
        <p:grpSpPr>
          <a:xfrm>
            <a:off x="2470150" y="3560884"/>
            <a:ext cx="659875" cy="659875"/>
            <a:chOff x="2470150" y="3560884"/>
            <a:chExt cx="659875" cy="659875"/>
          </a:xfrm>
        </p:grpSpPr>
        <p:grpSp>
          <p:nvGrpSpPr>
            <p:cNvPr id="72" name="Group 71" descr="Icon location">
              <a:extLst>
                <a:ext uri="{FF2B5EF4-FFF2-40B4-BE49-F238E27FC236}">
                  <a16:creationId xmlns:a16="http://schemas.microsoft.com/office/drawing/2014/main" id="{99F4F3F8-4686-C94F-87F4-E7125F9E7F61}"/>
                </a:ext>
              </a:extLst>
            </p:cNvPr>
            <p:cNvGrpSpPr/>
            <p:nvPr/>
          </p:nvGrpSpPr>
          <p:grpSpPr>
            <a:xfrm>
              <a:off x="2470150" y="3560884"/>
              <a:ext cx="659875" cy="659875"/>
              <a:chOff x="584200" y="3560884"/>
              <a:chExt cx="659875" cy="659875"/>
            </a:xfrm>
          </p:grpSpPr>
          <p:sp>
            <p:nvSpPr>
              <p:cNvPr id="73" name="Oval 72">
                <a:extLst>
                  <a:ext uri="{FF2B5EF4-FFF2-40B4-BE49-F238E27FC236}">
                    <a16:creationId xmlns:a16="http://schemas.microsoft.com/office/drawing/2014/main" id="{93848412-7179-634D-A502-D5DB36ED9F08}"/>
                  </a:ext>
                </a:extLst>
              </p:cNvPr>
              <p:cNvSpPr/>
              <p:nvPr/>
            </p:nvSpPr>
            <p:spPr bwMode="auto">
              <a:xfrm>
                <a:off x="584200" y="3560884"/>
                <a:ext cx="659875" cy="659875"/>
              </a:xfrm>
              <a:prstGeom prst="ellipse">
                <a:avLst/>
              </a:prstGeom>
              <a:solidFill>
                <a:schemeClr val="accent1"/>
              </a:solidFill>
              <a:ln w="254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800" dirty="0">
                  <a:solidFill>
                    <a:srgbClr val="FFFFFF"/>
                  </a:solidFill>
                  <a:latin typeface="+mj-lt"/>
                  <a:ea typeface="Segoe UI" pitchFamily="34" charset="0"/>
                  <a:cs typeface="Segoe UI" pitchFamily="34" charset="0"/>
                </a:endParaRPr>
              </a:p>
            </p:txBody>
          </p:sp>
          <p:sp>
            <p:nvSpPr>
              <p:cNvPr id="74" name="Oval 73" descr="Brain icon">
                <a:extLst>
                  <a:ext uri="{FF2B5EF4-FFF2-40B4-BE49-F238E27FC236}">
                    <a16:creationId xmlns:a16="http://schemas.microsoft.com/office/drawing/2014/main" id="{A24AE85C-BA63-124D-BDA3-E13CC4F8C40D}"/>
                  </a:ext>
                </a:extLst>
              </p:cNvPr>
              <p:cNvSpPr/>
              <p:nvPr/>
            </p:nvSpPr>
            <p:spPr bwMode="auto">
              <a:xfrm>
                <a:off x="624585" y="3601269"/>
                <a:ext cx="579104" cy="579104"/>
              </a:xfrm>
              <a:prstGeom prst="ellipse">
                <a:avLst/>
              </a:prstGeom>
              <a:solidFill>
                <a:schemeClr val="tx2"/>
              </a:solidFill>
              <a:ln w="254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800" dirty="0">
                  <a:solidFill>
                    <a:srgbClr val="FFFFFF"/>
                  </a:solidFill>
                  <a:latin typeface="+mj-lt"/>
                  <a:ea typeface="Segoe UI" pitchFamily="34" charset="0"/>
                  <a:cs typeface="Segoe UI" pitchFamily="34" charset="0"/>
                </a:endParaRPr>
              </a:p>
            </p:txBody>
          </p:sp>
        </p:grpSp>
        <p:sp>
          <p:nvSpPr>
            <p:cNvPr id="87" name="Brain_3" title="Icon of a brain">
              <a:extLst>
                <a:ext uri="{FF2B5EF4-FFF2-40B4-BE49-F238E27FC236}">
                  <a16:creationId xmlns:a16="http://schemas.microsoft.com/office/drawing/2014/main" id="{7AAAEA01-B2DB-BB4E-B620-23107747A790}"/>
                </a:ext>
              </a:extLst>
            </p:cNvPr>
            <p:cNvSpPr>
              <a:spLocks noChangeAspect="1" noEditPoints="1"/>
            </p:cNvSpPr>
            <p:nvPr/>
          </p:nvSpPr>
          <p:spPr bwMode="auto">
            <a:xfrm>
              <a:off x="2627289" y="3701581"/>
              <a:ext cx="340157" cy="365760"/>
            </a:xfrm>
            <a:custGeom>
              <a:avLst/>
              <a:gdLst>
                <a:gd name="T0" fmla="*/ 68 w 315"/>
                <a:gd name="T1" fmla="*/ 292 h 338"/>
                <a:gd name="T2" fmla="*/ 24 w 315"/>
                <a:gd name="T3" fmla="*/ 231 h 338"/>
                <a:gd name="T4" fmla="*/ 28 w 315"/>
                <a:gd name="T5" fmla="*/ 126 h 338"/>
                <a:gd name="T6" fmla="*/ 68 w 315"/>
                <a:gd name="T7" fmla="*/ 46 h 338"/>
                <a:gd name="T8" fmla="*/ 113 w 315"/>
                <a:gd name="T9" fmla="*/ 0 h 338"/>
                <a:gd name="T10" fmla="*/ 158 w 315"/>
                <a:gd name="T11" fmla="*/ 293 h 338"/>
                <a:gd name="T12" fmla="*/ 248 w 315"/>
                <a:gd name="T13" fmla="*/ 292 h 338"/>
                <a:gd name="T14" fmla="*/ 292 w 315"/>
                <a:gd name="T15" fmla="*/ 231 h 338"/>
                <a:gd name="T16" fmla="*/ 287 w 315"/>
                <a:gd name="T17" fmla="*/ 126 h 338"/>
                <a:gd name="T18" fmla="*/ 248 w 315"/>
                <a:gd name="T19" fmla="*/ 46 h 338"/>
                <a:gd name="T20" fmla="*/ 203 w 315"/>
                <a:gd name="T21" fmla="*/ 0 h 338"/>
                <a:gd name="T22" fmla="*/ 158 w 315"/>
                <a:gd name="T23" fmla="*/ 293 h 338"/>
                <a:gd name="T24" fmla="*/ 90 w 315"/>
                <a:gd name="T25" fmla="*/ 293 h 338"/>
                <a:gd name="T26" fmla="*/ 248 w 315"/>
                <a:gd name="T27" fmla="*/ 293 h 338"/>
                <a:gd name="T28" fmla="*/ 68 w 315"/>
                <a:gd name="T29" fmla="*/ 180 h 338"/>
                <a:gd name="T30" fmla="*/ 90 w 315"/>
                <a:gd name="T31" fmla="*/ 203 h 338"/>
                <a:gd name="T32" fmla="*/ 158 w 315"/>
                <a:gd name="T33" fmla="*/ 225 h 338"/>
                <a:gd name="T34" fmla="*/ 225 w 315"/>
                <a:gd name="T35" fmla="*/ 203 h 338"/>
                <a:gd name="T36" fmla="*/ 248 w 315"/>
                <a:gd name="T37" fmla="*/ 180 h 338"/>
                <a:gd name="T38" fmla="*/ 79 w 315"/>
                <a:gd name="T39" fmla="*/ 90 h 338"/>
                <a:gd name="T40" fmla="*/ 113 w 315"/>
                <a:gd name="T41" fmla="*/ 113 h 338"/>
                <a:gd name="T42" fmla="*/ 135 w 315"/>
                <a:gd name="T43" fmla="*/ 135 h 338"/>
                <a:gd name="T44" fmla="*/ 203 w 315"/>
                <a:gd name="T45" fmla="*/ 113 h 338"/>
                <a:gd name="T46" fmla="*/ 225 w 315"/>
                <a:gd name="T47" fmla="*/ 90 h 338"/>
                <a:gd name="T48" fmla="*/ 24 w 315"/>
                <a:gd name="T49" fmla="*/ 231 h 338"/>
                <a:gd name="T50" fmla="*/ 248 w 315"/>
                <a:gd name="T51" fmla="*/ 248 h 338"/>
                <a:gd name="T52" fmla="*/ 28 w 315"/>
                <a:gd name="T53" fmla="*/ 126 h 338"/>
                <a:gd name="T54" fmla="*/ 243 w 315"/>
                <a:gd name="T55" fmla="*/ 126 h 338"/>
                <a:gd name="T56" fmla="*/ 68 w 315"/>
                <a:gd name="T57" fmla="*/ 45 h 338"/>
                <a:gd name="T58" fmla="*/ 248 w 315"/>
                <a:gd name="T59" fmla="*/ 45 h 338"/>
                <a:gd name="T60" fmla="*/ 135 w 315"/>
                <a:gd name="T61" fmla="*/ 293 h 338"/>
                <a:gd name="T62" fmla="*/ 68 w 315"/>
                <a:gd name="T63" fmla="*/ 293 h 338"/>
                <a:gd name="T64" fmla="*/ 101 w 315"/>
                <a:gd name="T65" fmla="*/ 338 h 338"/>
                <a:gd name="T66" fmla="*/ 158 w 315"/>
                <a:gd name="T67" fmla="*/ 315 h 338"/>
                <a:gd name="T68" fmla="*/ 158 w 315"/>
                <a:gd name="T69" fmla="*/ 293 h 338"/>
                <a:gd name="T70" fmla="*/ 180 w 315"/>
                <a:gd name="T71" fmla="*/ 338 h 338"/>
                <a:gd name="T72" fmla="*/ 248 w 315"/>
                <a:gd name="T73" fmla="*/ 304 h 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15" h="338">
                  <a:moveTo>
                    <a:pt x="68" y="293"/>
                  </a:moveTo>
                  <a:cubicBezTo>
                    <a:pt x="68" y="293"/>
                    <a:pt x="68" y="292"/>
                    <a:pt x="68" y="292"/>
                  </a:cubicBezTo>
                  <a:cubicBezTo>
                    <a:pt x="42" y="289"/>
                    <a:pt x="23" y="268"/>
                    <a:pt x="23" y="242"/>
                  </a:cubicBezTo>
                  <a:cubicBezTo>
                    <a:pt x="23" y="238"/>
                    <a:pt x="23" y="235"/>
                    <a:pt x="24" y="231"/>
                  </a:cubicBezTo>
                  <a:cubicBezTo>
                    <a:pt x="10" y="219"/>
                    <a:pt x="0" y="201"/>
                    <a:pt x="0" y="180"/>
                  </a:cubicBezTo>
                  <a:cubicBezTo>
                    <a:pt x="0" y="158"/>
                    <a:pt x="11" y="138"/>
                    <a:pt x="28" y="126"/>
                  </a:cubicBezTo>
                  <a:cubicBezTo>
                    <a:pt x="25" y="118"/>
                    <a:pt x="23" y="110"/>
                    <a:pt x="23" y="102"/>
                  </a:cubicBezTo>
                  <a:cubicBezTo>
                    <a:pt x="23" y="74"/>
                    <a:pt x="42" y="52"/>
                    <a:pt x="68" y="46"/>
                  </a:cubicBezTo>
                  <a:cubicBezTo>
                    <a:pt x="68" y="46"/>
                    <a:pt x="68" y="46"/>
                    <a:pt x="68" y="45"/>
                  </a:cubicBezTo>
                  <a:cubicBezTo>
                    <a:pt x="68" y="20"/>
                    <a:pt x="88" y="0"/>
                    <a:pt x="113" y="0"/>
                  </a:cubicBezTo>
                  <a:cubicBezTo>
                    <a:pt x="138" y="0"/>
                    <a:pt x="158" y="20"/>
                    <a:pt x="158" y="45"/>
                  </a:cubicBezTo>
                  <a:cubicBezTo>
                    <a:pt x="158" y="293"/>
                    <a:pt x="158" y="293"/>
                    <a:pt x="158" y="293"/>
                  </a:cubicBezTo>
                  <a:moveTo>
                    <a:pt x="248" y="293"/>
                  </a:moveTo>
                  <a:cubicBezTo>
                    <a:pt x="248" y="293"/>
                    <a:pt x="248" y="292"/>
                    <a:pt x="248" y="292"/>
                  </a:cubicBezTo>
                  <a:cubicBezTo>
                    <a:pt x="273" y="289"/>
                    <a:pt x="293" y="268"/>
                    <a:pt x="293" y="242"/>
                  </a:cubicBezTo>
                  <a:cubicBezTo>
                    <a:pt x="293" y="238"/>
                    <a:pt x="292" y="235"/>
                    <a:pt x="292" y="231"/>
                  </a:cubicBezTo>
                  <a:cubicBezTo>
                    <a:pt x="306" y="219"/>
                    <a:pt x="315" y="201"/>
                    <a:pt x="315" y="180"/>
                  </a:cubicBezTo>
                  <a:cubicBezTo>
                    <a:pt x="315" y="158"/>
                    <a:pt x="304" y="138"/>
                    <a:pt x="287" y="126"/>
                  </a:cubicBezTo>
                  <a:cubicBezTo>
                    <a:pt x="291" y="118"/>
                    <a:pt x="293" y="110"/>
                    <a:pt x="293" y="102"/>
                  </a:cubicBezTo>
                  <a:cubicBezTo>
                    <a:pt x="293" y="74"/>
                    <a:pt x="273" y="52"/>
                    <a:pt x="248" y="46"/>
                  </a:cubicBezTo>
                  <a:cubicBezTo>
                    <a:pt x="248" y="46"/>
                    <a:pt x="248" y="46"/>
                    <a:pt x="248" y="45"/>
                  </a:cubicBezTo>
                  <a:cubicBezTo>
                    <a:pt x="248" y="20"/>
                    <a:pt x="228" y="0"/>
                    <a:pt x="203" y="0"/>
                  </a:cubicBezTo>
                  <a:cubicBezTo>
                    <a:pt x="178" y="0"/>
                    <a:pt x="158" y="20"/>
                    <a:pt x="158" y="45"/>
                  </a:cubicBezTo>
                  <a:cubicBezTo>
                    <a:pt x="158" y="293"/>
                    <a:pt x="158" y="293"/>
                    <a:pt x="158" y="293"/>
                  </a:cubicBezTo>
                  <a:moveTo>
                    <a:pt x="68" y="293"/>
                  </a:moveTo>
                  <a:cubicBezTo>
                    <a:pt x="90" y="293"/>
                    <a:pt x="90" y="293"/>
                    <a:pt x="90" y="293"/>
                  </a:cubicBezTo>
                  <a:moveTo>
                    <a:pt x="225" y="293"/>
                  </a:moveTo>
                  <a:cubicBezTo>
                    <a:pt x="248" y="293"/>
                    <a:pt x="248" y="293"/>
                    <a:pt x="248" y="293"/>
                  </a:cubicBezTo>
                  <a:moveTo>
                    <a:pt x="56" y="180"/>
                  </a:moveTo>
                  <a:cubicBezTo>
                    <a:pt x="68" y="180"/>
                    <a:pt x="68" y="180"/>
                    <a:pt x="68" y="180"/>
                  </a:cubicBezTo>
                  <a:cubicBezTo>
                    <a:pt x="80" y="180"/>
                    <a:pt x="90" y="190"/>
                    <a:pt x="90" y="203"/>
                  </a:cubicBezTo>
                  <a:cubicBezTo>
                    <a:pt x="90" y="203"/>
                    <a:pt x="90" y="203"/>
                    <a:pt x="90" y="203"/>
                  </a:cubicBezTo>
                  <a:cubicBezTo>
                    <a:pt x="90" y="215"/>
                    <a:pt x="100" y="225"/>
                    <a:pt x="113" y="225"/>
                  </a:cubicBezTo>
                  <a:cubicBezTo>
                    <a:pt x="158" y="225"/>
                    <a:pt x="158" y="225"/>
                    <a:pt x="158" y="225"/>
                  </a:cubicBezTo>
                  <a:cubicBezTo>
                    <a:pt x="203" y="225"/>
                    <a:pt x="203" y="225"/>
                    <a:pt x="203" y="225"/>
                  </a:cubicBezTo>
                  <a:cubicBezTo>
                    <a:pt x="215" y="225"/>
                    <a:pt x="225" y="215"/>
                    <a:pt x="225" y="203"/>
                  </a:cubicBezTo>
                  <a:cubicBezTo>
                    <a:pt x="225" y="203"/>
                    <a:pt x="225" y="203"/>
                    <a:pt x="225" y="203"/>
                  </a:cubicBezTo>
                  <a:cubicBezTo>
                    <a:pt x="225" y="190"/>
                    <a:pt x="235" y="180"/>
                    <a:pt x="248" y="180"/>
                  </a:cubicBezTo>
                  <a:cubicBezTo>
                    <a:pt x="259" y="180"/>
                    <a:pt x="259" y="180"/>
                    <a:pt x="259" y="180"/>
                  </a:cubicBezTo>
                  <a:moveTo>
                    <a:pt x="79" y="90"/>
                  </a:moveTo>
                  <a:cubicBezTo>
                    <a:pt x="90" y="90"/>
                    <a:pt x="90" y="90"/>
                    <a:pt x="90" y="90"/>
                  </a:cubicBezTo>
                  <a:cubicBezTo>
                    <a:pt x="103" y="90"/>
                    <a:pt x="113" y="100"/>
                    <a:pt x="113" y="113"/>
                  </a:cubicBezTo>
                  <a:cubicBezTo>
                    <a:pt x="113" y="113"/>
                    <a:pt x="113" y="113"/>
                    <a:pt x="113" y="113"/>
                  </a:cubicBezTo>
                  <a:cubicBezTo>
                    <a:pt x="113" y="125"/>
                    <a:pt x="123" y="135"/>
                    <a:pt x="135" y="135"/>
                  </a:cubicBezTo>
                  <a:cubicBezTo>
                    <a:pt x="180" y="135"/>
                    <a:pt x="180" y="135"/>
                    <a:pt x="180" y="135"/>
                  </a:cubicBezTo>
                  <a:cubicBezTo>
                    <a:pt x="193" y="135"/>
                    <a:pt x="203" y="125"/>
                    <a:pt x="203" y="113"/>
                  </a:cubicBezTo>
                  <a:cubicBezTo>
                    <a:pt x="203" y="113"/>
                    <a:pt x="203" y="113"/>
                    <a:pt x="203" y="113"/>
                  </a:cubicBezTo>
                  <a:cubicBezTo>
                    <a:pt x="203" y="100"/>
                    <a:pt x="213" y="90"/>
                    <a:pt x="225" y="90"/>
                  </a:cubicBezTo>
                  <a:cubicBezTo>
                    <a:pt x="236" y="90"/>
                    <a:pt x="236" y="90"/>
                    <a:pt x="236" y="90"/>
                  </a:cubicBezTo>
                  <a:moveTo>
                    <a:pt x="24" y="231"/>
                  </a:moveTo>
                  <a:cubicBezTo>
                    <a:pt x="36" y="242"/>
                    <a:pt x="51" y="248"/>
                    <a:pt x="68" y="248"/>
                  </a:cubicBezTo>
                  <a:moveTo>
                    <a:pt x="248" y="248"/>
                  </a:moveTo>
                  <a:cubicBezTo>
                    <a:pt x="265" y="248"/>
                    <a:pt x="280" y="242"/>
                    <a:pt x="292" y="231"/>
                  </a:cubicBezTo>
                  <a:moveTo>
                    <a:pt x="28" y="126"/>
                  </a:moveTo>
                  <a:cubicBezTo>
                    <a:pt x="73" y="126"/>
                    <a:pt x="73" y="126"/>
                    <a:pt x="73" y="126"/>
                  </a:cubicBezTo>
                  <a:moveTo>
                    <a:pt x="243" y="126"/>
                  </a:moveTo>
                  <a:cubicBezTo>
                    <a:pt x="288" y="126"/>
                    <a:pt x="288" y="126"/>
                    <a:pt x="288" y="126"/>
                  </a:cubicBezTo>
                  <a:moveTo>
                    <a:pt x="68" y="45"/>
                  </a:moveTo>
                  <a:cubicBezTo>
                    <a:pt x="101" y="45"/>
                    <a:pt x="101" y="45"/>
                    <a:pt x="101" y="45"/>
                  </a:cubicBezTo>
                  <a:moveTo>
                    <a:pt x="248" y="45"/>
                  </a:moveTo>
                  <a:cubicBezTo>
                    <a:pt x="214" y="45"/>
                    <a:pt x="214" y="45"/>
                    <a:pt x="214" y="45"/>
                  </a:cubicBezTo>
                  <a:moveTo>
                    <a:pt x="135" y="293"/>
                  </a:moveTo>
                  <a:cubicBezTo>
                    <a:pt x="180" y="293"/>
                    <a:pt x="180" y="293"/>
                    <a:pt x="180" y="293"/>
                  </a:cubicBezTo>
                  <a:moveTo>
                    <a:pt x="68" y="293"/>
                  </a:moveTo>
                  <a:cubicBezTo>
                    <a:pt x="68" y="304"/>
                    <a:pt x="68" y="304"/>
                    <a:pt x="68" y="304"/>
                  </a:cubicBezTo>
                  <a:cubicBezTo>
                    <a:pt x="68" y="323"/>
                    <a:pt x="83" y="338"/>
                    <a:pt x="101" y="338"/>
                  </a:cubicBezTo>
                  <a:cubicBezTo>
                    <a:pt x="135" y="338"/>
                    <a:pt x="135" y="338"/>
                    <a:pt x="135" y="338"/>
                  </a:cubicBezTo>
                  <a:cubicBezTo>
                    <a:pt x="148" y="338"/>
                    <a:pt x="158" y="328"/>
                    <a:pt x="158" y="315"/>
                  </a:cubicBezTo>
                  <a:cubicBezTo>
                    <a:pt x="158" y="293"/>
                    <a:pt x="158" y="293"/>
                    <a:pt x="158" y="293"/>
                  </a:cubicBezTo>
                  <a:moveTo>
                    <a:pt x="158" y="293"/>
                  </a:moveTo>
                  <a:cubicBezTo>
                    <a:pt x="158" y="315"/>
                    <a:pt x="158" y="315"/>
                    <a:pt x="158" y="315"/>
                  </a:cubicBezTo>
                  <a:cubicBezTo>
                    <a:pt x="158" y="328"/>
                    <a:pt x="168" y="338"/>
                    <a:pt x="180" y="338"/>
                  </a:cubicBezTo>
                  <a:cubicBezTo>
                    <a:pt x="214" y="338"/>
                    <a:pt x="214" y="338"/>
                    <a:pt x="214" y="338"/>
                  </a:cubicBezTo>
                  <a:cubicBezTo>
                    <a:pt x="233" y="338"/>
                    <a:pt x="248" y="323"/>
                    <a:pt x="248" y="304"/>
                  </a:cubicBezTo>
                  <a:cubicBezTo>
                    <a:pt x="248" y="293"/>
                    <a:pt x="248" y="293"/>
                    <a:pt x="248" y="293"/>
                  </a:cubicBezTo>
                </a:path>
              </a:pathLst>
            </a:custGeom>
            <a:noFill/>
            <a:ln w="15875"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61" name="TextBox 60">
            <a:extLst>
              <a:ext uri="{FF2B5EF4-FFF2-40B4-BE49-F238E27FC236}">
                <a16:creationId xmlns:a16="http://schemas.microsoft.com/office/drawing/2014/main" id="{21AE3BAA-F88A-334B-96F4-E76FDFC07B97}"/>
              </a:ext>
            </a:extLst>
          </p:cNvPr>
          <p:cNvSpPr txBox="1"/>
          <p:nvPr/>
        </p:nvSpPr>
        <p:spPr>
          <a:xfrm>
            <a:off x="2470150" y="3285710"/>
            <a:ext cx="652462" cy="215444"/>
          </a:xfrm>
          <a:prstGeom prst="rect">
            <a:avLst/>
          </a:prstGeom>
          <a:solidFill>
            <a:schemeClr val="bg1"/>
          </a:solidFill>
        </p:spPr>
        <p:txBody>
          <a:bodyPr wrap="square" lIns="0" tIns="0" rIns="0" bIns="0" rtlCol="0">
            <a:spAutoFit/>
          </a:bodyPr>
          <a:lstStyle/>
          <a:p>
            <a:pPr algn="ctr"/>
            <a:r>
              <a:rPr lang="en-US" sz="1400" dirty="0">
                <a:solidFill>
                  <a:schemeClr val="accent1"/>
                </a:solidFill>
                <a:latin typeface="+mj-lt"/>
              </a:rPr>
              <a:t>Label</a:t>
            </a:r>
          </a:p>
        </p:txBody>
      </p:sp>
      <p:sp>
        <p:nvSpPr>
          <p:cNvPr id="28" name="TextBox 27">
            <a:extLst>
              <a:ext uri="{FF2B5EF4-FFF2-40B4-BE49-F238E27FC236}">
                <a16:creationId xmlns:a16="http://schemas.microsoft.com/office/drawing/2014/main" id="{86B09994-0C2A-164C-8452-1AF32118D08B}"/>
              </a:ext>
            </a:extLst>
          </p:cNvPr>
          <p:cNvSpPr txBox="1"/>
          <p:nvPr/>
        </p:nvSpPr>
        <p:spPr>
          <a:xfrm>
            <a:off x="760610" y="1773188"/>
            <a:ext cx="1595438" cy="1445077"/>
          </a:xfrm>
          <a:prstGeom prst="rect">
            <a:avLst/>
          </a:prstGeom>
          <a:noFill/>
        </p:spPr>
        <p:txBody>
          <a:bodyPr wrap="square" lIns="90000" tIns="46800" rIns="90000" bIns="46800" rtlCol="0" anchor="t">
            <a:spAutoFit/>
          </a:bodyPr>
          <a:lstStyle/>
          <a:p>
            <a:pPr marL="171450" indent="-171450">
              <a:lnSpc>
                <a:spcPct val="150000"/>
              </a:lnSpc>
              <a:buClr>
                <a:schemeClr val="accent1"/>
              </a:buClr>
              <a:buSzPct val="110000"/>
              <a:buFont typeface=".Hiragino Kaku Gothic Interface W3"/>
              <a:buChar char="◉"/>
            </a:pPr>
            <a:r>
              <a:rPr lang="en-US" sz="1200" dirty="0"/>
              <a:t>Goal</a:t>
            </a:r>
          </a:p>
          <a:p>
            <a:pPr marL="171450" indent="-171450">
              <a:lnSpc>
                <a:spcPct val="150000"/>
              </a:lnSpc>
              <a:buClr>
                <a:schemeClr val="accent1"/>
              </a:buClr>
              <a:buSzPct val="110000"/>
              <a:buFont typeface=".Hiragino Kaku Gothic Interface W3"/>
              <a:buChar char="◉"/>
            </a:pPr>
            <a:r>
              <a:rPr lang="en-US" sz="1200" dirty="0"/>
              <a:t>Outcome</a:t>
            </a:r>
          </a:p>
          <a:p>
            <a:pPr marL="171450" indent="-171450">
              <a:lnSpc>
                <a:spcPct val="150000"/>
              </a:lnSpc>
              <a:buClr>
                <a:schemeClr val="accent1"/>
              </a:buClr>
              <a:buSzPct val="110000"/>
              <a:buFont typeface=".Hiragino Kaku Gothic Interface W3"/>
              <a:buChar char="◉"/>
            </a:pPr>
            <a:r>
              <a:rPr lang="en-US" sz="1200" dirty="0"/>
              <a:t>Deliverable</a:t>
            </a:r>
          </a:p>
          <a:p>
            <a:pPr marL="171450" indent="-171450">
              <a:lnSpc>
                <a:spcPct val="150000"/>
              </a:lnSpc>
              <a:buClr>
                <a:schemeClr val="accent1"/>
              </a:buClr>
              <a:buSzPct val="110000"/>
              <a:buFont typeface=".Hiragino Kaku Gothic Interface W3"/>
              <a:buChar char="◉"/>
            </a:pPr>
            <a:r>
              <a:rPr lang="en-US" sz="1200" dirty="0"/>
              <a:t>Result</a:t>
            </a:r>
          </a:p>
          <a:p>
            <a:pPr marL="171450" indent="-171450">
              <a:lnSpc>
                <a:spcPct val="150000"/>
              </a:lnSpc>
              <a:buClr>
                <a:schemeClr val="accent1"/>
              </a:buClr>
              <a:buSzPct val="110000"/>
              <a:buFont typeface=".Hiragino Kaku Gothic Interface W3"/>
              <a:buChar char="◉"/>
            </a:pPr>
            <a:r>
              <a:rPr lang="en-US" sz="1200" dirty="0"/>
              <a:t>Review</a:t>
            </a:r>
          </a:p>
        </p:txBody>
      </p:sp>
      <p:grpSp>
        <p:nvGrpSpPr>
          <p:cNvPr id="3" name="Group 2" descr="Label 1 icon circle">
            <a:extLst>
              <a:ext uri="{FF2B5EF4-FFF2-40B4-BE49-F238E27FC236}">
                <a16:creationId xmlns:a16="http://schemas.microsoft.com/office/drawing/2014/main" id="{589C950B-9827-4C46-9574-6FBA7290F0E7}"/>
              </a:ext>
            </a:extLst>
          </p:cNvPr>
          <p:cNvGrpSpPr/>
          <p:nvPr/>
        </p:nvGrpSpPr>
        <p:grpSpPr>
          <a:xfrm>
            <a:off x="584200" y="3560884"/>
            <a:ext cx="659875" cy="659875"/>
            <a:chOff x="584200" y="3560884"/>
            <a:chExt cx="659875" cy="659875"/>
          </a:xfrm>
        </p:grpSpPr>
        <p:grpSp>
          <p:nvGrpSpPr>
            <p:cNvPr id="18" name="Group 17" descr="Icon location">
              <a:extLst>
                <a:ext uri="{FF2B5EF4-FFF2-40B4-BE49-F238E27FC236}">
                  <a16:creationId xmlns:a16="http://schemas.microsoft.com/office/drawing/2014/main" id="{F34362A1-C2E8-6447-B0B9-F589AEF7395D}"/>
                </a:ext>
              </a:extLst>
            </p:cNvPr>
            <p:cNvGrpSpPr/>
            <p:nvPr/>
          </p:nvGrpSpPr>
          <p:grpSpPr>
            <a:xfrm>
              <a:off x="584200" y="3560884"/>
              <a:ext cx="659875" cy="659875"/>
              <a:chOff x="584200" y="3560884"/>
              <a:chExt cx="659875" cy="659875"/>
            </a:xfrm>
          </p:grpSpPr>
          <p:sp>
            <p:nvSpPr>
              <p:cNvPr id="71" name="Oval 70">
                <a:extLst>
                  <a:ext uri="{FF2B5EF4-FFF2-40B4-BE49-F238E27FC236}">
                    <a16:creationId xmlns:a16="http://schemas.microsoft.com/office/drawing/2014/main" id="{CC9592E5-8E94-FC45-89D3-708BE4199F98}"/>
                  </a:ext>
                </a:extLst>
              </p:cNvPr>
              <p:cNvSpPr/>
              <p:nvPr/>
            </p:nvSpPr>
            <p:spPr bwMode="auto">
              <a:xfrm>
                <a:off x="584200" y="3560884"/>
                <a:ext cx="659875" cy="659875"/>
              </a:xfrm>
              <a:prstGeom prst="ellipse">
                <a:avLst/>
              </a:prstGeom>
              <a:solidFill>
                <a:schemeClr val="accent1"/>
              </a:solidFill>
              <a:ln w="254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800" dirty="0">
                  <a:solidFill>
                    <a:srgbClr val="FFFFFF"/>
                  </a:solidFill>
                  <a:latin typeface="+mj-lt"/>
                  <a:ea typeface="Segoe UI" pitchFamily="34" charset="0"/>
                  <a:cs typeface="Segoe UI" pitchFamily="34" charset="0"/>
                </a:endParaRPr>
              </a:p>
            </p:txBody>
          </p:sp>
          <p:sp>
            <p:nvSpPr>
              <p:cNvPr id="41" name="Oval 40" descr="Book and pencil icon">
                <a:extLst>
                  <a:ext uri="{FF2B5EF4-FFF2-40B4-BE49-F238E27FC236}">
                    <a16:creationId xmlns:a16="http://schemas.microsoft.com/office/drawing/2014/main" id="{01225276-2280-1748-8781-0F13FD072812}"/>
                  </a:ext>
                </a:extLst>
              </p:cNvPr>
              <p:cNvSpPr/>
              <p:nvPr/>
            </p:nvSpPr>
            <p:spPr bwMode="auto">
              <a:xfrm>
                <a:off x="624585" y="3601269"/>
                <a:ext cx="579104" cy="579104"/>
              </a:xfrm>
              <a:prstGeom prst="ellipse">
                <a:avLst/>
              </a:prstGeom>
              <a:solidFill>
                <a:schemeClr val="tx2"/>
              </a:solidFill>
              <a:ln w="254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800" dirty="0">
                  <a:solidFill>
                    <a:srgbClr val="FFFFFF"/>
                  </a:solidFill>
                  <a:latin typeface="+mj-lt"/>
                  <a:ea typeface="Segoe UI" pitchFamily="34" charset="0"/>
                  <a:cs typeface="Segoe UI" pitchFamily="34" charset="0"/>
                </a:endParaRPr>
              </a:p>
            </p:txBody>
          </p:sp>
        </p:grpSp>
        <p:sp>
          <p:nvSpPr>
            <p:cNvPr id="89" name="Book_2" title="Icon of a book and a pencil">
              <a:extLst>
                <a:ext uri="{FF2B5EF4-FFF2-40B4-BE49-F238E27FC236}">
                  <a16:creationId xmlns:a16="http://schemas.microsoft.com/office/drawing/2014/main" id="{D13C1864-1CEF-1541-AAE6-278595C83CC3}"/>
                </a:ext>
              </a:extLst>
            </p:cNvPr>
            <p:cNvSpPr>
              <a:spLocks noChangeAspect="1" noEditPoints="1"/>
            </p:cNvSpPr>
            <p:nvPr/>
          </p:nvSpPr>
          <p:spPr bwMode="auto">
            <a:xfrm>
              <a:off x="750685" y="3739157"/>
              <a:ext cx="329185" cy="300487"/>
            </a:xfrm>
            <a:custGeom>
              <a:avLst/>
              <a:gdLst>
                <a:gd name="T0" fmla="*/ 223 w 330"/>
                <a:gd name="T1" fmla="*/ 0 h 301"/>
                <a:gd name="T2" fmla="*/ 223 w 330"/>
                <a:gd name="T3" fmla="*/ 284 h 301"/>
                <a:gd name="T4" fmla="*/ 31 w 330"/>
                <a:gd name="T5" fmla="*/ 284 h 301"/>
                <a:gd name="T6" fmla="*/ 0 w 330"/>
                <a:gd name="T7" fmla="*/ 233 h 301"/>
                <a:gd name="T8" fmla="*/ 0 w 330"/>
                <a:gd name="T9" fmla="*/ 31 h 301"/>
                <a:gd name="T10" fmla="*/ 43 w 330"/>
                <a:gd name="T11" fmla="*/ 0 h 301"/>
                <a:gd name="T12" fmla="*/ 223 w 330"/>
                <a:gd name="T13" fmla="*/ 0 h 301"/>
                <a:gd name="T14" fmla="*/ 223 w 330"/>
                <a:gd name="T15" fmla="*/ 228 h 301"/>
                <a:gd name="T16" fmla="*/ 48 w 330"/>
                <a:gd name="T17" fmla="*/ 227 h 301"/>
                <a:gd name="T18" fmla="*/ 2 w 330"/>
                <a:gd name="T19" fmla="*/ 252 h 301"/>
                <a:gd name="T20" fmla="*/ 316 w 330"/>
                <a:gd name="T21" fmla="*/ 301 h 301"/>
                <a:gd name="T22" fmla="*/ 316 w 330"/>
                <a:gd name="T23" fmla="*/ 301 h 301"/>
                <a:gd name="T24" fmla="*/ 330 w 330"/>
                <a:gd name="T25" fmla="*/ 278 h 301"/>
                <a:gd name="T26" fmla="*/ 330 w 330"/>
                <a:gd name="T27" fmla="*/ 19 h 301"/>
                <a:gd name="T28" fmla="*/ 316 w 330"/>
                <a:gd name="T29" fmla="*/ 0 h 301"/>
                <a:gd name="T30" fmla="*/ 302 w 330"/>
                <a:gd name="T31" fmla="*/ 19 h 301"/>
                <a:gd name="T32" fmla="*/ 302 w 330"/>
                <a:gd name="T33" fmla="*/ 278 h 301"/>
                <a:gd name="T34" fmla="*/ 316 w 330"/>
                <a:gd name="T35" fmla="*/ 301 h 301"/>
                <a:gd name="T36" fmla="*/ 330 w 330"/>
                <a:gd name="T37" fmla="*/ 41 h 301"/>
                <a:gd name="T38" fmla="*/ 302 w 330"/>
                <a:gd name="T39" fmla="*/ 43 h 301"/>
                <a:gd name="T40" fmla="*/ 330 w 330"/>
                <a:gd name="T41" fmla="*/ 265 h 301"/>
                <a:gd name="T42" fmla="*/ 302 w 330"/>
                <a:gd name="T43" fmla="*/ 265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30" h="301">
                  <a:moveTo>
                    <a:pt x="223" y="0"/>
                  </a:moveTo>
                  <a:cubicBezTo>
                    <a:pt x="223" y="284"/>
                    <a:pt x="223" y="284"/>
                    <a:pt x="223" y="284"/>
                  </a:cubicBezTo>
                  <a:cubicBezTo>
                    <a:pt x="31" y="284"/>
                    <a:pt x="31" y="284"/>
                    <a:pt x="31" y="284"/>
                  </a:cubicBezTo>
                  <a:cubicBezTo>
                    <a:pt x="31" y="284"/>
                    <a:pt x="0" y="287"/>
                    <a:pt x="0" y="233"/>
                  </a:cubicBezTo>
                  <a:cubicBezTo>
                    <a:pt x="0" y="193"/>
                    <a:pt x="0" y="31"/>
                    <a:pt x="0" y="31"/>
                  </a:cubicBezTo>
                  <a:cubicBezTo>
                    <a:pt x="0" y="31"/>
                    <a:pt x="2" y="0"/>
                    <a:pt x="43" y="0"/>
                  </a:cubicBezTo>
                  <a:cubicBezTo>
                    <a:pt x="80" y="0"/>
                    <a:pt x="223" y="0"/>
                    <a:pt x="223" y="0"/>
                  </a:cubicBezTo>
                  <a:close/>
                  <a:moveTo>
                    <a:pt x="223" y="228"/>
                  </a:moveTo>
                  <a:cubicBezTo>
                    <a:pt x="41" y="228"/>
                    <a:pt x="48" y="227"/>
                    <a:pt x="48" y="227"/>
                  </a:cubicBezTo>
                  <a:cubicBezTo>
                    <a:pt x="48" y="227"/>
                    <a:pt x="6" y="223"/>
                    <a:pt x="2" y="252"/>
                  </a:cubicBezTo>
                  <a:moveTo>
                    <a:pt x="316" y="301"/>
                  </a:moveTo>
                  <a:cubicBezTo>
                    <a:pt x="316" y="301"/>
                    <a:pt x="316" y="301"/>
                    <a:pt x="316" y="301"/>
                  </a:cubicBezTo>
                  <a:cubicBezTo>
                    <a:pt x="330" y="278"/>
                    <a:pt x="330" y="278"/>
                    <a:pt x="330" y="278"/>
                  </a:cubicBezTo>
                  <a:cubicBezTo>
                    <a:pt x="330" y="278"/>
                    <a:pt x="330" y="278"/>
                    <a:pt x="330" y="19"/>
                  </a:cubicBezTo>
                  <a:cubicBezTo>
                    <a:pt x="330" y="19"/>
                    <a:pt x="329" y="0"/>
                    <a:pt x="316" y="0"/>
                  </a:cubicBezTo>
                  <a:cubicBezTo>
                    <a:pt x="303" y="0"/>
                    <a:pt x="302" y="19"/>
                    <a:pt x="302" y="19"/>
                  </a:cubicBezTo>
                  <a:cubicBezTo>
                    <a:pt x="302" y="19"/>
                    <a:pt x="302" y="19"/>
                    <a:pt x="302" y="278"/>
                  </a:cubicBezTo>
                  <a:cubicBezTo>
                    <a:pt x="302" y="278"/>
                    <a:pt x="302" y="278"/>
                    <a:pt x="316" y="301"/>
                  </a:cubicBezTo>
                  <a:close/>
                  <a:moveTo>
                    <a:pt x="330" y="41"/>
                  </a:moveTo>
                  <a:cubicBezTo>
                    <a:pt x="313" y="22"/>
                    <a:pt x="302" y="43"/>
                    <a:pt x="302" y="43"/>
                  </a:cubicBezTo>
                  <a:moveTo>
                    <a:pt x="330" y="265"/>
                  </a:moveTo>
                  <a:cubicBezTo>
                    <a:pt x="316" y="244"/>
                    <a:pt x="302" y="265"/>
                    <a:pt x="302" y="265"/>
                  </a:cubicBezTo>
                </a:path>
              </a:pathLst>
            </a:custGeom>
            <a:noFill/>
            <a:ln w="15875"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5" name="TextBox 4">
            <a:extLst>
              <a:ext uri="{FF2B5EF4-FFF2-40B4-BE49-F238E27FC236}">
                <a16:creationId xmlns:a16="http://schemas.microsoft.com/office/drawing/2014/main" id="{A0D5B203-2539-9645-B159-329345F67A01}"/>
              </a:ext>
            </a:extLst>
          </p:cNvPr>
          <p:cNvSpPr txBox="1"/>
          <p:nvPr/>
        </p:nvSpPr>
        <p:spPr>
          <a:xfrm>
            <a:off x="584200" y="4302672"/>
            <a:ext cx="652462" cy="215444"/>
          </a:xfrm>
          <a:prstGeom prst="rect">
            <a:avLst/>
          </a:prstGeom>
          <a:solidFill>
            <a:schemeClr val="bg1"/>
          </a:solidFill>
        </p:spPr>
        <p:txBody>
          <a:bodyPr wrap="square" lIns="0" tIns="0" rIns="0" bIns="0" rtlCol="0">
            <a:spAutoFit/>
          </a:bodyPr>
          <a:lstStyle/>
          <a:p>
            <a:pPr algn="ctr"/>
            <a:r>
              <a:rPr lang="en-US" sz="1400" dirty="0">
                <a:solidFill>
                  <a:schemeClr val="accent1"/>
                </a:solidFill>
                <a:latin typeface="+mj-lt"/>
              </a:rPr>
              <a:t>Label</a:t>
            </a:r>
          </a:p>
        </p:txBody>
      </p:sp>
      <p:sp>
        <p:nvSpPr>
          <p:cNvPr id="2" name="Title 1">
            <a:extLst>
              <a:ext uri="{FF2B5EF4-FFF2-40B4-BE49-F238E27FC236}">
                <a16:creationId xmlns:a16="http://schemas.microsoft.com/office/drawing/2014/main" id="{BAA03A58-8F02-754C-AD45-8136295694EC}"/>
              </a:ext>
            </a:extLst>
          </p:cNvPr>
          <p:cNvSpPr>
            <a:spLocks noGrp="1"/>
          </p:cNvSpPr>
          <p:nvPr>
            <p:ph type="title"/>
          </p:nvPr>
        </p:nvSpPr>
        <p:spPr/>
        <p:txBody>
          <a:bodyPr/>
          <a:lstStyle/>
          <a:p>
            <a:r>
              <a:rPr lang="en-US" dirty="0"/>
              <a:t>Custom timeline</a:t>
            </a:r>
          </a:p>
        </p:txBody>
      </p:sp>
    </p:spTree>
    <p:extLst>
      <p:ext uri="{BB962C8B-B14F-4D97-AF65-F5344CB8AC3E}">
        <p14:creationId xmlns:p14="http://schemas.microsoft.com/office/powerpoint/2010/main" val="4097052283"/>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Box 26">
            <a:extLst>
              <a:ext uri="{FF2B5EF4-FFF2-40B4-BE49-F238E27FC236}">
                <a16:creationId xmlns:a16="http://schemas.microsoft.com/office/drawing/2014/main" id="{86208227-2109-C148-828F-47D3B6AC9785}"/>
              </a:ext>
            </a:extLst>
          </p:cNvPr>
          <p:cNvSpPr txBox="1"/>
          <p:nvPr/>
        </p:nvSpPr>
        <p:spPr>
          <a:xfrm>
            <a:off x="10013950" y="2017714"/>
            <a:ext cx="1595438" cy="4251324"/>
          </a:xfrm>
          <a:prstGeom prst="rect">
            <a:avLst/>
          </a:prstGeom>
          <a:solidFill>
            <a:schemeClr val="bg2"/>
          </a:solidFill>
        </p:spPr>
        <p:txBody>
          <a:bodyPr wrap="square" lIns="90000" tIns="46800" rIns="90000" bIns="46800" rtlCol="0" anchor="t">
            <a:noAutofit/>
          </a:bodyPr>
          <a:lstStyle/>
          <a:p>
            <a:r>
              <a:rPr lang="en-US" sz="1200" b="1" dirty="0"/>
              <a:t>Title </a:t>
            </a:r>
          </a:p>
          <a:p>
            <a:r>
              <a:rPr lang="en-US" sz="1200" dirty="0" err="1"/>
              <a:t>Excepteur</a:t>
            </a:r>
            <a:r>
              <a:rPr lang="en-US" sz="1200" dirty="0"/>
              <a:t> </a:t>
            </a:r>
            <a:r>
              <a:rPr lang="en-US" sz="1200" dirty="0" err="1"/>
              <a:t>sint</a:t>
            </a:r>
            <a:r>
              <a:rPr lang="en-US" sz="1200" dirty="0"/>
              <a:t> </a:t>
            </a:r>
            <a:r>
              <a:rPr lang="en-US" sz="1200" dirty="0" err="1"/>
              <a:t>occaecat</a:t>
            </a:r>
            <a:r>
              <a:rPr lang="en-US" sz="1200" dirty="0"/>
              <a:t> </a:t>
            </a:r>
            <a:r>
              <a:rPr lang="en-US" sz="1200" dirty="0" err="1"/>
              <a:t>cupidatat</a:t>
            </a:r>
            <a:r>
              <a:rPr lang="en-US" sz="1200" dirty="0"/>
              <a:t> non </a:t>
            </a:r>
            <a:r>
              <a:rPr lang="en-US" sz="1200" dirty="0" err="1"/>
              <a:t>proident</a:t>
            </a:r>
            <a:r>
              <a:rPr lang="en-US" sz="1200" dirty="0"/>
              <a:t>, sunt in culpa qui </a:t>
            </a:r>
            <a:r>
              <a:rPr lang="en-US" sz="1200" dirty="0" err="1"/>
              <a:t>officia</a:t>
            </a:r>
            <a:r>
              <a:rPr lang="en-US" sz="1200" dirty="0"/>
              <a:t> </a:t>
            </a:r>
            <a:r>
              <a:rPr lang="en-US" sz="1200" dirty="0" err="1"/>
              <a:t>deserunt</a:t>
            </a:r>
            <a:r>
              <a:rPr lang="en-US" sz="1200" dirty="0"/>
              <a:t> </a:t>
            </a:r>
            <a:r>
              <a:rPr lang="en-US" sz="1200" dirty="0" err="1"/>
              <a:t>mollit</a:t>
            </a:r>
            <a:r>
              <a:rPr lang="en-US" sz="1200" dirty="0"/>
              <a:t> </a:t>
            </a:r>
            <a:r>
              <a:rPr lang="en-US" sz="1200" dirty="0" err="1"/>
              <a:t>anim</a:t>
            </a:r>
            <a:r>
              <a:rPr lang="en-US" sz="1200" dirty="0"/>
              <a:t> id </a:t>
            </a:r>
            <a:r>
              <a:rPr lang="en-US" sz="1200" dirty="0" err="1"/>
              <a:t>est</a:t>
            </a:r>
            <a:r>
              <a:rPr lang="en-US" sz="1200" dirty="0"/>
              <a:t> </a:t>
            </a:r>
            <a:r>
              <a:rPr lang="en-US" sz="1200" dirty="0" err="1"/>
              <a:t>laborum</a:t>
            </a:r>
            <a:r>
              <a:rPr lang="en-US" sz="1200" dirty="0"/>
              <a:t>.</a:t>
            </a:r>
          </a:p>
          <a:p>
            <a:endParaRPr lang="en-US" sz="1200" dirty="0"/>
          </a:p>
          <a:p>
            <a:pPr marL="171450" indent="-171450">
              <a:buFont typeface="Arial" panose="020B0604020202020204" pitchFamily="34" charset="0"/>
              <a:buChar char="•"/>
            </a:pPr>
            <a:r>
              <a:rPr lang="en-US" sz="1200" dirty="0"/>
              <a:t>Goal</a:t>
            </a:r>
          </a:p>
          <a:p>
            <a:pPr marL="171450" indent="-171450">
              <a:buFont typeface="Arial" panose="020B0604020202020204" pitchFamily="34" charset="0"/>
              <a:buChar char="•"/>
            </a:pPr>
            <a:r>
              <a:rPr lang="en-US" sz="1200" dirty="0"/>
              <a:t>Outcome</a:t>
            </a:r>
          </a:p>
          <a:p>
            <a:pPr marL="171450" indent="-171450">
              <a:buFont typeface="Arial" panose="020B0604020202020204" pitchFamily="34" charset="0"/>
              <a:buChar char="•"/>
            </a:pPr>
            <a:r>
              <a:rPr lang="en-US" sz="1200" dirty="0"/>
              <a:t>Deliverable</a:t>
            </a:r>
          </a:p>
          <a:p>
            <a:pPr marL="171450" indent="-171450">
              <a:buFont typeface="Arial" panose="020B0604020202020204" pitchFamily="34" charset="0"/>
              <a:buChar char="•"/>
            </a:pPr>
            <a:r>
              <a:rPr lang="en-US" sz="1200" dirty="0"/>
              <a:t>Result</a:t>
            </a:r>
          </a:p>
          <a:p>
            <a:pPr marL="171450" indent="-171450">
              <a:buFont typeface="Arial" panose="020B0604020202020204" pitchFamily="34" charset="0"/>
              <a:buChar char="•"/>
            </a:pPr>
            <a:r>
              <a:rPr lang="en-US" sz="1200" dirty="0"/>
              <a:t>Review</a:t>
            </a:r>
          </a:p>
        </p:txBody>
      </p:sp>
      <p:sp>
        <p:nvSpPr>
          <p:cNvPr id="38" name="TextBox 37">
            <a:extLst>
              <a:ext uri="{FF2B5EF4-FFF2-40B4-BE49-F238E27FC236}">
                <a16:creationId xmlns:a16="http://schemas.microsoft.com/office/drawing/2014/main" id="{4A14C81F-C598-1649-A475-0F4B15041A4F}"/>
              </a:ext>
            </a:extLst>
          </p:cNvPr>
          <p:cNvSpPr txBox="1"/>
          <p:nvPr/>
        </p:nvSpPr>
        <p:spPr>
          <a:xfrm>
            <a:off x="10013950" y="1707755"/>
            <a:ext cx="1595437" cy="309958"/>
          </a:xfrm>
          <a:prstGeom prst="rect">
            <a:avLst/>
          </a:prstGeom>
          <a:solidFill>
            <a:schemeClr val="accent1"/>
          </a:solidFill>
        </p:spPr>
        <p:txBody>
          <a:bodyPr wrap="square" lIns="90000" tIns="46800" rIns="90000" bIns="46800" rtlCol="0" anchor="b">
            <a:spAutoFit/>
          </a:bodyPr>
          <a:lstStyle/>
          <a:p>
            <a:r>
              <a:rPr lang="en-US" sz="1400" dirty="0">
                <a:solidFill>
                  <a:schemeClr val="bg1"/>
                </a:solidFill>
                <a:latin typeface="+mj-lt"/>
              </a:rPr>
              <a:t>Six</a:t>
            </a:r>
          </a:p>
        </p:txBody>
      </p:sp>
      <p:sp>
        <p:nvSpPr>
          <p:cNvPr id="26" name="TextBox 25">
            <a:extLst>
              <a:ext uri="{FF2B5EF4-FFF2-40B4-BE49-F238E27FC236}">
                <a16:creationId xmlns:a16="http://schemas.microsoft.com/office/drawing/2014/main" id="{49064EAA-223F-7540-8C43-86099A823A94}"/>
              </a:ext>
            </a:extLst>
          </p:cNvPr>
          <p:cNvSpPr txBox="1"/>
          <p:nvPr/>
        </p:nvSpPr>
        <p:spPr>
          <a:xfrm>
            <a:off x="8129926" y="2017714"/>
            <a:ext cx="1595438" cy="4251324"/>
          </a:xfrm>
          <a:prstGeom prst="rect">
            <a:avLst/>
          </a:prstGeom>
          <a:solidFill>
            <a:schemeClr val="bg2"/>
          </a:solidFill>
        </p:spPr>
        <p:txBody>
          <a:bodyPr wrap="square" lIns="90000" tIns="46800" rIns="90000" bIns="46800" rtlCol="0" anchor="t">
            <a:noAutofit/>
          </a:bodyPr>
          <a:lstStyle/>
          <a:p>
            <a:r>
              <a:rPr lang="en-US" sz="1200" b="1" dirty="0"/>
              <a:t>Title </a:t>
            </a:r>
          </a:p>
          <a:p>
            <a:r>
              <a:rPr lang="en-US" sz="1200" dirty="0"/>
              <a:t>Duis </a:t>
            </a:r>
            <a:r>
              <a:rPr lang="en-US" sz="1200" dirty="0" err="1"/>
              <a:t>aute</a:t>
            </a:r>
            <a:r>
              <a:rPr lang="en-US" sz="1200" dirty="0"/>
              <a:t> </a:t>
            </a:r>
            <a:r>
              <a:rPr lang="en-US" sz="1200" dirty="0" err="1"/>
              <a:t>irure</a:t>
            </a:r>
            <a:r>
              <a:rPr lang="en-US" sz="1200" dirty="0"/>
              <a:t> dolor in </a:t>
            </a:r>
            <a:r>
              <a:rPr lang="en-US" sz="1200" dirty="0" err="1"/>
              <a:t>reprehenderit</a:t>
            </a:r>
            <a:r>
              <a:rPr lang="en-US" sz="1200" dirty="0"/>
              <a:t> in </a:t>
            </a:r>
            <a:r>
              <a:rPr lang="en-US" sz="1200" dirty="0" err="1"/>
              <a:t>voluptate</a:t>
            </a:r>
            <a:r>
              <a:rPr lang="en-US" sz="1200" dirty="0"/>
              <a:t> </a:t>
            </a:r>
            <a:r>
              <a:rPr lang="en-US" sz="1200" dirty="0" err="1"/>
              <a:t>velit</a:t>
            </a:r>
            <a:r>
              <a:rPr lang="en-US" sz="1200" dirty="0"/>
              <a:t> </a:t>
            </a:r>
            <a:r>
              <a:rPr lang="en-US" sz="1200" dirty="0" err="1"/>
              <a:t>esse</a:t>
            </a:r>
            <a:r>
              <a:rPr lang="en-US" sz="1200" dirty="0"/>
              <a:t> </a:t>
            </a:r>
            <a:r>
              <a:rPr lang="en-US" sz="1200" dirty="0" err="1"/>
              <a:t>cillum</a:t>
            </a:r>
            <a:r>
              <a:rPr lang="en-US" sz="1200" dirty="0"/>
              <a:t> dolore </a:t>
            </a:r>
            <a:r>
              <a:rPr lang="en-US" sz="1200" dirty="0" err="1"/>
              <a:t>eu</a:t>
            </a:r>
            <a:r>
              <a:rPr lang="en-US" sz="1200" dirty="0"/>
              <a:t> </a:t>
            </a:r>
            <a:r>
              <a:rPr lang="en-US" sz="1200" dirty="0" err="1"/>
              <a:t>fugiat</a:t>
            </a:r>
            <a:r>
              <a:rPr lang="en-US" sz="1200" dirty="0"/>
              <a:t> </a:t>
            </a:r>
            <a:r>
              <a:rPr lang="en-US" sz="1200" dirty="0" err="1"/>
              <a:t>nulla</a:t>
            </a:r>
            <a:r>
              <a:rPr lang="en-US" sz="1200" dirty="0"/>
              <a:t> </a:t>
            </a:r>
            <a:r>
              <a:rPr lang="en-US" sz="1200" dirty="0" err="1"/>
              <a:t>pariatur</a:t>
            </a:r>
            <a:r>
              <a:rPr lang="en-US" sz="1200" dirty="0"/>
              <a:t>.</a:t>
            </a:r>
          </a:p>
          <a:p>
            <a:endParaRPr lang="en-US" sz="1200" dirty="0"/>
          </a:p>
          <a:p>
            <a:pPr marL="171450" indent="-171450">
              <a:buFont typeface="Arial" panose="020B0604020202020204" pitchFamily="34" charset="0"/>
              <a:buChar char="•"/>
            </a:pPr>
            <a:r>
              <a:rPr lang="en-US" sz="1200" dirty="0"/>
              <a:t>Goal</a:t>
            </a:r>
          </a:p>
          <a:p>
            <a:pPr marL="171450" indent="-171450">
              <a:buFont typeface="Arial" panose="020B0604020202020204" pitchFamily="34" charset="0"/>
              <a:buChar char="•"/>
            </a:pPr>
            <a:r>
              <a:rPr lang="en-US" sz="1200" dirty="0"/>
              <a:t>Outcome</a:t>
            </a:r>
          </a:p>
          <a:p>
            <a:pPr marL="171450" indent="-171450">
              <a:buFont typeface="Arial" panose="020B0604020202020204" pitchFamily="34" charset="0"/>
              <a:buChar char="•"/>
            </a:pPr>
            <a:r>
              <a:rPr lang="en-US" sz="1200" dirty="0"/>
              <a:t>Deliverable</a:t>
            </a:r>
          </a:p>
          <a:p>
            <a:pPr marL="171450" indent="-171450">
              <a:buFont typeface="Arial" panose="020B0604020202020204" pitchFamily="34" charset="0"/>
              <a:buChar char="•"/>
            </a:pPr>
            <a:r>
              <a:rPr lang="en-US" sz="1200" dirty="0"/>
              <a:t>Result</a:t>
            </a:r>
          </a:p>
          <a:p>
            <a:pPr marL="171450" indent="-171450">
              <a:buFont typeface="Arial" panose="020B0604020202020204" pitchFamily="34" charset="0"/>
              <a:buChar char="•"/>
            </a:pPr>
            <a:r>
              <a:rPr lang="en-US" sz="1200" dirty="0"/>
              <a:t>Review </a:t>
            </a:r>
          </a:p>
        </p:txBody>
      </p:sp>
      <p:sp>
        <p:nvSpPr>
          <p:cNvPr id="37" name="TextBox 36">
            <a:extLst>
              <a:ext uri="{FF2B5EF4-FFF2-40B4-BE49-F238E27FC236}">
                <a16:creationId xmlns:a16="http://schemas.microsoft.com/office/drawing/2014/main" id="{8EE68488-A299-5747-98D3-F83587A31E51}"/>
              </a:ext>
            </a:extLst>
          </p:cNvPr>
          <p:cNvSpPr txBox="1"/>
          <p:nvPr/>
        </p:nvSpPr>
        <p:spPr>
          <a:xfrm>
            <a:off x="8128000" y="1707755"/>
            <a:ext cx="1595437" cy="309958"/>
          </a:xfrm>
          <a:prstGeom prst="rect">
            <a:avLst/>
          </a:prstGeom>
          <a:solidFill>
            <a:schemeClr val="accent1"/>
          </a:solidFill>
        </p:spPr>
        <p:txBody>
          <a:bodyPr wrap="square" lIns="90000" tIns="46800" rIns="90000" bIns="46800" rtlCol="0" anchor="b">
            <a:spAutoFit/>
          </a:bodyPr>
          <a:lstStyle/>
          <a:p>
            <a:r>
              <a:rPr lang="en-US" sz="1400" dirty="0">
                <a:solidFill>
                  <a:schemeClr val="bg1"/>
                </a:solidFill>
                <a:latin typeface="+mj-lt"/>
              </a:rPr>
              <a:t>Five</a:t>
            </a:r>
          </a:p>
        </p:txBody>
      </p:sp>
      <p:sp>
        <p:nvSpPr>
          <p:cNvPr id="25" name="TextBox 24">
            <a:extLst>
              <a:ext uri="{FF2B5EF4-FFF2-40B4-BE49-F238E27FC236}">
                <a16:creationId xmlns:a16="http://schemas.microsoft.com/office/drawing/2014/main" id="{D29DE629-D73D-B544-8F72-5C01D81B0383}"/>
              </a:ext>
            </a:extLst>
          </p:cNvPr>
          <p:cNvSpPr txBox="1"/>
          <p:nvPr/>
        </p:nvSpPr>
        <p:spPr>
          <a:xfrm>
            <a:off x="6240016" y="2017713"/>
            <a:ext cx="1595438" cy="4251325"/>
          </a:xfrm>
          <a:prstGeom prst="rect">
            <a:avLst/>
          </a:prstGeom>
          <a:solidFill>
            <a:schemeClr val="bg2"/>
          </a:solidFill>
        </p:spPr>
        <p:txBody>
          <a:bodyPr wrap="square" lIns="90000" tIns="46800" rIns="90000" bIns="46800" rtlCol="0" anchor="t">
            <a:noAutofit/>
          </a:bodyPr>
          <a:lstStyle/>
          <a:p>
            <a:r>
              <a:rPr lang="en-US" sz="1200" b="1" dirty="0"/>
              <a:t>Title </a:t>
            </a:r>
          </a:p>
          <a:p>
            <a:r>
              <a:rPr lang="en-US" sz="1200" dirty="0"/>
              <a:t>Nemo </a:t>
            </a:r>
            <a:r>
              <a:rPr lang="en-US" sz="1200" dirty="0" err="1"/>
              <a:t>enim</a:t>
            </a:r>
            <a:r>
              <a:rPr lang="en-US" sz="1200" dirty="0"/>
              <a:t> </a:t>
            </a:r>
            <a:r>
              <a:rPr lang="en-US" sz="1200" dirty="0" err="1"/>
              <a:t>ipsam</a:t>
            </a:r>
            <a:r>
              <a:rPr lang="en-US" sz="1200" dirty="0"/>
              <a:t> </a:t>
            </a:r>
            <a:r>
              <a:rPr lang="en-US" sz="1200" dirty="0" err="1"/>
              <a:t>voluptatem</a:t>
            </a:r>
            <a:r>
              <a:rPr lang="en-US" sz="1200" dirty="0"/>
              <a:t> </a:t>
            </a:r>
            <a:r>
              <a:rPr lang="en-US" sz="1200" dirty="0" err="1"/>
              <a:t>quia</a:t>
            </a:r>
            <a:r>
              <a:rPr lang="en-US" sz="1200" dirty="0"/>
              <a:t> </a:t>
            </a:r>
            <a:r>
              <a:rPr lang="en-US" sz="1200" dirty="0" err="1"/>
              <a:t>voluptas</a:t>
            </a:r>
            <a:r>
              <a:rPr lang="en-US" sz="1200" dirty="0"/>
              <a:t> sit </a:t>
            </a:r>
            <a:r>
              <a:rPr lang="en-US" sz="1200" dirty="0" err="1"/>
              <a:t>aspernatur</a:t>
            </a:r>
            <a:r>
              <a:rPr lang="en-US" sz="1200" dirty="0"/>
              <a:t> </a:t>
            </a:r>
            <a:r>
              <a:rPr lang="en-US" sz="1200" dirty="0" err="1"/>
              <a:t>aut</a:t>
            </a:r>
            <a:r>
              <a:rPr lang="en-US" sz="1200" dirty="0"/>
              <a:t> </a:t>
            </a:r>
            <a:r>
              <a:rPr lang="en-US" sz="1200" dirty="0" err="1"/>
              <a:t>odit</a:t>
            </a:r>
            <a:r>
              <a:rPr lang="en-US" sz="1200" dirty="0"/>
              <a:t> </a:t>
            </a:r>
            <a:r>
              <a:rPr lang="en-US" sz="1200" dirty="0" err="1"/>
              <a:t>aut</a:t>
            </a:r>
            <a:r>
              <a:rPr lang="en-US" sz="1200" dirty="0"/>
              <a:t> fugit, sed </a:t>
            </a:r>
            <a:r>
              <a:rPr lang="en-US" sz="1200" dirty="0" err="1"/>
              <a:t>quia</a:t>
            </a:r>
            <a:r>
              <a:rPr lang="en-US" sz="1200" dirty="0"/>
              <a:t> </a:t>
            </a:r>
            <a:r>
              <a:rPr lang="en-US" sz="1200" dirty="0" err="1"/>
              <a:t>consequuntur</a:t>
            </a:r>
            <a:r>
              <a:rPr lang="en-US" sz="1200" dirty="0"/>
              <a:t> </a:t>
            </a:r>
            <a:r>
              <a:rPr lang="en-US" sz="1200" dirty="0" err="1"/>
              <a:t>magni</a:t>
            </a:r>
            <a:r>
              <a:rPr lang="en-US" sz="1200" dirty="0"/>
              <a:t> </a:t>
            </a:r>
            <a:r>
              <a:rPr lang="en-US" sz="1200" dirty="0" err="1"/>
              <a:t>dolores</a:t>
            </a:r>
            <a:r>
              <a:rPr lang="en-US" sz="1200" dirty="0"/>
              <a:t> </a:t>
            </a:r>
            <a:r>
              <a:rPr lang="en-US" sz="1200" dirty="0" err="1"/>
              <a:t>eos</a:t>
            </a:r>
            <a:r>
              <a:rPr lang="en-US" sz="1200" dirty="0"/>
              <a:t> qui </a:t>
            </a:r>
            <a:r>
              <a:rPr lang="en-US" sz="1200" dirty="0" err="1"/>
              <a:t>ratione</a:t>
            </a:r>
            <a:r>
              <a:rPr lang="en-US" sz="1200" dirty="0"/>
              <a:t> </a:t>
            </a:r>
            <a:r>
              <a:rPr lang="en-US" sz="1200" dirty="0" err="1"/>
              <a:t>voluptatem</a:t>
            </a:r>
            <a:r>
              <a:rPr lang="en-US" sz="1200" dirty="0"/>
              <a:t> </a:t>
            </a:r>
            <a:r>
              <a:rPr lang="en-US" sz="1200" dirty="0" err="1"/>
              <a:t>sequi</a:t>
            </a:r>
            <a:r>
              <a:rPr lang="en-US" sz="1200" dirty="0"/>
              <a:t> </a:t>
            </a:r>
            <a:r>
              <a:rPr lang="en-US" sz="1200" dirty="0" err="1"/>
              <a:t>nesciunt</a:t>
            </a:r>
            <a:r>
              <a:rPr lang="en-US" sz="1200" dirty="0"/>
              <a:t>.</a:t>
            </a:r>
          </a:p>
          <a:p>
            <a:endParaRPr lang="en-US" sz="1200" dirty="0"/>
          </a:p>
          <a:p>
            <a:pPr marL="171450" indent="-171450">
              <a:buFont typeface="Arial" panose="020B0604020202020204" pitchFamily="34" charset="0"/>
              <a:buChar char="•"/>
            </a:pPr>
            <a:r>
              <a:rPr lang="en-US" sz="1200" dirty="0"/>
              <a:t>Goal</a:t>
            </a:r>
          </a:p>
          <a:p>
            <a:pPr marL="171450" indent="-171450">
              <a:buFont typeface="Arial" panose="020B0604020202020204" pitchFamily="34" charset="0"/>
              <a:buChar char="•"/>
            </a:pPr>
            <a:r>
              <a:rPr lang="en-US" sz="1200" dirty="0"/>
              <a:t>Outcome</a:t>
            </a:r>
          </a:p>
          <a:p>
            <a:pPr marL="171450" indent="-171450">
              <a:buFont typeface="Arial" panose="020B0604020202020204" pitchFamily="34" charset="0"/>
              <a:buChar char="•"/>
            </a:pPr>
            <a:r>
              <a:rPr lang="en-US" sz="1200" dirty="0"/>
              <a:t>Deliverable</a:t>
            </a:r>
          </a:p>
          <a:p>
            <a:pPr marL="171450" indent="-171450">
              <a:buFont typeface="Arial" panose="020B0604020202020204" pitchFamily="34" charset="0"/>
              <a:buChar char="•"/>
            </a:pPr>
            <a:r>
              <a:rPr lang="en-US" sz="1200" dirty="0"/>
              <a:t>Result</a:t>
            </a:r>
          </a:p>
          <a:p>
            <a:pPr marL="171450" indent="-171450">
              <a:buFont typeface="Arial" panose="020B0604020202020204" pitchFamily="34" charset="0"/>
              <a:buChar char="•"/>
            </a:pPr>
            <a:r>
              <a:rPr lang="en-US" sz="1200" dirty="0"/>
              <a:t>Review</a:t>
            </a:r>
          </a:p>
          <a:p>
            <a:endParaRPr lang="en-US" sz="1200" dirty="0"/>
          </a:p>
        </p:txBody>
      </p:sp>
      <p:sp>
        <p:nvSpPr>
          <p:cNvPr id="36" name="TextBox 35">
            <a:extLst>
              <a:ext uri="{FF2B5EF4-FFF2-40B4-BE49-F238E27FC236}">
                <a16:creationId xmlns:a16="http://schemas.microsoft.com/office/drawing/2014/main" id="{3AECDB55-09FA-574A-A7EA-19327F856A11}"/>
              </a:ext>
            </a:extLst>
          </p:cNvPr>
          <p:cNvSpPr txBox="1"/>
          <p:nvPr/>
        </p:nvSpPr>
        <p:spPr>
          <a:xfrm>
            <a:off x="6242051" y="1707755"/>
            <a:ext cx="1595437" cy="309958"/>
          </a:xfrm>
          <a:prstGeom prst="rect">
            <a:avLst/>
          </a:prstGeom>
          <a:solidFill>
            <a:schemeClr val="accent1"/>
          </a:solidFill>
        </p:spPr>
        <p:txBody>
          <a:bodyPr wrap="square" lIns="90000" tIns="46800" rIns="90000" bIns="46800" rtlCol="0" anchor="b">
            <a:spAutoFit/>
          </a:bodyPr>
          <a:lstStyle/>
          <a:p>
            <a:r>
              <a:rPr lang="en-US" sz="1400" dirty="0">
                <a:solidFill>
                  <a:schemeClr val="bg1"/>
                </a:solidFill>
                <a:latin typeface="+mj-lt"/>
              </a:rPr>
              <a:t>Four</a:t>
            </a:r>
          </a:p>
        </p:txBody>
      </p:sp>
      <p:sp>
        <p:nvSpPr>
          <p:cNvPr id="24" name="TextBox 23">
            <a:extLst>
              <a:ext uri="{FF2B5EF4-FFF2-40B4-BE49-F238E27FC236}">
                <a16:creationId xmlns:a16="http://schemas.microsoft.com/office/drawing/2014/main" id="{0C0EB670-58F7-E648-BE3A-EB22B824217A}"/>
              </a:ext>
            </a:extLst>
          </p:cNvPr>
          <p:cNvSpPr txBox="1"/>
          <p:nvPr/>
        </p:nvSpPr>
        <p:spPr>
          <a:xfrm>
            <a:off x="4356100" y="2017713"/>
            <a:ext cx="1595438" cy="4251325"/>
          </a:xfrm>
          <a:prstGeom prst="rect">
            <a:avLst/>
          </a:prstGeom>
          <a:solidFill>
            <a:schemeClr val="bg2"/>
          </a:solidFill>
        </p:spPr>
        <p:txBody>
          <a:bodyPr wrap="square" lIns="90000" tIns="46800" rIns="90000" bIns="46800" rtlCol="0" anchor="t">
            <a:noAutofit/>
          </a:bodyPr>
          <a:lstStyle/>
          <a:p>
            <a:r>
              <a:rPr lang="en-US" sz="1200" b="1" dirty="0"/>
              <a:t>Title </a:t>
            </a:r>
          </a:p>
          <a:p>
            <a:r>
              <a:rPr lang="en-US" sz="1200" dirty="0"/>
              <a:t>Sed </a:t>
            </a:r>
            <a:r>
              <a:rPr lang="en-US" sz="1200" dirty="0" err="1"/>
              <a:t>ut</a:t>
            </a:r>
            <a:r>
              <a:rPr lang="en-US" sz="1200" dirty="0"/>
              <a:t> </a:t>
            </a:r>
            <a:r>
              <a:rPr lang="en-US" sz="1200" dirty="0" err="1"/>
              <a:t>perspiciatis</a:t>
            </a:r>
            <a:r>
              <a:rPr lang="en-US" sz="1200" dirty="0"/>
              <a:t> </a:t>
            </a:r>
            <a:r>
              <a:rPr lang="en-US" sz="1200" dirty="0" err="1"/>
              <a:t>unde</a:t>
            </a:r>
            <a:r>
              <a:rPr lang="en-US" sz="1200" dirty="0"/>
              <a:t> </a:t>
            </a:r>
            <a:r>
              <a:rPr lang="en-US" sz="1200" dirty="0" err="1"/>
              <a:t>omnis</a:t>
            </a:r>
            <a:r>
              <a:rPr lang="en-US" sz="1200" dirty="0"/>
              <a:t> </a:t>
            </a:r>
            <a:r>
              <a:rPr lang="en-US" sz="1200" dirty="0" err="1"/>
              <a:t>iste</a:t>
            </a:r>
            <a:r>
              <a:rPr lang="en-US" sz="1200" dirty="0"/>
              <a:t> </a:t>
            </a:r>
            <a:r>
              <a:rPr lang="en-US" sz="1200" dirty="0" err="1"/>
              <a:t>natus</a:t>
            </a:r>
            <a:r>
              <a:rPr lang="en-US" sz="1200" dirty="0"/>
              <a:t> error sit </a:t>
            </a:r>
            <a:r>
              <a:rPr lang="en-US" sz="1200" dirty="0" err="1"/>
              <a:t>voluptatem</a:t>
            </a:r>
            <a:r>
              <a:rPr lang="en-US" sz="1200" dirty="0"/>
              <a:t> </a:t>
            </a:r>
            <a:r>
              <a:rPr lang="en-US" sz="1200" dirty="0" err="1"/>
              <a:t>accusantium</a:t>
            </a:r>
            <a:r>
              <a:rPr lang="en-US" sz="1200" dirty="0"/>
              <a:t> </a:t>
            </a:r>
            <a:r>
              <a:rPr lang="en-US" sz="1200" dirty="0" err="1"/>
              <a:t>doloremque</a:t>
            </a:r>
            <a:r>
              <a:rPr lang="en-US" sz="1200" dirty="0"/>
              <a:t> </a:t>
            </a:r>
            <a:r>
              <a:rPr lang="en-US" sz="1200" dirty="0" err="1"/>
              <a:t>laudantium</a:t>
            </a:r>
            <a:r>
              <a:rPr lang="en-US" sz="1200" dirty="0"/>
              <a:t>, </a:t>
            </a:r>
            <a:r>
              <a:rPr lang="en-US" sz="1200" dirty="0" err="1"/>
              <a:t>totam</a:t>
            </a:r>
            <a:r>
              <a:rPr lang="en-US" sz="1200" dirty="0"/>
              <a:t> rem </a:t>
            </a:r>
            <a:r>
              <a:rPr lang="en-US" sz="1200" dirty="0" err="1"/>
              <a:t>aperiam</a:t>
            </a:r>
            <a:r>
              <a:rPr lang="en-US" sz="1200" dirty="0"/>
              <a:t>, </a:t>
            </a:r>
            <a:r>
              <a:rPr lang="en-US" sz="1200" dirty="0" err="1"/>
              <a:t>eaque</a:t>
            </a:r>
            <a:r>
              <a:rPr lang="en-US" sz="1200" dirty="0"/>
              <a:t> </a:t>
            </a:r>
            <a:r>
              <a:rPr lang="en-US" sz="1200" dirty="0" err="1"/>
              <a:t>ipsa</a:t>
            </a:r>
            <a:r>
              <a:rPr lang="en-US" sz="1200" dirty="0"/>
              <a:t>.</a:t>
            </a:r>
          </a:p>
          <a:p>
            <a:endParaRPr lang="en-US" sz="1200" dirty="0"/>
          </a:p>
          <a:p>
            <a:pPr marL="171450" indent="-171450">
              <a:buFont typeface="Arial" panose="020B0604020202020204" pitchFamily="34" charset="0"/>
              <a:buChar char="•"/>
            </a:pPr>
            <a:r>
              <a:rPr lang="en-US" sz="1200" dirty="0"/>
              <a:t>Goal</a:t>
            </a:r>
          </a:p>
          <a:p>
            <a:pPr marL="171450" indent="-171450">
              <a:buFont typeface="Arial" panose="020B0604020202020204" pitchFamily="34" charset="0"/>
              <a:buChar char="•"/>
            </a:pPr>
            <a:r>
              <a:rPr lang="en-US" sz="1200" dirty="0"/>
              <a:t>Outcome</a:t>
            </a:r>
          </a:p>
          <a:p>
            <a:pPr marL="171450" indent="-171450">
              <a:buFont typeface="Arial" panose="020B0604020202020204" pitchFamily="34" charset="0"/>
              <a:buChar char="•"/>
            </a:pPr>
            <a:r>
              <a:rPr lang="en-US" sz="1200" dirty="0"/>
              <a:t>Deliverable</a:t>
            </a:r>
          </a:p>
          <a:p>
            <a:pPr marL="171450" indent="-171450">
              <a:buFont typeface="Arial" panose="020B0604020202020204" pitchFamily="34" charset="0"/>
              <a:buChar char="•"/>
            </a:pPr>
            <a:r>
              <a:rPr lang="en-US" sz="1200" dirty="0"/>
              <a:t>Result</a:t>
            </a:r>
          </a:p>
          <a:p>
            <a:pPr marL="171450" indent="-171450">
              <a:buFont typeface="Arial" panose="020B0604020202020204" pitchFamily="34" charset="0"/>
              <a:buChar char="•"/>
            </a:pPr>
            <a:r>
              <a:rPr lang="en-US" sz="1200" dirty="0"/>
              <a:t>Review</a:t>
            </a:r>
          </a:p>
        </p:txBody>
      </p:sp>
      <p:sp>
        <p:nvSpPr>
          <p:cNvPr id="35" name="TextBox 34">
            <a:extLst>
              <a:ext uri="{FF2B5EF4-FFF2-40B4-BE49-F238E27FC236}">
                <a16:creationId xmlns:a16="http://schemas.microsoft.com/office/drawing/2014/main" id="{D1806E68-33F4-F643-854C-6A1F6167703D}"/>
              </a:ext>
            </a:extLst>
          </p:cNvPr>
          <p:cNvSpPr txBox="1"/>
          <p:nvPr/>
        </p:nvSpPr>
        <p:spPr>
          <a:xfrm>
            <a:off x="4364038" y="1707755"/>
            <a:ext cx="1595437" cy="309958"/>
          </a:xfrm>
          <a:prstGeom prst="rect">
            <a:avLst/>
          </a:prstGeom>
          <a:solidFill>
            <a:schemeClr val="accent1"/>
          </a:solidFill>
        </p:spPr>
        <p:txBody>
          <a:bodyPr wrap="square" lIns="90000" tIns="46800" rIns="90000" bIns="46800" rtlCol="0" anchor="b">
            <a:spAutoFit/>
          </a:bodyPr>
          <a:lstStyle/>
          <a:p>
            <a:r>
              <a:rPr lang="en-US" sz="1400" dirty="0">
                <a:solidFill>
                  <a:schemeClr val="bg1"/>
                </a:solidFill>
                <a:latin typeface="+mj-lt"/>
              </a:rPr>
              <a:t>Three</a:t>
            </a:r>
          </a:p>
        </p:txBody>
      </p:sp>
      <p:sp>
        <p:nvSpPr>
          <p:cNvPr id="23" name="TextBox 22">
            <a:extLst>
              <a:ext uri="{FF2B5EF4-FFF2-40B4-BE49-F238E27FC236}">
                <a16:creationId xmlns:a16="http://schemas.microsoft.com/office/drawing/2014/main" id="{F99993B3-A3E7-2747-A435-387CD48F3366}"/>
              </a:ext>
            </a:extLst>
          </p:cNvPr>
          <p:cNvSpPr txBox="1"/>
          <p:nvPr/>
        </p:nvSpPr>
        <p:spPr>
          <a:xfrm>
            <a:off x="2470150" y="2017714"/>
            <a:ext cx="1595438" cy="4251324"/>
          </a:xfrm>
          <a:prstGeom prst="rect">
            <a:avLst/>
          </a:prstGeom>
          <a:solidFill>
            <a:schemeClr val="bg2"/>
          </a:solidFill>
        </p:spPr>
        <p:txBody>
          <a:bodyPr wrap="square" lIns="90000" tIns="46800" rIns="90000" bIns="46800" rtlCol="0" anchor="t">
            <a:noAutofit/>
          </a:bodyPr>
          <a:lstStyle/>
          <a:p>
            <a:r>
              <a:rPr lang="en-US" sz="1200" b="1" dirty="0"/>
              <a:t>Title </a:t>
            </a:r>
          </a:p>
          <a:p>
            <a:r>
              <a:rPr lang="en-US" sz="1200" dirty="0"/>
              <a:t>Ut </a:t>
            </a:r>
            <a:r>
              <a:rPr lang="en-US" sz="1200" dirty="0" err="1"/>
              <a:t>enim</a:t>
            </a:r>
            <a:r>
              <a:rPr lang="en-US" sz="1200" dirty="0"/>
              <a:t> ad minim </a:t>
            </a:r>
            <a:r>
              <a:rPr lang="en-US" sz="1200" dirty="0" err="1"/>
              <a:t>veniam</a:t>
            </a:r>
            <a:r>
              <a:rPr lang="en-US" sz="1200" dirty="0"/>
              <a:t>, </a:t>
            </a:r>
            <a:r>
              <a:rPr lang="en-US" sz="1200" dirty="0" err="1"/>
              <a:t>quis</a:t>
            </a:r>
            <a:r>
              <a:rPr lang="en-US" sz="1200" dirty="0"/>
              <a:t> </a:t>
            </a:r>
            <a:r>
              <a:rPr lang="en-US" sz="1200" dirty="0" err="1"/>
              <a:t>nostrud</a:t>
            </a:r>
            <a:r>
              <a:rPr lang="en-US" sz="1200" dirty="0"/>
              <a:t> exercitation </a:t>
            </a:r>
            <a:r>
              <a:rPr lang="en-US" sz="1200" dirty="0" err="1"/>
              <a:t>ullamco</a:t>
            </a:r>
            <a:r>
              <a:rPr lang="en-US" sz="1200" dirty="0"/>
              <a:t> </a:t>
            </a:r>
            <a:r>
              <a:rPr lang="en-US" sz="1200" dirty="0" err="1"/>
              <a:t>laboris</a:t>
            </a:r>
            <a:r>
              <a:rPr lang="en-US" sz="1200" dirty="0"/>
              <a:t> nisi </a:t>
            </a:r>
            <a:r>
              <a:rPr lang="en-US" sz="1200" dirty="0" err="1"/>
              <a:t>ut</a:t>
            </a:r>
            <a:r>
              <a:rPr lang="en-US" sz="1200" dirty="0"/>
              <a:t> </a:t>
            </a:r>
            <a:r>
              <a:rPr lang="en-US" sz="1200" dirty="0" err="1"/>
              <a:t>aliquip</a:t>
            </a:r>
            <a:r>
              <a:rPr lang="en-US" sz="1200" dirty="0"/>
              <a:t> ex </a:t>
            </a:r>
            <a:r>
              <a:rPr lang="en-US" sz="1200" dirty="0" err="1"/>
              <a:t>ea</a:t>
            </a:r>
            <a:r>
              <a:rPr lang="en-US" sz="1200" dirty="0"/>
              <a:t> </a:t>
            </a:r>
            <a:r>
              <a:rPr lang="en-US" sz="1200" dirty="0" err="1"/>
              <a:t>commodo</a:t>
            </a:r>
            <a:r>
              <a:rPr lang="en-US" sz="1200" dirty="0"/>
              <a:t> </a:t>
            </a:r>
            <a:r>
              <a:rPr lang="en-US" sz="1200" dirty="0" err="1"/>
              <a:t>consequat</a:t>
            </a:r>
            <a:r>
              <a:rPr lang="en-US" sz="1200" dirty="0"/>
              <a:t>.</a:t>
            </a:r>
          </a:p>
          <a:p>
            <a:endParaRPr lang="en-US" sz="1200" dirty="0"/>
          </a:p>
          <a:p>
            <a:pPr marL="171450" indent="-171450">
              <a:buFont typeface="Arial" panose="020B0604020202020204" pitchFamily="34" charset="0"/>
              <a:buChar char="•"/>
            </a:pPr>
            <a:r>
              <a:rPr lang="en-US" sz="1200" dirty="0"/>
              <a:t>Goal</a:t>
            </a:r>
          </a:p>
          <a:p>
            <a:pPr marL="171450" indent="-171450">
              <a:buFont typeface="Arial" panose="020B0604020202020204" pitchFamily="34" charset="0"/>
              <a:buChar char="•"/>
            </a:pPr>
            <a:r>
              <a:rPr lang="en-US" sz="1200" dirty="0"/>
              <a:t>Outcome</a:t>
            </a:r>
          </a:p>
          <a:p>
            <a:pPr marL="171450" indent="-171450">
              <a:buFont typeface="Arial" panose="020B0604020202020204" pitchFamily="34" charset="0"/>
              <a:buChar char="•"/>
            </a:pPr>
            <a:r>
              <a:rPr lang="en-US" sz="1200" dirty="0"/>
              <a:t>Deliverable</a:t>
            </a:r>
          </a:p>
          <a:p>
            <a:pPr marL="171450" indent="-171450">
              <a:buFont typeface="Arial" panose="020B0604020202020204" pitchFamily="34" charset="0"/>
              <a:buChar char="•"/>
            </a:pPr>
            <a:r>
              <a:rPr lang="en-US" sz="1200" dirty="0"/>
              <a:t>Result</a:t>
            </a:r>
          </a:p>
          <a:p>
            <a:pPr marL="171450" indent="-171450">
              <a:buFont typeface="Arial" panose="020B0604020202020204" pitchFamily="34" charset="0"/>
              <a:buChar char="•"/>
            </a:pPr>
            <a:r>
              <a:rPr lang="en-US" sz="1200" dirty="0"/>
              <a:t>Review</a:t>
            </a:r>
          </a:p>
        </p:txBody>
      </p:sp>
      <p:sp>
        <p:nvSpPr>
          <p:cNvPr id="34" name="TextBox 33">
            <a:extLst>
              <a:ext uri="{FF2B5EF4-FFF2-40B4-BE49-F238E27FC236}">
                <a16:creationId xmlns:a16="http://schemas.microsoft.com/office/drawing/2014/main" id="{A3ED8875-1E15-9249-A974-DAAEF6C0E126}"/>
              </a:ext>
            </a:extLst>
          </p:cNvPr>
          <p:cNvSpPr txBox="1"/>
          <p:nvPr/>
        </p:nvSpPr>
        <p:spPr>
          <a:xfrm>
            <a:off x="2470151" y="1707755"/>
            <a:ext cx="1595437" cy="309958"/>
          </a:xfrm>
          <a:prstGeom prst="rect">
            <a:avLst/>
          </a:prstGeom>
          <a:solidFill>
            <a:schemeClr val="accent1"/>
          </a:solidFill>
        </p:spPr>
        <p:txBody>
          <a:bodyPr wrap="square" lIns="90000" tIns="46800" rIns="90000" bIns="46800" rtlCol="0" anchor="b">
            <a:spAutoFit/>
          </a:bodyPr>
          <a:lstStyle/>
          <a:p>
            <a:r>
              <a:rPr lang="en-US" sz="1400" dirty="0">
                <a:solidFill>
                  <a:schemeClr val="bg1"/>
                </a:solidFill>
                <a:latin typeface="+mj-lt"/>
              </a:rPr>
              <a:t>Two</a:t>
            </a:r>
          </a:p>
        </p:txBody>
      </p:sp>
      <p:sp>
        <p:nvSpPr>
          <p:cNvPr id="19" name="TextBox 18">
            <a:extLst>
              <a:ext uri="{FF2B5EF4-FFF2-40B4-BE49-F238E27FC236}">
                <a16:creationId xmlns:a16="http://schemas.microsoft.com/office/drawing/2014/main" id="{0465F5B4-F20C-4841-8DBF-8F134BE149C0}"/>
              </a:ext>
            </a:extLst>
          </p:cNvPr>
          <p:cNvSpPr txBox="1"/>
          <p:nvPr/>
        </p:nvSpPr>
        <p:spPr>
          <a:xfrm>
            <a:off x="584200" y="2017714"/>
            <a:ext cx="1595438" cy="4251324"/>
          </a:xfrm>
          <a:prstGeom prst="rect">
            <a:avLst/>
          </a:prstGeom>
          <a:solidFill>
            <a:schemeClr val="bg2"/>
          </a:solidFill>
        </p:spPr>
        <p:txBody>
          <a:bodyPr wrap="square" lIns="90000" tIns="46800" rIns="90000" bIns="46800" rtlCol="0" anchor="t">
            <a:noAutofit/>
          </a:bodyPr>
          <a:lstStyle/>
          <a:p>
            <a:r>
              <a:rPr lang="en-US" sz="1200" b="1" dirty="0"/>
              <a:t>Title</a:t>
            </a:r>
          </a:p>
          <a:p>
            <a:r>
              <a:rPr lang="en-US" sz="1200" dirty="0"/>
              <a:t>Lorem ipsum dolor sit </a:t>
            </a:r>
            <a:r>
              <a:rPr lang="en-US" sz="1200" dirty="0" err="1"/>
              <a:t>amet</a:t>
            </a:r>
            <a:r>
              <a:rPr lang="en-US" sz="1200" dirty="0"/>
              <a:t>, </a:t>
            </a:r>
            <a:r>
              <a:rPr lang="en-US" sz="1200" dirty="0" err="1"/>
              <a:t>consectetur</a:t>
            </a:r>
            <a:r>
              <a:rPr lang="en-US" sz="1200" dirty="0"/>
              <a:t> </a:t>
            </a:r>
            <a:r>
              <a:rPr lang="en-US" sz="1200" dirty="0" err="1"/>
              <a:t>adipiscing</a:t>
            </a:r>
            <a:r>
              <a:rPr lang="en-US" sz="1200" dirty="0"/>
              <a:t> </a:t>
            </a:r>
            <a:r>
              <a:rPr lang="en-US" sz="1200" dirty="0" err="1"/>
              <a:t>elit</a:t>
            </a:r>
            <a:r>
              <a:rPr lang="en-US" sz="1200" dirty="0"/>
              <a:t>, sed do </a:t>
            </a:r>
            <a:r>
              <a:rPr lang="en-US" sz="1200" dirty="0" err="1"/>
              <a:t>eiusmod</a:t>
            </a:r>
            <a:r>
              <a:rPr lang="en-US" sz="1200" dirty="0"/>
              <a:t> </a:t>
            </a:r>
            <a:r>
              <a:rPr lang="en-US" sz="1200" dirty="0" err="1"/>
              <a:t>tempor</a:t>
            </a:r>
            <a:r>
              <a:rPr lang="en-US" sz="1200" dirty="0"/>
              <a:t> </a:t>
            </a:r>
            <a:r>
              <a:rPr lang="en-US" sz="1200" dirty="0" err="1"/>
              <a:t>incididunt</a:t>
            </a:r>
            <a:r>
              <a:rPr lang="en-US" sz="1200" dirty="0"/>
              <a:t> </a:t>
            </a:r>
            <a:r>
              <a:rPr lang="en-US" sz="1200" dirty="0" err="1"/>
              <a:t>ut</a:t>
            </a:r>
            <a:r>
              <a:rPr lang="en-US" sz="1200" dirty="0"/>
              <a:t> </a:t>
            </a:r>
            <a:r>
              <a:rPr lang="en-US" sz="1200" dirty="0" err="1"/>
              <a:t>labore</a:t>
            </a:r>
            <a:r>
              <a:rPr lang="en-US" sz="1200" dirty="0"/>
              <a:t> et dolore magna </a:t>
            </a:r>
            <a:r>
              <a:rPr lang="en-US" sz="1200" dirty="0" err="1"/>
              <a:t>aliqua</a:t>
            </a:r>
            <a:r>
              <a:rPr lang="en-US" sz="1200" dirty="0"/>
              <a:t>.</a:t>
            </a:r>
          </a:p>
          <a:p>
            <a:endParaRPr lang="en-US" sz="1200" dirty="0"/>
          </a:p>
          <a:p>
            <a:pPr marL="171450" indent="-171450">
              <a:buFont typeface="Arial" panose="020B0604020202020204" pitchFamily="34" charset="0"/>
              <a:buChar char="•"/>
            </a:pPr>
            <a:r>
              <a:rPr lang="en-US" sz="1200" dirty="0"/>
              <a:t>Goal</a:t>
            </a:r>
          </a:p>
          <a:p>
            <a:pPr marL="171450" indent="-171450">
              <a:buFont typeface="Arial" panose="020B0604020202020204" pitchFamily="34" charset="0"/>
              <a:buChar char="•"/>
            </a:pPr>
            <a:r>
              <a:rPr lang="en-US" sz="1200" dirty="0"/>
              <a:t>Outcome</a:t>
            </a:r>
          </a:p>
          <a:p>
            <a:pPr marL="171450" indent="-171450">
              <a:buFont typeface="Arial" panose="020B0604020202020204" pitchFamily="34" charset="0"/>
              <a:buChar char="•"/>
            </a:pPr>
            <a:r>
              <a:rPr lang="en-US" sz="1200" dirty="0"/>
              <a:t>Deliverable</a:t>
            </a:r>
          </a:p>
          <a:p>
            <a:pPr marL="171450" indent="-171450">
              <a:buFont typeface="Arial" panose="020B0604020202020204" pitchFamily="34" charset="0"/>
              <a:buChar char="•"/>
            </a:pPr>
            <a:r>
              <a:rPr lang="en-US" sz="1200" dirty="0"/>
              <a:t>Result</a:t>
            </a:r>
          </a:p>
          <a:p>
            <a:pPr marL="171450" indent="-171450">
              <a:buFont typeface="Arial" panose="020B0604020202020204" pitchFamily="34" charset="0"/>
              <a:buChar char="•"/>
            </a:pPr>
            <a:r>
              <a:rPr lang="en-US" sz="1200" dirty="0"/>
              <a:t>Review</a:t>
            </a:r>
          </a:p>
        </p:txBody>
      </p:sp>
      <p:sp>
        <p:nvSpPr>
          <p:cNvPr id="5" name="TextBox 4">
            <a:extLst>
              <a:ext uri="{FF2B5EF4-FFF2-40B4-BE49-F238E27FC236}">
                <a16:creationId xmlns:a16="http://schemas.microsoft.com/office/drawing/2014/main" id="{A0D5B203-2539-9645-B159-329345F67A01}"/>
              </a:ext>
            </a:extLst>
          </p:cNvPr>
          <p:cNvSpPr txBox="1"/>
          <p:nvPr/>
        </p:nvSpPr>
        <p:spPr>
          <a:xfrm>
            <a:off x="584200" y="1707755"/>
            <a:ext cx="1595437" cy="309958"/>
          </a:xfrm>
          <a:prstGeom prst="rect">
            <a:avLst/>
          </a:prstGeom>
          <a:solidFill>
            <a:schemeClr val="accent1"/>
          </a:solidFill>
        </p:spPr>
        <p:txBody>
          <a:bodyPr wrap="square" lIns="90000" tIns="46800" rIns="90000" bIns="46800" rtlCol="0" anchor="b">
            <a:spAutoFit/>
          </a:bodyPr>
          <a:lstStyle/>
          <a:p>
            <a:r>
              <a:rPr lang="en-US" sz="1400" dirty="0">
                <a:solidFill>
                  <a:schemeClr val="bg1"/>
                </a:solidFill>
                <a:latin typeface="+mj-lt"/>
              </a:rPr>
              <a:t>One</a:t>
            </a:r>
          </a:p>
        </p:txBody>
      </p:sp>
      <p:sp>
        <p:nvSpPr>
          <p:cNvPr id="2" name="Title 1">
            <a:extLst>
              <a:ext uri="{FF2B5EF4-FFF2-40B4-BE49-F238E27FC236}">
                <a16:creationId xmlns:a16="http://schemas.microsoft.com/office/drawing/2014/main" id="{BAA03A58-8F02-754C-AD45-8136295694EC}"/>
              </a:ext>
            </a:extLst>
          </p:cNvPr>
          <p:cNvSpPr>
            <a:spLocks noGrp="1"/>
          </p:cNvSpPr>
          <p:nvPr>
            <p:ph type="title"/>
          </p:nvPr>
        </p:nvSpPr>
        <p:spPr/>
        <p:txBody>
          <a:bodyPr/>
          <a:lstStyle/>
          <a:p>
            <a:r>
              <a:rPr lang="en-US" dirty="0"/>
              <a:t>Custom timeline</a:t>
            </a:r>
          </a:p>
        </p:txBody>
      </p:sp>
    </p:spTree>
    <p:extLst>
      <p:ext uri="{BB962C8B-B14F-4D97-AF65-F5344CB8AC3E}">
        <p14:creationId xmlns:p14="http://schemas.microsoft.com/office/powerpoint/2010/main" val="1991347499"/>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descr="Timeline arrow">
            <a:extLst>
              <a:ext uri="{FF2B5EF4-FFF2-40B4-BE49-F238E27FC236}">
                <a16:creationId xmlns:a16="http://schemas.microsoft.com/office/drawing/2014/main" id="{9139176F-3D10-D545-9310-E0E7AA19D7E2}"/>
              </a:ext>
            </a:extLst>
          </p:cNvPr>
          <p:cNvSpPr txBox="1"/>
          <p:nvPr/>
        </p:nvSpPr>
        <p:spPr>
          <a:xfrm>
            <a:off x="584201" y="3732000"/>
            <a:ext cx="11025188" cy="309958"/>
          </a:xfrm>
          <a:custGeom>
            <a:avLst/>
            <a:gdLst>
              <a:gd name="connsiteX0" fmla="*/ 0 w 11025188"/>
              <a:gd name="connsiteY0" fmla="*/ 0 h 309958"/>
              <a:gd name="connsiteX1" fmla="*/ 11025188 w 11025188"/>
              <a:gd name="connsiteY1" fmla="*/ 0 h 309958"/>
              <a:gd name="connsiteX2" fmla="*/ 11025188 w 11025188"/>
              <a:gd name="connsiteY2" fmla="*/ 309958 h 309958"/>
              <a:gd name="connsiteX3" fmla="*/ 0 w 11025188"/>
              <a:gd name="connsiteY3" fmla="*/ 309958 h 309958"/>
              <a:gd name="connsiteX4" fmla="*/ 0 w 11025188"/>
              <a:gd name="connsiteY4" fmla="*/ 0 h 309958"/>
              <a:gd name="connsiteX0" fmla="*/ 0 w 11025188"/>
              <a:gd name="connsiteY0" fmla="*/ 0 h 309958"/>
              <a:gd name="connsiteX1" fmla="*/ 11025188 w 11025188"/>
              <a:gd name="connsiteY1" fmla="*/ 0 h 309958"/>
              <a:gd name="connsiteX2" fmla="*/ 11018187 w 11025188"/>
              <a:gd name="connsiteY2" fmla="*/ 165443 h 309958"/>
              <a:gd name="connsiteX3" fmla="*/ 11025188 w 11025188"/>
              <a:gd name="connsiteY3" fmla="*/ 309958 h 309958"/>
              <a:gd name="connsiteX4" fmla="*/ 0 w 11025188"/>
              <a:gd name="connsiteY4" fmla="*/ 309958 h 309958"/>
              <a:gd name="connsiteX5" fmla="*/ 0 w 11025188"/>
              <a:gd name="connsiteY5" fmla="*/ 0 h 309958"/>
              <a:gd name="connsiteX0" fmla="*/ 14574 w 11039762"/>
              <a:gd name="connsiteY0" fmla="*/ 0 h 309958"/>
              <a:gd name="connsiteX1" fmla="*/ 11039762 w 11039762"/>
              <a:gd name="connsiteY1" fmla="*/ 0 h 309958"/>
              <a:gd name="connsiteX2" fmla="*/ 11032761 w 11039762"/>
              <a:gd name="connsiteY2" fmla="*/ 165443 h 309958"/>
              <a:gd name="connsiteX3" fmla="*/ 11039762 w 11039762"/>
              <a:gd name="connsiteY3" fmla="*/ 309958 h 309958"/>
              <a:gd name="connsiteX4" fmla="*/ 14574 w 11039762"/>
              <a:gd name="connsiteY4" fmla="*/ 309958 h 309958"/>
              <a:gd name="connsiteX5" fmla="*/ 0 w 11039762"/>
              <a:gd name="connsiteY5" fmla="*/ 165443 h 309958"/>
              <a:gd name="connsiteX6" fmla="*/ 14574 w 11039762"/>
              <a:gd name="connsiteY6" fmla="*/ 0 h 309958"/>
              <a:gd name="connsiteX0" fmla="*/ 14574 w 11142827"/>
              <a:gd name="connsiteY0" fmla="*/ 0 h 309958"/>
              <a:gd name="connsiteX1" fmla="*/ 11039762 w 11142827"/>
              <a:gd name="connsiteY1" fmla="*/ 0 h 309958"/>
              <a:gd name="connsiteX2" fmla="*/ 11142827 w 11142827"/>
              <a:gd name="connsiteY2" fmla="*/ 169677 h 309958"/>
              <a:gd name="connsiteX3" fmla="*/ 11039762 w 11142827"/>
              <a:gd name="connsiteY3" fmla="*/ 309958 h 309958"/>
              <a:gd name="connsiteX4" fmla="*/ 14574 w 11142827"/>
              <a:gd name="connsiteY4" fmla="*/ 309958 h 309958"/>
              <a:gd name="connsiteX5" fmla="*/ 0 w 11142827"/>
              <a:gd name="connsiteY5" fmla="*/ 165443 h 309958"/>
              <a:gd name="connsiteX6" fmla="*/ 14574 w 11142827"/>
              <a:gd name="connsiteY6" fmla="*/ 0 h 309958"/>
              <a:gd name="connsiteX0" fmla="*/ 14574 w 11142827"/>
              <a:gd name="connsiteY0" fmla="*/ 0 h 309958"/>
              <a:gd name="connsiteX1" fmla="*/ 11039762 w 11142827"/>
              <a:gd name="connsiteY1" fmla="*/ 0 h 309958"/>
              <a:gd name="connsiteX2" fmla="*/ 11142827 w 11142827"/>
              <a:gd name="connsiteY2" fmla="*/ 150627 h 309958"/>
              <a:gd name="connsiteX3" fmla="*/ 11039762 w 11142827"/>
              <a:gd name="connsiteY3" fmla="*/ 309958 h 309958"/>
              <a:gd name="connsiteX4" fmla="*/ 14574 w 11142827"/>
              <a:gd name="connsiteY4" fmla="*/ 309958 h 309958"/>
              <a:gd name="connsiteX5" fmla="*/ 0 w 11142827"/>
              <a:gd name="connsiteY5" fmla="*/ 165443 h 309958"/>
              <a:gd name="connsiteX6" fmla="*/ 14574 w 11142827"/>
              <a:gd name="connsiteY6" fmla="*/ 0 h 309958"/>
              <a:gd name="connsiteX0" fmla="*/ 0 w 11128253"/>
              <a:gd name="connsiteY0" fmla="*/ 0 h 309958"/>
              <a:gd name="connsiteX1" fmla="*/ 11025188 w 11128253"/>
              <a:gd name="connsiteY1" fmla="*/ 0 h 309958"/>
              <a:gd name="connsiteX2" fmla="*/ 11128253 w 11128253"/>
              <a:gd name="connsiteY2" fmla="*/ 150627 h 309958"/>
              <a:gd name="connsiteX3" fmla="*/ 11025188 w 11128253"/>
              <a:gd name="connsiteY3" fmla="*/ 309958 h 309958"/>
              <a:gd name="connsiteX4" fmla="*/ 0 w 11128253"/>
              <a:gd name="connsiteY4" fmla="*/ 309958 h 309958"/>
              <a:gd name="connsiteX5" fmla="*/ 29876 w 11128253"/>
              <a:gd name="connsiteY5" fmla="*/ 155918 h 309958"/>
              <a:gd name="connsiteX6" fmla="*/ 0 w 11128253"/>
              <a:gd name="connsiteY6" fmla="*/ 0 h 309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28253" h="309958">
                <a:moveTo>
                  <a:pt x="0" y="0"/>
                </a:moveTo>
                <a:lnTo>
                  <a:pt x="11025188" y="0"/>
                </a:lnTo>
                <a:lnTo>
                  <a:pt x="11128253" y="150627"/>
                </a:lnTo>
                <a:lnTo>
                  <a:pt x="11025188" y="309958"/>
                </a:lnTo>
                <a:lnTo>
                  <a:pt x="0" y="309958"/>
                </a:lnTo>
                <a:lnTo>
                  <a:pt x="29876" y="155918"/>
                </a:lnTo>
                <a:lnTo>
                  <a:pt x="0" y="0"/>
                </a:lnTo>
                <a:close/>
              </a:path>
            </a:pathLst>
          </a:custGeom>
          <a:solidFill>
            <a:schemeClr val="accent1"/>
          </a:solidFill>
        </p:spPr>
        <p:txBody>
          <a:bodyPr wrap="square" lIns="90000" tIns="46800" rIns="90000" bIns="46800" rtlCol="0">
            <a:spAutoFit/>
          </a:bodyPr>
          <a:lstStyle/>
          <a:p>
            <a:endParaRPr lang="en-US" sz="1400" dirty="0">
              <a:solidFill>
                <a:schemeClr val="bg1"/>
              </a:solidFill>
              <a:latin typeface="+mj-lt"/>
            </a:endParaRPr>
          </a:p>
        </p:txBody>
      </p:sp>
      <p:cxnSp>
        <p:nvCxnSpPr>
          <p:cNvPr id="4" name="Straight Connector 3" descr="Line leading to bullet points">
            <a:extLst>
              <a:ext uri="{FF2B5EF4-FFF2-40B4-BE49-F238E27FC236}">
                <a16:creationId xmlns:a16="http://schemas.microsoft.com/office/drawing/2014/main" id="{23D33763-0966-644C-A86C-553E3593830E}"/>
              </a:ext>
            </a:extLst>
          </p:cNvPr>
          <p:cNvCxnSpPr>
            <a:cxnSpLocks/>
          </p:cNvCxnSpPr>
          <p:nvPr/>
        </p:nvCxnSpPr>
        <p:spPr>
          <a:xfrm flipV="1">
            <a:off x="2470150" y="4012070"/>
            <a:ext cx="0" cy="1961511"/>
          </a:xfrm>
          <a:prstGeom prst="line">
            <a:avLst/>
          </a:prstGeom>
          <a:ln w="1270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0" name="Straight Connector 19" descr="Line leading to bullet points">
            <a:extLst>
              <a:ext uri="{FF2B5EF4-FFF2-40B4-BE49-F238E27FC236}">
                <a16:creationId xmlns:a16="http://schemas.microsoft.com/office/drawing/2014/main" id="{A5AB9144-9A32-704B-AE89-D766BC71725D}"/>
              </a:ext>
            </a:extLst>
          </p:cNvPr>
          <p:cNvCxnSpPr>
            <a:cxnSpLocks/>
          </p:cNvCxnSpPr>
          <p:nvPr/>
        </p:nvCxnSpPr>
        <p:spPr>
          <a:xfrm flipV="1">
            <a:off x="4356100" y="1826615"/>
            <a:ext cx="0" cy="1961511"/>
          </a:xfrm>
          <a:prstGeom prst="line">
            <a:avLst/>
          </a:prstGeom>
          <a:ln w="1270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2" name="Straight Connector 21" descr="Line leading to bullet points">
            <a:extLst>
              <a:ext uri="{FF2B5EF4-FFF2-40B4-BE49-F238E27FC236}">
                <a16:creationId xmlns:a16="http://schemas.microsoft.com/office/drawing/2014/main" id="{37469604-63E1-F44B-8C5D-0B9ED49B3B27}"/>
              </a:ext>
            </a:extLst>
          </p:cNvPr>
          <p:cNvCxnSpPr>
            <a:cxnSpLocks/>
          </p:cNvCxnSpPr>
          <p:nvPr/>
        </p:nvCxnSpPr>
        <p:spPr>
          <a:xfrm flipV="1">
            <a:off x="6240016" y="4012070"/>
            <a:ext cx="0" cy="1961511"/>
          </a:xfrm>
          <a:prstGeom prst="line">
            <a:avLst/>
          </a:prstGeom>
          <a:ln w="1270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descr="Line leading to bullet points">
            <a:extLst>
              <a:ext uri="{FF2B5EF4-FFF2-40B4-BE49-F238E27FC236}">
                <a16:creationId xmlns:a16="http://schemas.microsoft.com/office/drawing/2014/main" id="{2DCF4C2D-C457-9044-9D0D-CCBE5A525F36}"/>
              </a:ext>
            </a:extLst>
          </p:cNvPr>
          <p:cNvCxnSpPr>
            <a:cxnSpLocks/>
          </p:cNvCxnSpPr>
          <p:nvPr/>
        </p:nvCxnSpPr>
        <p:spPr>
          <a:xfrm flipV="1">
            <a:off x="8128000" y="1826615"/>
            <a:ext cx="0" cy="1961511"/>
          </a:xfrm>
          <a:prstGeom prst="line">
            <a:avLst/>
          </a:prstGeom>
          <a:ln w="1270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9" name="Straight Connector 28" descr="Line leading to bullet points">
            <a:extLst>
              <a:ext uri="{FF2B5EF4-FFF2-40B4-BE49-F238E27FC236}">
                <a16:creationId xmlns:a16="http://schemas.microsoft.com/office/drawing/2014/main" id="{8F3DAF15-D6AD-DD4F-8190-FD0783AFCE48}"/>
              </a:ext>
            </a:extLst>
          </p:cNvPr>
          <p:cNvCxnSpPr>
            <a:cxnSpLocks/>
          </p:cNvCxnSpPr>
          <p:nvPr/>
        </p:nvCxnSpPr>
        <p:spPr>
          <a:xfrm flipV="1">
            <a:off x="10013950" y="4012070"/>
            <a:ext cx="0" cy="1961511"/>
          </a:xfrm>
          <a:prstGeom prst="line">
            <a:avLst/>
          </a:prstGeom>
          <a:ln w="1270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descr="Line leading to bullet points">
            <a:extLst>
              <a:ext uri="{FF2B5EF4-FFF2-40B4-BE49-F238E27FC236}">
                <a16:creationId xmlns:a16="http://schemas.microsoft.com/office/drawing/2014/main" id="{CFA365ED-E1BD-9241-8E47-5D84F230A1A0}"/>
              </a:ext>
            </a:extLst>
          </p:cNvPr>
          <p:cNvCxnSpPr>
            <a:cxnSpLocks/>
          </p:cNvCxnSpPr>
          <p:nvPr/>
        </p:nvCxnSpPr>
        <p:spPr>
          <a:xfrm flipV="1">
            <a:off x="629904" y="1826615"/>
            <a:ext cx="0" cy="1961511"/>
          </a:xfrm>
          <a:prstGeom prst="line">
            <a:avLst/>
          </a:prstGeom>
          <a:ln w="1270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6368B1F7-C333-FE47-A779-3AE1AA7666D6}"/>
              </a:ext>
            </a:extLst>
          </p:cNvPr>
          <p:cNvSpPr txBox="1"/>
          <p:nvPr/>
        </p:nvSpPr>
        <p:spPr>
          <a:xfrm>
            <a:off x="10011496" y="4842605"/>
            <a:ext cx="1655999" cy="1124262"/>
          </a:xfrm>
          <a:prstGeom prst="rect">
            <a:avLst/>
          </a:prstGeom>
          <a:noFill/>
        </p:spPr>
        <p:txBody>
          <a:bodyPr wrap="square" lIns="90000" tIns="46800" rIns="90000" bIns="46800" rtlCol="0" anchor="t">
            <a:noAutofit/>
          </a:bodyPr>
          <a:lstStyle/>
          <a:p>
            <a:r>
              <a:rPr lang="en-US" sz="1000" dirty="0"/>
              <a:t>Lorem ipsum dolor sit </a:t>
            </a:r>
            <a:r>
              <a:rPr lang="en-US" sz="1000" dirty="0" err="1"/>
              <a:t>amet</a:t>
            </a:r>
            <a:r>
              <a:rPr lang="en-US" sz="1000" dirty="0"/>
              <a:t>, </a:t>
            </a:r>
            <a:r>
              <a:rPr lang="en-US" sz="1000" dirty="0" err="1"/>
              <a:t>consectetur</a:t>
            </a:r>
            <a:r>
              <a:rPr lang="en-US" sz="1000" dirty="0"/>
              <a:t> </a:t>
            </a:r>
            <a:r>
              <a:rPr lang="en-US" sz="1000" dirty="0" err="1"/>
              <a:t>adipiscing</a:t>
            </a:r>
            <a:r>
              <a:rPr lang="en-US" sz="1000" dirty="0"/>
              <a:t> </a:t>
            </a:r>
            <a:r>
              <a:rPr lang="en-US" sz="1000" dirty="0" err="1"/>
              <a:t>elit</a:t>
            </a:r>
            <a:r>
              <a:rPr lang="en-US" sz="1000" dirty="0"/>
              <a:t>, sed do </a:t>
            </a:r>
            <a:r>
              <a:rPr lang="en-US" sz="1000" dirty="0" err="1"/>
              <a:t>eiusmod</a:t>
            </a:r>
            <a:r>
              <a:rPr lang="en-US" sz="1000" dirty="0"/>
              <a:t> </a:t>
            </a:r>
            <a:r>
              <a:rPr lang="en-US" sz="1000" dirty="0" err="1"/>
              <a:t>tempor</a:t>
            </a:r>
            <a:r>
              <a:rPr lang="en-US" sz="1000" dirty="0"/>
              <a:t> </a:t>
            </a:r>
            <a:r>
              <a:rPr lang="en-US" sz="1000" dirty="0" err="1"/>
              <a:t>incididunt</a:t>
            </a:r>
            <a:r>
              <a:rPr lang="en-US" sz="1000" dirty="0"/>
              <a:t> </a:t>
            </a:r>
            <a:r>
              <a:rPr lang="en-US" sz="1000" dirty="0" err="1"/>
              <a:t>ut</a:t>
            </a:r>
            <a:r>
              <a:rPr lang="en-US" sz="1000" dirty="0"/>
              <a:t> </a:t>
            </a:r>
            <a:r>
              <a:rPr lang="en-US" sz="1000" dirty="0" err="1"/>
              <a:t>labore</a:t>
            </a:r>
            <a:r>
              <a:rPr lang="en-US" sz="1000" dirty="0"/>
              <a:t> et dolore magna </a:t>
            </a:r>
            <a:r>
              <a:rPr lang="en-US" sz="1000" dirty="0" err="1"/>
              <a:t>aliqua</a:t>
            </a:r>
            <a:r>
              <a:rPr lang="en-US" sz="1000" dirty="0"/>
              <a:t>.</a:t>
            </a:r>
          </a:p>
        </p:txBody>
      </p:sp>
      <p:sp>
        <p:nvSpPr>
          <p:cNvPr id="46" name="TextBox 45">
            <a:extLst>
              <a:ext uri="{FF2B5EF4-FFF2-40B4-BE49-F238E27FC236}">
                <a16:creationId xmlns:a16="http://schemas.microsoft.com/office/drawing/2014/main" id="{6D994897-E652-EF4D-BC92-23963DB2C046}"/>
              </a:ext>
            </a:extLst>
          </p:cNvPr>
          <p:cNvSpPr txBox="1"/>
          <p:nvPr/>
        </p:nvSpPr>
        <p:spPr>
          <a:xfrm>
            <a:off x="10011470" y="4585404"/>
            <a:ext cx="1655999" cy="257201"/>
          </a:xfrm>
          <a:prstGeom prst="rect">
            <a:avLst/>
          </a:prstGeom>
          <a:noFill/>
        </p:spPr>
        <p:txBody>
          <a:bodyPr wrap="square" lIns="90000" tIns="46800" rIns="90000" bIns="46800" rtlCol="0" anchor="b">
            <a:noAutofit/>
          </a:bodyPr>
          <a:lstStyle/>
          <a:p>
            <a:r>
              <a:rPr lang="en-US" sz="1200" b="1" dirty="0"/>
              <a:t>Title</a:t>
            </a:r>
          </a:p>
        </p:txBody>
      </p:sp>
      <p:sp>
        <p:nvSpPr>
          <p:cNvPr id="38" name="TextBox 37">
            <a:extLst>
              <a:ext uri="{FF2B5EF4-FFF2-40B4-BE49-F238E27FC236}">
                <a16:creationId xmlns:a16="http://schemas.microsoft.com/office/drawing/2014/main" id="{4A14C81F-C598-1649-A475-0F4B15041A4F}"/>
              </a:ext>
            </a:extLst>
          </p:cNvPr>
          <p:cNvSpPr txBox="1"/>
          <p:nvPr/>
        </p:nvSpPr>
        <p:spPr>
          <a:xfrm>
            <a:off x="10013951" y="3732000"/>
            <a:ext cx="1482724" cy="309958"/>
          </a:xfrm>
          <a:prstGeom prst="rect">
            <a:avLst/>
          </a:prstGeom>
          <a:noFill/>
        </p:spPr>
        <p:txBody>
          <a:bodyPr wrap="square" lIns="90000" tIns="46800" rIns="90000" bIns="46800" rtlCol="0">
            <a:spAutoFit/>
          </a:bodyPr>
          <a:lstStyle/>
          <a:p>
            <a:r>
              <a:rPr lang="en-US" sz="1400" dirty="0">
                <a:solidFill>
                  <a:schemeClr val="bg1"/>
                </a:solidFill>
                <a:latin typeface="+mj-lt"/>
              </a:rPr>
              <a:t>Date</a:t>
            </a:r>
          </a:p>
        </p:txBody>
      </p:sp>
      <p:sp>
        <p:nvSpPr>
          <p:cNvPr id="43" name="TextBox 42">
            <a:extLst>
              <a:ext uri="{FF2B5EF4-FFF2-40B4-BE49-F238E27FC236}">
                <a16:creationId xmlns:a16="http://schemas.microsoft.com/office/drawing/2014/main" id="{FA0D12D9-1638-C248-84A1-BFFA7C32850F}"/>
              </a:ext>
            </a:extLst>
          </p:cNvPr>
          <p:cNvSpPr txBox="1"/>
          <p:nvPr/>
        </p:nvSpPr>
        <p:spPr>
          <a:xfrm>
            <a:off x="8112250" y="2083816"/>
            <a:ext cx="1655999" cy="1124262"/>
          </a:xfrm>
          <a:prstGeom prst="rect">
            <a:avLst/>
          </a:prstGeom>
          <a:noFill/>
        </p:spPr>
        <p:txBody>
          <a:bodyPr wrap="square" lIns="90000" tIns="46800" rIns="90000" bIns="46800" rtlCol="0" anchor="t">
            <a:noAutofit/>
          </a:bodyPr>
          <a:lstStyle/>
          <a:p>
            <a:r>
              <a:rPr lang="en-US" sz="1000" dirty="0"/>
              <a:t>Lorem ipsum dolor sit </a:t>
            </a:r>
            <a:r>
              <a:rPr lang="en-US" sz="1000" dirty="0" err="1"/>
              <a:t>amet</a:t>
            </a:r>
            <a:r>
              <a:rPr lang="en-US" sz="1000" dirty="0"/>
              <a:t>, </a:t>
            </a:r>
            <a:r>
              <a:rPr lang="en-US" sz="1000" dirty="0" err="1"/>
              <a:t>consectetur</a:t>
            </a:r>
            <a:r>
              <a:rPr lang="en-US" sz="1000" dirty="0"/>
              <a:t> </a:t>
            </a:r>
            <a:r>
              <a:rPr lang="en-US" sz="1000" dirty="0" err="1"/>
              <a:t>adipiscing</a:t>
            </a:r>
            <a:r>
              <a:rPr lang="en-US" sz="1000" dirty="0"/>
              <a:t> </a:t>
            </a:r>
            <a:r>
              <a:rPr lang="en-US" sz="1000" dirty="0" err="1"/>
              <a:t>elit</a:t>
            </a:r>
            <a:r>
              <a:rPr lang="en-US" sz="1000" dirty="0"/>
              <a:t>, sed do </a:t>
            </a:r>
            <a:r>
              <a:rPr lang="en-US" sz="1000" dirty="0" err="1"/>
              <a:t>eiusmod</a:t>
            </a:r>
            <a:r>
              <a:rPr lang="en-US" sz="1000" dirty="0"/>
              <a:t> </a:t>
            </a:r>
            <a:r>
              <a:rPr lang="en-US" sz="1000" dirty="0" err="1"/>
              <a:t>tempor</a:t>
            </a:r>
            <a:r>
              <a:rPr lang="en-US" sz="1000" dirty="0"/>
              <a:t> </a:t>
            </a:r>
            <a:r>
              <a:rPr lang="en-US" sz="1000" dirty="0" err="1"/>
              <a:t>incididunt</a:t>
            </a:r>
            <a:r>
              <a:rPr lang="en-US" sz="1000" dirty="0"/>
              <a:t> </a:t>
            </a:r>
            <a:r>
              <a:rPr lang="en-US" sz="1000" dirty="0" err="1"/>
              <a:t>ut</a:t>
            </a:r>
            <a:r>
              <a:rPr lang="en-US" sz="1000" dirty="0"/>
              <a:t> </a:t>
            </a:r>
            <a:r>
              <a:rPr lang="en-US" sz="1000" dirty="0" err="1"/>
              <a:t>labore</a:t>
            </a:r>
            <a:r>
              <a:rPr lang="en-US" sz="1000" dirty="0"/>
              <a:t> et dolore magna </a:t>
            </a:r>
            <a:r>
              <a:rPr lang="en-US" sz="1000" dirty="0" err="1"/>
              <a:t>aliqua</a:t>
            </a:r>
            <a:r>
              <a:rPr lang="en-US" sz="1000" dirty="0"/>
              <a:t>.</a:t>
            </a:r>
          </a:p>
        </p:txBody>
      </p:sp>
      <p:sp>
        <p:nvSpPr>
          <p:cNvPr id="42" name="TextBox 41">
            <a:extLst>
              <a:ext uri="{FF2B5EF4-FFF2-40B4-BE49-F238E27FC236}">
                <a16:creationId xmlns:a16="http://schemas.microsoft.com/office/drawing/2014/main" id="{39149196-C975-D74A-A5CA-74EDF6E76E21}"/>
              </a:ext>
            </a:extLst>
          </p:cNvPr>
          <p:cNvSpPr txBox="1"/>
          <p:nvPr/>
        </p:nvSpPr>
        <p:spPr>
          <a:xfrm>
            <a:off x="8112224" y="1826615"/>
            <a:ext cx="1655999" cy="257201"/>
          </a:xfrm>
          <a:prstGeom prst="rect">
            <a:avLst/>
          </a:prstGeom>
          <a:noFill/>
        </p:spPr>
        <p:txBody>
          <a:bodyPr wrap="square" lIns="90000" tIns="46800" rIns="90000" bIns="46800" rtlCol="0" anchor="b">
            <a:noAutofit/>
          </a:bodyPr>
          <a:lstStyle/>
          <a:p>
            <a:r>
              <a:rPr lang="en-US" sz="1200" b="1" dirty="0"/>
              <a:t>Title</a:t>
            </a:r>
          </a:p>
        </p:txBody>
      </p:sp>
      <p:sp>
        <p:nvSpPr>
          <p:cNvPr id="37" name="TextBox 36">
            <a:extLst>
              <a:ext uri="{FF2B5EF4-FFF2-40B4-BE49-F238E27FC236}">
                <a16:creationId xmlns:a16="http://schemas.microsoft.com/office/drawing/2014/main" id="{8EE68488-A299-5747-98D3-F83587A31E51}"/>
              </a:ext>
            </a:extLst>
          </p:cNvPr>
          <p:cNvSpPr txBox="1"/>
          <p:nvPr/>
        </p:nvSpPr>
        <p:spPr>
          <a:xfrm>
            <a:off x="8128000" y="3732000"/>
            <a:ext cx="1595437" cy="309958"/>
          </a:xfrm>
          <a:prstGeom prst="rect">
            <a:avLst/>
          </a:prstGeom>
          <a:noFill/>
        </p:spPr>
        <p:txBody>
          <a:bodyPr wrap="square" lIns="90000" tIns="46800" rIns="90000" bIns="46800" rtlCol="0">
            <a:spAutoFit/>
          </a:bodyPr>
          <a:lstStyle/>
          <a:p>
            <a:r>
              <a:rPr lang="en-US" sz="1400" dirty="0">
                <a:solidFill>
                  <a:schemeClr val="bg1"/>
                </a:solidFill>
                <a:latin typeface="+mj-lt"/>
              </a:rPr>
              <a:t>Date</a:t>
            </a:r>
          </a:p>
        </p:txBody>
      </p:sp>
      <p:sp>
        <p:nvSpPr>
          <p:cNvPr id="45" name="TextBox 44">
            <a:extLst>
              <a:ext uri="{FF2B5EF4-FFF2-40B4-BE49-F238E27FC236}">
                <a16:creationId xmlns:a16="http://schemas.microsoft.com/office/drawing/2014/main" id="{17EE72D6-6117-B941-A09A-03168CC6F86D}"/>
              </a:ext>
            </a:extLst>
          </p:cNvPr>
          <p:cNvSpPr txBox="1"/>
          <p:nvPr/>
        </p:nvSpPr>
        <p:spPr>
          <a:xfrm>
            <a:off x="6240042" y="4892128"/>
            <a:ext cx="1655999" cy="1124262"/>
          </a:xfrm>
          <a:prstGeom prst="rect">
            <a:avLst/>
          </a:prstGeom>
          <a:noFill/>
        </p:spPr>
        <p:txBody>
          <a:bodyPr wrap="square" lIns="90000" tIns="46800" rIns="90000" bIns="46800" rtlCol="0" anchor="t">
            <a:noAutofit/>
          </a:bodyPr>
          <a:lstStyle/>
          <a:p>
            <a:r>
              <a:rPr lang="en-US" sz="1000" dirty="0"/>
              <a:t>Lorem ipsum dolor sit </a:t>
            </a:r>
            <a:r>
              <a:rPr lang="en-US" sz="1000" dirty="0" err="1"/>
              <a:t>amet</a:t>
            </a:r>
            <a:r>
              <a:rPr lang="en-US" sz="1000" dirty="0"/>
              <a:t>, </a:t>
            </a:r>
            <a:r>
              <a:rPr lang="en-US" sz="1000" dirty="0" err="1"/>
              <a:t>consectetur</a:t>
            </a:r>
            <a:r>
              <a:rPr lang="en-US" sz="1000" dirty="0"/>
              <a:t> </a:t>
            </a:r>
            <a:r>
              <a:rPr lang="en-US" sz="1000" dirty="0" err="1"/>
              <a:t>adipiscing</a:t>
            </a:r>
            <a:r>
              <a:rPr lang="en-US" sz="1000" dirty="0"/>
              <a:t> </a:t>
            </a:r>
            <a:r>
              <a:rPr lang="en-US" sz="1000" dirty="0" err="1"/>
              <a:t>elit</a:t>
            </a:r>
            <a:r>
              <a:rPr lang="en-US" sz="1000" dirty="0"/>
              <a:t>, sed do </a:t>
            </a:r>
            <a:r>
              <a:rPr lang="en-US" sz="1000" dirty="0" err="1"/>
              <a:t>eiusmod</a:t>
            </a:r>
            <a:r>
              <a:rPr lang="en-US" sz="1000" dirty="0"/>
              <a:t> </a:t>
            </a:r>
            <a:r>
              <a:rPr lang="en-US" sz="1000" dirty="0" err="1"/>
              <a:t>tempor</a:t>
            </a:r>
            <a:r>
              <a:rPr lang="en-US" sz="1000" dirty="0"/>
              <a:t> </a:t>
            </a:r>
            <a:r>
              <a:rPr lang="en-US" sz="1000" dirty="0" err="1"/>
              <a:t>incididunt</a:t>
            </a:r>
            <a:r>
              <a:rPr lang="en-US" sz="1000" dirty="0"/>
              <a:t> </a:t>
            </a:r>
            <a:r>
              <a:rPr lang="en-US" sz="1000" dirty="0" err="1"/>
              <a:t>ut</a:t>
            </a:r>
            <a:r>
              <a:rPr lang="en-US" sz="1000" dirty="0"/>
              <a:t> </a:t>
            </a:r>
            <a:r>
              <a:rPr lang="en-US" sz="1000" dirty="0" err="1"/>
              <a:t>labore</a:t>
            </a:r>
            <a:r>
              <a:rPr lang="en-US" sz="1000" dirty="0"/>
              <a:t> et dolore magna </a:t>
            </a:r>
            <a:r>
              <a:rPr lang="en-US" sz="1000" dirty="0" err="1"/>
              <a:t>aliqua</a:t>
            </a:r>
            <a:r>
              <a:rPr lang="en-US" sz="1000" dirty="0"/>
              <a:t>.</a:t>
            </a:r>
          </a:p>
        </p:txBody>
      </p:sp>
      <p:sp>
        <p:nvSpPr>
          <p:cNvPr id="44" name="TextBox 43">
            <a:extLst>
              <a:ext uri="{FF2B5EF4-FFF2-40B4-BE49-F238E27FC236}">
                <a16:creationId xmlns:a16="http://schemas.microsoft.com/office/drawing/2014/main" id="{8BFEF205-5371-7046-A532-16F191F1601E}"/>
              </a:ext>
            </a:extLst>
          </p:cNvPr>
          <p:cNvSpPr txBox="1"/>
          <p:nvPr/>
        </p:nvSpPr>
        <p:spPr>
          <a:xfrm>
            <a:off x="6240016" y="4634927"/>
            <a:ext cx="1655999" cy="257201"/>
          </a:xfrm>
          <a:prstGeom prst="rect">
            <a:avLst/>
          </a:prstGeom>
          <a:noFill/>
        </p:spPr>
        <p:txBody>
          <a:bodyPr wrap="square" lIns="90000" tIns="46800" rIns="90000" bIns="46800" rtlCol="0" anchor="b">
            <a:noAutofit/>
          </a:bodyPr>
          <a:lstStyle/>
          <a:p>
            <a:r>
              <a:rPr lang="en-US" sz="1200" b="1" dirty="0"/>
              <a:t>Title</a:t>
            </a:r>
          </a:p>
        </p:txBody>
      </p:sp>
      <p:sp>
        <p:nvSpPr>
          <p:cNvPr id="36" name="TextBox 35">
            <a:extLst>
              <a:ext uri="{FF2B5EF4-FFF2-40B4-BE49-F238E27FC236}">
                <a16:creationId xmlns:a16="http://schemas.microsoft.com/office/drawing/2014/main" id="{3AECDB55-09FA-574A-A7EA-19327F856A11}"/>
              </a:ext>
            </a:extLst>
          </p:cNvPr>
          <p:cNvSpPr txBox="1"/>
          <p:nvPr/>
        </p:nvSpPr>
        <p:spPr>
          <a:xfrm>
            <a:off x="6242051" y="3732000"/>
            <a:ext cx="1595437" cy="309958"/>
          </a:xfrm>
          <a:prstGeom prst="rect">
            <a:avLst/>
          </a:prstGeom>
          <a:noFill/>
        </p:spPr>
        <p:txBody>
          <a:bodyPr wrap="square" lIns="90000" tIns="46800" rIns="90000" bIns="46800" rtlCol="0">
            <a:spAutoFit/>
          </a:bodyPr>
          <a:lstStyle/>
          <a:p>
            <a:r>
              <a:rPr lang="en-US" sz="1400" dirty="0">
                <a:solidFill>
                  <a:schemeClr val="bg1"/>
                </a:solidFill>
                <a:latin typeface="+mj-lt"/>
              </a:rPr>
              <a:t>Date</a:t>
            </a:r>
          </a:p>
        </p:txBody>
      </p:sp>
      <p:sp>
        <p:nvSpPr>
          <p:cNvPr id="41" name="TextBox 40">
            <a:extLst>
              <a:ext uri="{FF2B5EF4-FFF2-40B4-BE49-F238E27FC236}">
                <a16:creationId xmlns:a16="http://schemas.microsoft.com/office/drawing/2014/main" id="{4C8D55DC-0439-3241-9FB4-137DB891A2A0}"/>
              </a:ext>
            </a:extLst>
          </p:cNvPr>
          <p:cNvSpPr txBox="1"/>
          <p:nvPr/>
        </p:nvSpPr>
        <p:spPr>
          <a:xfrm>
            <a:off x="4367834" y="2083816"/>
            <a:ext cx="1655999" cy="1124262"/>
          </a:xfrm>
          <a:prstGeom prst="rect">
            <a:avLst/>
          </a:prstGeom>
          <a:noFill/>
        </p:spPr>
        <p:txBody>
          <a:bodyPr wrap="square" lIns="90000" tIns="46800" rIns="90000" bIns="46800" rtlCol="0" anchor="t">
            <a:noAutofit/>
          </a:bodyPr>
          <a:lstStyle/>
          <a:p>
            <a:r>
              <a:rPr lang="en-US" sz="1000" dirty="0"/>
              <a:t>Lorem ipsum dolor sit </a:t>
            </a:r>
            <a:r>
              <a:rPr lang="en-US" sz="1000" dirty="0" err="1"/>
              <a:t>amet</a:t>
            </a:r>
            <a:r>
              <a:rPr lang="en-US" sz="1000" dirty="0"/>
              <a:t>, </a:t>
            </a:r>
            <a:r>
              <a:rPr lang="en-US" sz="1000" dirty="0" err="1"/>
              <a:t>consectetur</a:t>
            </a:r>
            <a:r>
              <a:rPr lang="en-US" sz="1000" dirty="0"/>
              <a:t> </a:t>
            </a:r>
            <a:r>
              <a:rPr lang="en-US" sz="1000" dirty="0" err="1"/>
              <a:t>adipiscing</a:t>
            </a:r>
            <a:r>
              <a:rPr lang="en-US" sz="1000" dirty="0"/>
              <a:t> </a:t>
            </a:r>
            <a:r>
              <a:rPr lang="en-US" sz="1000" dirty="0" err="1"/>
              <a:t>elit</a:t>
            </a:r>
            <a:r>
              <a:rPr lang="en-US" sz="1000" dirty="0"/>
              <a:t>, sed do </a:t>
            </a:r>
            <a:r>
              <a:rPr lang="en-US" sz="1000" dirty="0" err="1"/>
              <a:t>eiusmod</a:t>
            </a:r>
            <a:r>
              <a:rPr lang="en-US" sz="1000" dirty="0"/>
              <a:t> </a:t>
            </a:r>
            <a:r>
              <a:rPr lang="en-US" sz="1000" dirty="0" err="1"/>
              <a:t>tempor</a:t>
            </a:r>
            <a:r>
              <a:rPr lang="en-US" sz="1000" dirty="0"/>
              <a:t> </a:t>
            </a:r>
            <a:r>
              <a:rPr lang="en-US" sz="1000" dirty="0" err="1"/>
              <a:t>incididunt</a:t>
            </a:r>
            <a:r>
              <a:rPr lang="en-US" sz="1000" dirty="0"/>
              <a:t> </a:t>
            </a:r>
            <a:r>
              <a:rPr lang="en-US" sz="1000" dirty="0" err="1"/>
              <a:t>ut</a:t>
            </a:r>
            <a:r>
              <a:rPr lang="en-US" sz="1000" dirty="0"/>
              <a:t> </a:t>
            </a:r>
            <a:r>
              <a:rPr lang="en-US" sz="1000" dirty="0" err="1"/>
              <a:t>labore</a:t>
            </a:r>
            <a:r>
              <a:rPr lang="en-US" sz="1000" dirty="0"/>
              <a:t> et dolore magna </a:t>
            </a:r>
            <a:r>
              <a:rPr lang="en-US" sz="1000" dirty="0" err="1"/>
              <a:t>aliqua</a:t>
            </a:r>
            <a:r>
              <a:rPr lang="en-US" sz="1000" dirty="0"/>
              <a:t>.</a:t>
            </a:r>
          </a:p>
        </p:txBody>
      </p:sp>
      <p:sp>
        <p:nvSpPr>
          <p:cNvPr id="40" name="TextBox 39">
            <a:extLst>
              <a:ext uri="{FF2B5EF4-FFF2-40B4-BE49-F238E27FC236}">
                <a16:creationId xmlns:a16="http://schemas.microsoft.com/office/drawing/2014/main" id="{6AAB5BAD-9FC4-974A-8591-715042F8CBF3}"/>
              </a:ext>
            </a:extLst>
          </p:cNvPr>
          <p:cNvSpPr txBox="1"/>
          <p:nvPr/>
        </p:nvSpPr>
        <p:spPr>
          <a:xfrm>
            <a:off x="4367808" y="1826615"/>
            <a:ext cx="1655999" cy="257201"/>
          </a:xfrm>
          <a:prstGeom prst="rect">
            <a:avLst/>
          </a:prstGeom>
          <a:noFill/>
        </p:spPr>
        <p:txBody>
          <a:bodyPr wrap="square" lIns="90000" tIns="46800" rIns="90000" bIns="46800" rtlCol="0" anchor="b">
            <a:noAutofit/>
          </a:bodyPr>
          <a:lstStyle/>
          <a:p>
            <a:r>
              <a:rPr lang="en-US" sz="1200" b="1" dirty="0"/>
              <a:t>Title</a:t>
            </a:r>
          </a:p>
        </p:txBody>
      </p:sp>
      <p:sp>
        <p:nvSpPr>
          <p:cNvPr id="35" name="TextBox 34">
            <a:extLst>
              <a:ext uri="{FF2B5EF4-FFF2-40B4-BE49-F238E27FC236}">
                <a16:creationId xmlns:a16="http://schemas.microsoft.com/office/drawing/2014/main" id="{D1806E68-33F4-F643-854C-6A1F6167703D}"/>
              </a:ext>
            </a:extLst>
          </p:cNvPr>
          <p:cNvSpPr txBox="1"/>
          <p:nvPr/>
        </p:nvSpPr>
        <p:spPr>
          <a:xfrm>
            <a:off x="4364038" y="3732000"/>
            <a:ext cx="1595437" cy="309958"/>
          </a:xfrm>
          <a:prstGeom prst="rect">
            <a:avLst/>
          </a:prstGeom>
          <a:noFill/>
        </p:spPr>
        <p:txBody>
          <a:bodyPr wrap="square" lIns="90000" tIns="46800" rIns="90000" bIns="46800" rtlCol="0">
            <a:spAutoFit/>
          </a:bodyPr>
          <a:lstStyle/>
          <a:p>
            <a:r>
              <a:rPr lang="en-US" sz="1400" dirty="0">
                <a:solidFill>
                  <a:schemeClr val="bg1"/>
                </a:solidFill>
                <a:latin typeface="+mj-lt"/>
              </a:rPr>
              <a:t>Date</a:t>
            </a:r>
          </a:p>
        </p:txBody>
      </p:sp>
      <p:sp>
        <p:nvSpPr>
          <p:cNvPr id="32" name="TextBox 31">
            <a:extLst>
              <a:ext uri="{FF2B5EF4-FFF2-40B4-BE49-F238E27FC236}">
                <a16:creationId xmlns:a16="http://schemas.microsoft.com/office/drawing/2014/main" id="{9397FC67-2634-8841-8853-CA17A1AB93FF}"/>
              </a:ext>
            </a:extLst>
          </p:cNvPr>
          <p:cNvSpPr txBox="1"/>
          <p:nvPr/>
        </p:nvSpPr>
        <p:spPr>
          <a:xfrm>
            <a:off x="2485188" y="5027039"/>
            <a:ext cx="1655999" cy="1124262"/>
          </a:xfrm>
          <a:prstGeom prst="rect">
            <a:avLst/>
          </a:prstGeom>
          <a:noFill/>
        </p:spPr>
        <p:txBody>
          <a:bodyPr wrap="square" lIns="90000" tIns="46800" rIns="90000" bIns="46800" rtlCol="0" anchor="t">
            <a:noAutofit/>
          </a:bodyPr>
          <a:lstStyle/>
          <a:p>
            <a:r>
              <a:rPr lang="en-US" sz="1000" dirty="0"/>
              <a:t>Lorem ipsum dolor sit </a:t>
            </a:r>
            <a:r>
              <a:rPr lang="en-US" sz="1000" dirty="0" err="1"/>
              <a:t>amet</a:t>
            </a:r>
            <a:r>
              <a:rPr lang="en-US" sz="1000" dirty="0"/>
              <a:t>, </a:t>
            </a:r>
            <a:r>
              <a:rPr lang="en-US" sz="1000" dirty="0" err="1"/>
              <a:t>consectetur</a:t>
            </a:r>
            <a:r>
              <a:rPr lang="en-US" sz="1000" dirty="0"/>
              <a:t> </a:t>
            </a:r>
            <a:r>
              <a:rPr lang="en-US" sz="1000" dirty="0" err="1"/>
              <a:t>adipiscing</a:t>
            </a:r>
            <a:r>
              <a:rPr lang="en-US" sz="1000" dirty="0"/>
              <a:t> </a:t>
            </a:r>
            <a:r>
              <a:rPr lang="en-US" sz="1000" dirty="0" err="1"/>
              <a:t>elit</a:t>
            </a:r>
            <a:r>
              <a:rPr lang="en-US" sz="1000" dirty="0"/>
              <a:t>, sed do </a:t>
            </a:r>
            <a:r>
              <a:rPr lang="en-US" sz="1000" dirty="0" err="1"/>
              <a:t>eiusmod</a:t>
            </a:r>
            <a:r>
              <a:rPr lang="en-US" sz="1000" dirty="0"/>
              <a:t> </a:t>
            </a:r>
            <a:r>
              <a:rPr lang="en-US" sz="1000" dirty="0" err="1"/>
              <a:t>tempor</a:t>
            </a:r>
            <a:r>
              <a:rPr lang="en-US" sz="1000" dirty="0"/>
              <a:t> </a:t>
            </a:r>
            <a:r>
              <a:rPr lang="en-US" sz="1000" dirty="0" err="1"/>
              <a:t>incididunt</a:t>
            </a:r>
            <a:r>
              <a:rPr lang="en-US" sz="1000" dirty="0"/>
              <a:t> </a:t>
            </a:r>
            <a:r>
              <a:rPr lang="en-US" sz="1000" dirty="0" err="1"/>
              <a:t>ut</a:t>
            </a:r>
            <a:r>
              <a:rPr lang="en-US" sz="1000" dirty="0"/>
              <a:t> </a:t>
            </a:r>
            <a:r>
              <a:rPr lang="en-US" sz="1000" dirty="0" err="1"/>
              <a:t>labore</a:t>
            </a:r>
            <a:r>
              <a:rPr lang="en-US" sz="1000" dirty="0"/>
              <a:t> et dolore magna </a:t>
            </a:r>
            <a:r>
              <a:rPr lang="en-US" sz="1000" dirty="0" err="1"/>
              <a:t>aliqua</a:t>
            </a:r>
            <a:r>
              <a:rPr lang="en-US" sz="1000" dirty="0"/>
              <a:t>.</a:t>
            </a:r>
          </a:p>
        </p:txBody>
      </p:sp>
      <p:sp>
        <p:nvSpPr>
          <p:cNvPr id="31" name="TextBox 30">
            <a:extLst>
              <a:ext uri="{FF2B5EF4-FFF2-40B4-BE49-F238E27FC236}">
                <a16:creationId xmlns:a16="http://schemas.microsoft.com/office/drawing/2014/main" id="{6EEC801D-1B41-DD41-87B8-17D10ECFB878}"/>
              </a:ext>
            </a:extLst>
          </p:cNvPr>
          <p:cNvSpPr txBox="1"/>
          <p:nvPr/>
        </p:nvSpPr>
        <p:spPr>
          <a:xfrm>
            <a:off x="2485162" y="4769838"/>
            <a:ext cx="1655999" cy="257201"/>
          </a:xfrm>
          <a:prstGeom prst="rect">
            <a:avLst/>
          </a:prstGeom>
          <a:noFill/>
        </p:spPr>
        <p:txBody>
          <a:bodyPr wrap="square" lIns="90000" tIns="46800" rIns="90000" bIns="46800" rtlCol="0" anchor="b">
            <a:noAutofit/>
          </a:bodyPr>
          <a:lstStyle/>
          <a:p>
            <a:r>
              <a:rPr lang="en-US" sz="1200" b="1" dirty="0"/>
              <a:t>Title</a:t>
            </a:r>
          </a:p>
        </p:txBody>
      </p:sp>
      <p:sp>
        <p:nvSpPr>
          <p:cNvPr id="34" name="TextBox 33">
            <a:extLst>
              <a:ext uri="{FF2B5EF4-FFF2-40B4-BE49-F238E27FC236}">
                <a16:creationId xmlns:a16="http://schemas.microsoft.com/office/drawing/2014/main" id="{A3ED8875-1E15-9249-A974-DAAEF6C0E126}"/>
              </a:ext>
            </a:extLst>
          </p:cNvPr>
          <p:cNvSpPr txBox="1"/>
          <p:nvPr/>
        </p:nvSpPr>
        <p:spPr>
          <a:xfrm>
            <a:off x="2470151" y="3732000"/>
            <a:ext cx="1595437" cy="309958"/>
          </a:xfrm>
          <a:prstGeom prst="rect">
            <a:avLst/>
          </a:prstGeom>
          <a:noFill/>
        </p:spPr>
        <p:txBody>
          <a:bodyPr wrap="square" lIns="90000" tIns="46800" rIns="90000" bIns="46800" rtlCol="0">
            <a:spAutoFit/>
          </a:bodyPr>
          <a:lstStyle/>
          <a:p>
            <a:r>
              <a:rPr lang="en-US" sz="1400" dirty="0">
                <a:solidFill>
                  <a:schemeClr val="bg1"/>
                </a:solidFill>
                <a:latin typeface="+mj-lt"/>
              </a:rPr>
              <a:t>Date</a:t>
            </a:r>
          </a:p>
        </p:txBody>
      </p:sp>
      <p:sp>
        <p:nvSpPr>
          <p:cNvPr id="39" name="TextBox 38">
            <a:extLst>
              <a:ext uri="{FF2B5EF4-FFF2-40B4-BE49-F238E27FC236}">
                <a16:creationId xmlns:a16="http://schemas.microsoft.com/office/drawing/2014/main" id="{39DF94E4-D348-CA48-BB00-9CFF776FCA63}"/>
              </a:ext>
            </a:extLst>
          </p:cNvPr>
          <p:cNvSpPr txBox="1"/>
          <p:nvPr/>
        </p:nvSpPr>
        <p:spPr>
          <a:xfrm>
            <a:off x="629930" y="2083816"/>
            <a:ext cx="1655999" cy="1124262"/>
          </a:xfrm>
          <a:prstGeom prst="rect">
            <a:avLst/>
          </a:prstGeom>
          <a:noFill/>
        </p:spPr>
        <p:txBody>
          <a:bodyPr wrap="square" lIns="90000" tIns="46800" rIns="90000" bIns="46800" rtlCol="0" anchor="t">
            <a:noAutofit/>
          </a:bodyPr>
          <a:lstStyle/>
          <a:p>
            <a:r>
              <a:rPr lang="en-US" sz="1000" dirty="0"/>
              <a:t>Lorem ipsum dolor sit </a:t>
            </a:r>
            <a:r>
              <a:rPr lang="en-US" sz="1000" dirty="0" err="1"/>
              <a:t>amet</a:t>
            </a:r>
            <a:r>
              <a:rPr lang="en-US" sz="1000" dirty="0"/>
              <a:t>, </a:t>
            </a:r>
            <a:r>
              <a:rPr lang="en-US" sz="1000" dirty="0" err="1"/>
              <a:t>consectetur</a:t>
            </a:r>
            <a:r>
              <a:rPr lang="en-US" sz="1000" dirty="0"/>
              <a:t> </a:t>
            </a:r>
            <a:r>
              <a:rPr lang="en-US" sz="1000" dirty="0" err="1"/>
              <a:t>adipiscing</a:t>
            </a:r>
            <a:r>
              <a:rPr lang="en-US" sz="1000" dirty="0"/>
              <a:t> </a:t>
            </a:r>
            <a:r>
              <a:rPr lang="en-US" sz="1000" dirty="0" err="1"/>
              <a:t>elit</a:t>
            </a:r>
            <a:r>
              <a:rPr lang="en-US" sz="1000" dirty="0"/>
              <a:t>, sed do </a:t>
            </a:r>
            <a:r>
              <a:rPr lang="en-US" sz="1000" dirty="0" err="1"/>
              <a:t>eiusmod</a:t>
            </a:r>
            <a:r>
              <a:rPr lang="en-US" sz="1000" dirty="0"/>
              <a:t> </a:t>
            </a:r>
            <a:r>
              <a:rPr lang="en-US" sz="1000" dirty="0" err="1"/>
              <a:t>tempor</a:t>
            </a:r>
            <a:r>
              <a:rPr lang="en-US" sz="1000" dirty="0"/>
              <a:t> </a:t>
            </a:r>
            <a:r>
              <a:rPr lang="en-US" sz="1000" dirty="0" err="1"/>
              <a:t>incididunt</a:t>
            </a:r>
            <a:r>
              <a:rPr lang="en-US" sz="1000" dirty="0"/>
              <a:t> </a:t>
            </a:r>
            <a:r>
              <a:rPr lang="en-US" sz="1000" dirty="0" err="1"/>
              <a:t>ut</a:t>
            </a:r>
            <a:r>
              <a:rPr lang="en-US" sz="1000" dirty="0"/>
              <a:t> </a:t>
            </a:r>
            <a:r>
              <a:rPr lang="en-US" sz="1000" dirty="0" err="1"/>
              <a:t>labore</a:t>
            </a:r>
            <a:r>
              <a:rPr lang="en-US" sz="1000" dirty="0"/>
              <a:t> et dolore magna </a:t>
            </a:r>
            <a:r>
              <a:rPr lang="en-US" sz="1000" dirty="0" err="1"/>
              <a:t>aliqua</a:t>
            </a:r>
            <a:r>
              <a:rPr lang="en-US" sz="1000" dirty="0"/>
              <a:t>.</a:t>
            </a:r>
          </a:p>
        </p:txBody>
      </p:sp>
      <p:sp>
        <p:nvSpPr>
          <p:cNvPr id="33" name="TextBox 32">
            <a:extLst>
              <a:ext uri="{FF2B5EF4-FFF2-40B4-BE49-F238E27FC236}">
                <a16:creationId xmlns:a16="http://schemas.microsoft.com/office/drawing/2014/main" id="{BB685339-6DF8-5B46-9767-3FAEE8F2B7A0}"/>
              </a:ext>
            </a:extLst>
          </p:cNvPr>
          <p:cNvSpPr txBox="1"/>
          <p:nvPr/>
        </p:nvSpPr>
        <p:spPr>
          <a:xfrm>
            <a:off x="629904" y="1826615"/>
            <a:ext cx="1655999" cy="257201"/>
          </a:xfrm>
          <a:prstGeom prst="rect">
            <a:avLst/>
          </a:prstGeom>
          <a:noFill/>
        </p:spPr>
        <p:txBody>
          <a:bodyPr wrap="square" lIns="90000" tIns="46800" rIns="90000" bIns="46800" rtlCol="0" anchor="b">
            <a:noAutofit/>
          </a:bodyPr>
          <a:lstStyle/>
          <a:p>
            <a:r>
              <a:rPr lang="en-US" sz="1200" b="1" dirty="0"/>
              <a:t>Title</a:t>
            </a:r>
          </a:p>
        </p:txBody>
      </p:sp>
      <p:sp>
        <p:nvSpPr>
          <p:cNvPr id="5" name="TextBox 4">
            <a:extLst>
              <a:ext uri="{FF2B5EF4-FFF2-40B4-BE49-F238E27FC236}">
                <a16:creationId xmlns:a16="http://schemas.microsoft.com/office/drawing/2014/main" id="{A0D5B203-2539-9645-B159-329345F67A01}"/>
              </a:ext>
            </a:extLst>
          </p:cNvPr>
          <p:cNvSpPr txBox="1"/>
          <p:nvPr/>
        </p:nvSpPr>
        <p:spPr>
          <a:xfrm>
            <a:off x="632517" y="3732000"/>
            <a:ext cx="1547120" cy="309958"/>
          </a:xfrm>
          <a:prstGeom prst="rect">
            <a:avLst/>
          </a:prstGeom>
          <a:noFill/>
        </p:spPr>
        <p:txBody>
          <a:bodyPr wrap="square" lIns="90000" tIns="46800" rIns="90000" bIns="46800" rtlCol="0">
            <a:spAutoFit/>
          </a:bodyPr>
          <a:lstStyle/>
          <a:p>
            <a:r>
              <a:rPr lang="en-US" sz="1400" dirty="0">
                <a:solidFill>
                  <a:schemeClr val="bg1"/>
                </a:solidFill>
                <a:latin typeface="+mj-lt"/>
              </a:rPr>
              <a:t>Date</a:t>
            </a:r>
          </a:p>
        </p:txBody>
      </p:sp>
      <p:sp>
        <p:nvSpPr>
          <p:cNvPr id="2" name="Title 1">
            <a:extLst>
              <a:ext uri="{FF2B5EF4-FFF2-40B4-BE49-F238E27FC236}">
                <a16:creationId xmlns:a16="http://schemas.microsoft.com/office/drawing/2014/main" id="{BAA03A58-8F02-754C-AD45-8136295694EC}"/>
              </a:ext>
            </a:extLst>
          </p:cNvPr>
          <p:cNvSpPr>
            <a:spLocks noGrp="1"/>
          </p:cNvSpPr>
          <p:nvPr>
            <p:ph type="title"/>
          </p:nvPr>
        </p:nvSpPr>
        <p:spPr/>
        <p:txBody>
          <a:bodyPr/>
          <a:lstStyle/>
          <a:p>
            <a:r>
              <a:rPr lang="en-US" dirty="0"/>
              <a:t>Custom timeline</a:t>
            </a:r>
          </a:p>
        </p:txBody>
      </p:sp>
    </p:spTree>
    <p:extLst>
      <p:ext uri="{BB962C8B-B14F-4D97-AF65-F5344CB8AC3E}">
        <p14:creationId xmlns:p14="http://schemas.microsoft.com/office/powerpoint/2010/main" val="2894055497"/>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8" name="Group 37" descr="Hierarchy connection lines">
            <a:extLst>
              <a:ext uri="{FF2B5EF4-FFF2-40B4-BE49-F238E27FC236}">
                <a16:creationId xmlns:a16="http://schemas.microsoft.com/office/drawing/2014/main" id="{82CCC4F4-2271-4848-929E-A6A50D908B34}"/>
              </a:ext>
            </a:extLst>
          </p:cNvPr>
          <p:cNvGrpSpPr/>
          <p:nvPr/>
        </p:nvGrpSpPr>
        <p:grpSpPr>
          <a:xfrm>
            <a:off x="3166712" y="3096665"/>
            <a:ext cx="5847347" cy="822431"/>
            <a:chOff x="2092586" y="2380916"/>
            <a:chExt cx="7572073" cy="1096575"/>
          </a:xfrm>
        </p:grpSpPr>
        <p:cxnSp>
          <p:nvCxnSpPr>
            <p:cNvPr id="39" name="Straight Connector 38">
              <a:extLst>
                <a:ext uri="{FF2B5EF4-FFF2-40B4-BE49-F238E27FC236}">
                  <a16:creationId xmlns:a16="http://schemas.microsoft.com/office/drawing/2014/main" id="{B886F9D0-7CCE-2C49-B7F0-EC0101FA57F4}"/>
                </a:ext>
              </a:extLst>
            </p:cNvPr>
            <p:cNvCxnSpPr/>
            <p:nvPr/>
          </p:nvCxnSpPr>
          <p:spPr>
            <a:xfrm flipV="1">
              <a:off x="2105934" y="3006435"/>
              <a:ext cx="0" cy="471056"/>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9D05F047-4E00-CD4C-B70A-E8D03AD057D2}"/>
                </a:ext>
              </a:extLst>
            </p:cNvPr>
            <p:cNvCxnSpPr/>
            <p:nvPr/>
          </p:nvCxnSpPr>
          <p:spPr>
            <a:xfrm flipV="1">
              <a:off x="4627466" y="3006435"/>
              <a:ext cx="0" cy="471056"/>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EE938B5D-DA88-BC4D-A7F9-46B79AD50EF8}"/>
                </a:ext>
              </a:extLst>
            </p:cNvPr>
            <p:cNvCxnSpPr/>
            <p:nvPr/>
          </p:nvCxnSpPr>
          <p:spPr>
            <a:xfrm flipV="1">
              <a:off x="7155224" y="3006435"/>
              <a:ext cx="0" cy="471056"/>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78F55B88-1191-6945-ADF8-718649E6F521}"/>
                </a:ext>
              </a:extLst>
            </p:cNvPr>
            <p:cNvCxnSpPr/>
            <p:nvPr/>
          </p:nvCxnSpPr>
          <p:spPr>
            <a:xfrm flipV="1">
              <a:off x="9656662" y="3006435"/>
              <a:ext cx="0" cy="471056"/>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04D32C95-7F54-6D4D-B601-A72BC65371FA}"/>
                </a:ext>
              </a:extLst>
            </p:cNvPr>
            <p:cNvCxnSpPr>
              <a:cxnSpLocks/>
            </p:cNvCxnSpPr>
            <p:nvPr/>
          </p:nvCxnSpPr>
          <p:spPr>
            <a:xfrm>
              <a:off x="2092586" y="3006435"/>
              <a:ext cx="7572073" cy="0"/>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2942F148-0A72-EA47-8656-245BDD12E341}"/>
                </a:ext>
              </a:extLst>
            </p:cNvPr>
            <p:cNvCxnSpPr>
              <a:cxnSpLocks/>
            </p:cNvCxnSpPr>
            <p:nvPr/>
          </p:nvCxnSpPr>
          <p:spPr>
            <a:xfrm flipH="1" flipV="1">
              <a:off x="5885893" y="2380916"/>
              <a:ext cx="1854" cy="625523"/>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sp>
        <p:nvSpPr>
          <p:cNvPr id="37" name="TextBox 36">
            <a:extLst>
              <a:ext uri="{FF2B5EF4-FFF2-40B4-BE49-F238E27FC236}">
                <a16:creationId xmlns:a16="http://schemas.microsoft.com/office/drawing/2014/main" id="{C1A534AE-5B5A-4840-BF56-DC49677867EA}"/>
              </a:ext>
            </a:extLst>
          </p:cNvPr>
          <p:cNvSpPr txBox="1"/>
          <p:nvPr/>
        </p:nvSpPr>
        <p:spPr>
          <a:xfrm flipH="1">
            <a:off x="8148637" y="5298138"/>
            <a:ext cx="1727200" cy="215900"/>
          </a:xfrm>
          <a:prstGeom prst="rect">
            <a:avLst/>
          </a:prstGeom>
          <a:noFill/>
        </p:spPr>
        <p:txBody>
          <a:bodyPr wrap="square" lIns="0" tIns="0" rIns="0" bIns="0" rtlCol="0" anchor="ctr">
            <a:noAutofit/>
          </a:bodyPr>
          <a:lstStyle/>
          <a:p>
            <a:pPr algn="ctr"/>
            <a:r>
              <a:rPr lang="en-AU" sz="1200" b="1" dirty="0">
                <a:gradFill>
                  <a:gsLst>
                    <a:gs pos="0">
                      <a:schemeClr val="tx1"/>
                    </a:gs>
                    <a:gs pos="100000">
                      <a:schemeClr val="tx1"/>
                    </a:gs>
                  </a:gsLst>
                  <a:lin ang="5400000" scaled="1"/>
                </a:gradFill>
                <a:latin typeface="Segoe UI Semibold" panose="020B0502040204020203" pitchFamily="34" charset="0"/>
                <a:ea typeface="Roboto Medium" panose="02000000000000000000" pitchFamily="2" charset="0"/>
                <a:cs typeface="Segoe UI Semibold" panose="020B0502040204020203" pitchFamily="34" charset="0"/>
              </a:rPr>
              <a:t>Launch product</a:t>
            </a:r>
          </a:p>
        </p:txBody>
      </p:sp>
      <p:sp>
        <p:nvSpPr>
          <p:cNvPr id="51" name="Oval 19">
            <a:extLst>
              <a:ext uri="{FF2B5EF4-FFF2-40B4-BE49-F238E27FC236}">
                <a16:creationId xmlns:a16="http://schemas.microsoft.com/office/drawing/2014/main" id="{39310E30-652D-5340-B3D9-EA0DAB5125C5}"/>
              </a:ext>
            </a:extLst>
          </p:cNvPr>
          <p:cNvSpPr>
            <a:spLocks noChangeArrowheads="1"/>
          </p:cNvSpPr>
          <p:nvPr/>
        </p:nvSpPr>
        <p:spPr bwMode="auto">
          <a:xfrm>
            <a:off x="8420622" y="3858534"/>
            <a:ext cx="1189038" cy="1185778"/>
          </a:xfrm>
          <a:prstGeom prst="ellipse">
            <a:avLst/>
          </a:prstGeom>
          <a:solidFill>
            <a:srgbClr val="737373"/>
          </a:solidFill>
          <a:ln>
            <a:noFill/>
          </a:ln>
        </p:spPr>
        <p:txBody>
          <a:bodyPr vert="horz" wrap="square" lIns="68580" tIns="34290" rIns="68580" bIns="34290" numCol="1" anchor="ctr" anchorCtr="0" compatLnSpc="1">
            <a:prstTxWarp prst="textNoShape">
              <a:avLst/>
            </a:prstTxWarp>
          </a:bodyPr>
          <a:lstStyle/>
          <a:p>
            <a:pPr algn="ctr"/>
            <a:r>
              <a:rPr lang="en-AU" dirty="0">
                <a:solidFill>
                  <a:srgbClr val="FFFFFF"/>
                </a:solidFill>
                <a:latin typeface="Arial" panose="020B0604020202020204" pitchFamily="34" charset="0"/>
                <a:cs typeface="Arial" panose="020B0604020202020204" pitchFamily="34" charset="0"/>
              </a:rPr>
              <a:t>5</a:t>
            </a:r>
            <a:endParaRPr lang="en-US" dirty="0">
              <a:solidFill>
                <a:srgbClr val="FFFFFF"/>
              </a:solidFill>
              <a:latin typeface="Arial" panose="020B0604020202020204" pitchFamily="34" charset="0"/>
              <a:cs typeface="Arial" panose="020B0604020202020204" pitchFamily="34" charset="0"/>
            </a:endParaRPr>
          </a:p>
        </p:txBody>
      </p:sp>
      <p:sp>
        <p:nvSpPr>
          <p:cNvPr id="36" name="TextBox 35">
            <a:extLst>
              <a:ext uri="{FF2B5EF4-FFF2-40B4-BE49-F238E27FC236}">
                <a16:creationId xmlns:a16="http://schemas.microsoft.com/office/drawing/2014/main" id="{D3E7DB26-D853-DD4F-91D7-E16EE3B17932}"/>
              </a:ext>
            </a:extLst>
          </p:cNvPr>
          <p:cNvSpPr txBox="1"/>
          <p:nvPr/>
        </p:nvSpPr>
        <p:spPr>
          <a:xfrm flipH="1">
            <a:off x="6203949" y="5298138"/>
            <a:ext cx="1728788" cy="215900"/>
          </a:xfrm>
          <a:prstGeom prst="rect">
            <a:avLst/>
          </a:prstGeom>
          <a:noFill/>
        </p:spPr>
        <p:txBody>
          <a:bodyPr wrap="square" lIns="0" tIns="0" rIns="0" bIns="0" rtlCol="0" anchor="ctr">
            <a:noAutofit/>
          </a:bodyPr>
          <a:lstStyle/>
          <a:p>
            <a:pPr algn="ctr"/>
            <a:r>
              <a:rPr lang="en-AU" sz="1200" b="1" dirty="0">
                <a:gradFill>
                  <a:gsLst>
                    <a:gs pos="0">
                      <a:schemeClr val="tx1"/>
                    </a:gs>
                    <a:gs pos="100000">
                      <a:schemeClr val="tx1"/>
                    </a:gs>
                  </a:gsLst>
                  <a:lin ang="5400000" scaled="1"/>
                </a:gradFill>
                <a:latin typeface="Segoe UI Semibold" panose="020B0502040204020203" pitchFamily="34" charset="0"/>
                <a:ea typeface="Roboto Medium" panose="02000000000000000000" pitchFamily="2" charset="0"/>
                <a:cs typeface="Segoe UI Semibold" panose="020B0502040204020203" pitchFamily="34" charset="0"/>
              </a:rPr>
              <a:t>Business strategy</a:t>
            </a:r>
          </a:p>
        </p:txBody>
      </p:sp>
      <p:sp>
        <p:nvSpPr>
          <p:cNvPr id="50" name="Oval 19">
            <a:extLst>
              <a:ext uri="{FF2B5EF4-FFF2-40B4-BE49-F238E27FC236}">
                <a16:creationId xmlns:a16="http://schemas.microsoft.com/office/drawing/2014/main" id="{C29D855F-CC61-5748-A22B-CC6AAB67C43E}"/>
              </a:ext>
            </a:extLst>
          </p:cNvPr>
          <p:cNvSpPr>
            <a:spLocks noChangeArrowheads="1"/>
          </p:cNvSpPr>
          <p:nvPr/>
        </p:nvSpPr>
        <p:spPr bwMode="auto">
          <a:xfrm>
            <a:off x="6483263" y="3858534"/>
            <a:ext cx="1189038" cy="1185778"/>
          </a:xfrm>
          <a:prstGeom prst="ellipse">
            <a:avLst/>
          </a:prstGeom>
          <a:solidFill>
            <a:srgbClr val="737373"/>
          </a:solidFill>
          <a:ln>
            <a:noFill/>
          </a:ln>
        </p:spPr>
        <p:txBody>
          <a:bodyPr vert="horz" wrap="square" lIns="68580" tIns="34290" rIns="68580" bIns="34290" numCol="1" anchor="ctr" anchorCtr="0" compatLnSpc="1">
            <a:prstTxWarp prst="textNoShape">
              <a:avLst/>
            </a:prstTxWarp>
          </a:bodyPr>
          <a:lstStyle/>
          <a:p>
            <a:pPr algn="ctr"/>
            <a:r>
              <a:rPr lang="en-AU" dirty="0">
                <a:solidFill>
                  <a:srgbClr val="FFFFFF"/>
                </a:solidFill>
                <a:latin typeface="Arial" panose="020B0604020202020204" pitchFamily="34" charset="0"/>
                <a:cs typeface="Arial" panose="020B0604020202020204" pitchFamily="34" charset="0"/>
              </a:rPr>
              <a:t>4</a:t>
            </a:r>
            <a:endParaRPr lang="en-US" dirty="0">
              <a:solidFill>
                <a:srgbClr val="FFFFFF"/>
              </a:solidFill>
              <a:latin typeface="Arial" panose="020B0604020202020204" pitchFamily="34" charset="0"/>
              <a:cs typeface="Arial" panose="020B0604020202020204" pitchFamily="34" charset="0"/>
            </a:endParaRPr>
          </a:p>
        </p:txBody>
      </p:sp>
      <p:sp>
        <p:nvSpPr>
          <p:cNvPr id="34" name="TextBox 33">
            <a:extLst>
              <a:ext uri="{FF2B5EF4-FFF2-40B4-BE49-F238E27FC236}">
                <a16:creationId xmlns:a16="http://schemas.microsoft.com/office/drawing/2014/main" id="{FE680420-B232-0B43-BF9F-5E0930F0FC60}"/>
              </a:ext>
            </a:extLst>
          </p:cNvPr>
          <p:cNvSpPr txBox="1"/>
          <p:nvPr/>
        </p:nvSpPr>
        <p:spPr>
          <a:xfrm flipH="1">
            <a:off x="4259261" y="5298138"/>
            <a:ext cx="1728787" cy="215900"/>
          </a:xfrm>
          <a:prstGeom prst="rect">
            <a:avLst/>
          </a:prstGeom>
          <a:noFill/>
        </p:spPr>
        <p:txBody>
          <a:bodyPr wrap="square" lIns="0" tIns="0" rIns="0" bIns="0" rtlCol="0" anchor="ctr">
            <a:noAutofit/>
          </a:bodyPr>
          <a:lstStyle/>
          <a:p>
            <a:pPr algn="ctr"/>
            <a:r>
              <a:rPr lang="en-AU" sz="1200" b="1" dirty="0">
                <a:gradFill>
                  <a:gsLst>
                    <a:gs pos="0">
                      <a:schemeClr val="tx1"/>
                    </a:gs>
                    <a:gs pos="100000">
                      <a:schemeClr val="tx1"/>
                    </a:gs>
                  </a:gsLst>
                  <a:lin ang="5400000" scaled="1"/>
                </a:gradFill>
                <a:latin typeface="Segoe UI Semibold" panose="020B0502040204020203" pitchFamily="34" charset="0"/>
                <a:ea typeface="Roboto Medium" panose="02000000000000000000" pitchFamily="2" charset="0"/>
                <a:cs typeface="Segoe UI Semibold" panose="020B0502040204020203" pitchFamily="34" charset="0"/>
              </a:rPr>
              <a:t>System security</a:t>
            </a:r>
          </a:p>
        </p:txBody>
      </p:sp>
      <p:sp>
        <p:nvSpPr>
          <p:cNvPr id="49" name="Oval 19">
            <a:extLst>
              <a:ext uri="{FF2B5EF4-FFF2-40B4-BE49-F238E27FC236}">
                <a16:creationId xmlns:a16="http://schemas.microsoft.com/office/drawing/2014/main" id="{F1B77F19-A5F3-5D43-B45D-F63B540440B3}"/>
              </a:ext>
            </a:extLst>
          </p:cNvPr>
          <p:cNvSpPr>
            <a:spLocks noChangeArrowheads="1"/>
          </p:cNvSpPr>
          <p:nvPr/>
        </p:nvSpPr>
        <p:spPr bwMode="auto">
          <a:xfrm>
            <a:off x="4528159" y="3858534"/>
            <a:ext cx="1189038" cy="1185778"/>
          </a:xfrm>
          <a:prstGeom prst="ellipse">
            <a:avLst/>
          </a:prstGeom>
          <a:solidFill>
            <a:srgbClr val="737373"/>
          </a:solidFill>
          <a:ln>
            <a:noFill/>
          </a:ln>
        </p:spPr>
        <p:txBody>
          <a:bodyPr vert="horz" wrap="square" lIns="68580" tIns="34290" rIns="68580" bIns="34290" numCol="1" anchor="ctr" anchorCtr="0" compatLnSpc="1">
            <a:prstTxWarp prst="textNoShape">
              <a:avLst/>
            </a:prstTxWarp>
          </a:bodyPr>
          <a:lstStyle/>
          <a:p>
            <a:pPr algn="ctr"/>
            <a:r>
              <a:rPr lang="en-AU" dirty="0">
                <a:solidFill>
                  <a:srgbClr val="FFFFFF"/>
                </a:solidFill>
                <a:latin typeface="Arial" panose="020B0604020202020204" pitchFamily="34" charset="0"/>
                <a:cs typeface="Arial" panose="020B0604020202020204" pitchFamily="34" charset="0"/>
              </a:rPr>
              <a:t>3</a:t>
            </a:r>
            <a:endParaRPr lang="en-US" dirty="0">
              <a:solidFill>
                <a:srgbClr val="FFFFFF"/>
              </a:solidFill>
              <a:latin typeface="Arial" panose="020B0604020202020204" pitchFamily="34" charset="0"/>
              <a:cs typeface="Arial" panose="020B0604020202020204" pitchFamily="34" charset="0"/>
            </a:endParaRPr>
          </a:p>
        </p:txBody>
      </p:sp>
      <p:sp>
        <p:nvSpPr>
          <p:cNvPr id="35" name="TextBox 34">
            <a:extLst>
              <a:ext uri="{FF2B5EF4-FFF2-40B4-BE49-F238E27FC236}">
                <a16:creationId xmlns:a16="http://schemas.microsoft.com/office/drawing/2014/main" id="{C0962931-0299-AF46-83EA-635675E63C0A}"/>
              </a:ext>
            </a:extLst>
          </p:cNvPr>
          <p:cNvSpPr txBox="1"/>
          <p:nvPr/>
        </p:nvSpPr>
        <p:spPr>
          <a:xfrm flipH="1">
            <a:off x="2316163" y="5298137"/>
            <a:ext cx="1727200" cy="215901"/>
          </a:xfrm>
          <a:prstGeom prst="rect">
            <a:avLst/>
          </a:prstGeom>
          <a:noFill/>
        </p:spPr>
        <p:txBody>
          <a:bodyPr wrap="square" lIns="0" tIns="0" rIns="0" bIns="0" rtlCol="0" anchor="ctr">
            <a:noAutofit/>
          </a:bodyPr>
          <a:lstStyle/>
          <a:p>
            <a:pPr algn="ctr"/>
            <a:r>
              <a:rPr lang="en-AU" sz="1200" b="1" dirty="0">
                <a:gradFill>
                  <a:gsLst>
                    <a:gs pos="0">
                      <a:schemeClr val="tx1"/>
                    </a:gs>
                    <a:gs pos="100000">
                      <a:schemeClr val="tx1"/>
                    </a:gs>
                  </a:gsLst>
                  <a:lin ang="5400000" scaled="1"/>
                </a:gradFill>
                <a:latin typeface="Segoe UI Semibold" panose="020B0502040204020203" pitchFamily="34" charset="0"/>
                <a:ea typeface="Roboto Medium" panose="02000000000000000000" pitchFamily="2" charset="0"/>
                <a:cs typeface="Segoe UI Semibold" panose="020B0502040204020203" pitchFamily="34" charset="0"/>
              </a:rPr>
              <a:t>Concept and ideas</a:t>
            </a:r>
          </a:p>
        </p:txBody>
      </p:sp>
      <p:sp>
        <p:nvSpPr>
          <p:cNvPr id="46" name="Oval 19">
            <a:extLst>
              <a:ext uri="{FF2B5EF4-FFF2-40B4-BE49-F238E27FC236}">
                <a16:creationId xmlns:a16="http://schemas.microsoft.com/office/drawing/2014/main" id="{8E23EF23-F449-C446-A629-CDBF7EA527CC}"/>
              </a:ext>
            </a:extLst>
          </p:cNvPr>
          <p:cNvSpPr>
            <a:spLocks noChangeArrowheads="1"/>
          </p:cNvSpPr>
          <p:nvPr/>
        </p:nvSpPr>
        <p:spPr bwMode="auto">
          <a:xfrm>
            <a:off x="2592670" y="3858534"/>
            <a:ext cx="1189038" cy="1185778"/>
          </a:xfrm>
          <a:prstGeom prst="ellipse">
            <a:avLst/>
          </a:prstGeom>
          <a:solidFill>
            <a:srgbClr val="737373"/>
          </a:solidFill>
          <a:ln>
            <a:noFill/>
          </a:ln>
        </p:spPr>
        <p:txBody>
          <a:bodyPr vert="horz" wrap="square" lIns="68580" tIns="34290" rIns="68580" bIns="34290" numCol="1" anchor="ctr" anchorCtr="0" compatLnSpc="1">
            <a:prstTxWarp prst="textNoShape">
              <a:avLst/>
            </a:prstTxWarp>
          </a:bodyPr>
          <a:lstStyle/>
          <a:p>
            <a:pPr algn="ctr"/>
            <a:r>
              <a:rPr lang="en-AU">
                <a:solidFill>
                  <a:srgbClr val="FFFFFF"/>
                </a:solidFill>
                <a:latin typeface="Arial" panose="020B0604020202020204" pitchFamily="34" charset="0"/>
                <a:cs typeface="Arial" panose="020B0604020202020204" pitchFamily="34" charset="0"/>
              </a:rPr>
              <a:t>2</a:t>
            </a:r>
            <a:endParaRPr lang="en-US">
              <a:solidFill>
                <a:srgbClr val="FFFFFF"/>
              </a:solidFill>
              <a:latin typeface="Arial" panose="020B0604020202020204" pitchFamily="34" charset="0"/>
              <a:cs typeface="Arial" panose="020B0604020202020204" pitchFamily="34" charset="0"/>
            </a:endParaRPr>
          </a:p>
        </p:txBody>
      </p:sp>
      <p:sp>
        <p:nvSpPr>
          <p:cNvPr id="48" name="Text Placeholder 32">
            <a:extLst>
              <a:ext uri="{FF2B5EF4-FFF2-40B4-BE49-F238E27FC236}">
                <a16:creationId xmlns:a16="http://schemas.microsoft.com/office/drawing/2014/main" id="{134612B4-7B2F-1A49-9BE9-F8E3D4C72AD8}"/>
              </a:ext>
            </a:extLst>
          </p:cNvPr>
          <p:cNvSpPr txBox="1">
            <a:spLocks/>
          </p:cNvSpPr>
          <p:nvPr/>
        </p:nvSpPr>
        <p:spPr>
          <a:xfrm>
            <a:off x="6959600" y="2237661"/>
            <a:ext cx="2916238" cy="737654"/>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30000"/>
              </a:lnSpc>
              <a:spcBef>
                <a:spcPts val="0"/>
              </a:spcBef>
              <a:buNone/>
            </a:pPr>
            <a:r>
              <a:rPr lang="en-US" sz="1000" spc="10" dirty="0">
                <a:solidFill>
                  <a:srgbClr val="505050"/>
                </a:solidFill>
                <a:latin typeface="Segoe UI" panose="020B0502040204020203" pitchFamily="34" charset="0"/>
                <a:cs typeface="Segoe UI" panose="020B0502040204020203" pitchFamily="34" charset="0"/>
              </a:rPr>
              <a:t>Lorem ipsum dolor sit </a:t>
            </a:r>
            <a:r>
              <a:rPr lang="en-US" sz="1000" spc="10" dirty="0" err="1">
                <a:solidFill>
                  <a:srgbClr val="505050"/>
                </a:solidFill>
                <a:latin typeface="Segoe UI" panose="020B0502040204020203" pitchFamily="34" charset="0"/>
                <a:cs typeface="Segoe UI" panose="020B0502040204020203" pitchFamily="34" charset="0"/>
              </a:rPr>
              <a:t>amet</a:t>
            </a:r>
            <a:r>
              <a:rPr lang="en-US" sz="1000" spc="10" dirty="0">
                <a:solidFill>
                  <a:srgbClr val="505050"/>
                </a:solidFill>
                <a:latin typeface="Segoe UI" panose="020B0502040204020203" pitchFamily="34" charset="0"/>
                <a:cs typeface="Segoe UI" panose="020B0502040204020203" pitchFamily="34" charset="0"/>
              </a:rPr>
              <a:t>,</a:t>
            </a:r>
          </a:p>
          <a:p>
            <a:pPr marL="0" indent="0">
              <a:lnSpc>
                <a:spcPct val="130000"/>
              </a:lnSpc>
              <a:spcBef>
                <a:spcPts val="0"/>
              </a:spcBef>
              <a:buNone/>
            </a:pPr>
            <a:r>
              <a:rPr lang="en-US" sz="1000" spc="10" dirty="0" err="1">
                <a:solidFill>
                  <a:srgbClr val="505050"/>
                </a:solidFill>
                <a:latin typeface="Segoe UI" panose="020B0502040204020203" pitchFamily="34" charset="0"/>
                <a:cs typeface="Segoe UI" panose="020B0502040204020203" pitchFamily="34" charset="0"/>
              </a:rPr>
              <a:t>consectetur</a:t>
            </a:r>
            <a:r>
              <a:rPr lang="en-US" sz="1000" spc="10" dirty="0">
                <a:solidFill>
                  <a:srgbClr val="505050"/>
                </a:solidFill>
                <a:latin typeface="Segoe UI" panose="020B0502040204020203" pitchFamily="34" charset="0"/>
                <a:cs typeface="Segoe UI" panose="020B0502040204020203" pitchFamily="34" charset="0"/>
              </a:rPr>
              <a:t> </a:t>
            </a:r>
            <a:r>
              <a:rPr lang="en-US" sz="1000" spc="10" dirty="0" err="1">
                <a:solidFill>
                  <a:srgbClr val="505050"/>
                </a:solidFill>
                <a:latin typeface="Segoe UI" panose="020B0502040204020203" pitchFamily="34" charset="0"/>
                <a:cs typeface="Segoe UI" panose="020B0502040204020203" pitchFamily="34" charset="0"/>
              </a:rPr>
              <a:t>adipiscing</a:t>
            </a:r>
            <a:r>
              <a:rPr lang="en-US" sz="1000" spc="10" dirty="0">
                <a:solidFill>
                  <a:srgbClr val="505050"/>
                </a:solidFill>
                <a:latin typeface="Segoe UI" panose="020B0502040204020203" pitchFamily="34" charset="0"/>
                <a:cs typeface="Segoe UI" panose="020B0502040204020203" pitchFamily="34" charset="0"/>
              </a:rPr>
              <a:t> </a:t>
            </a:r>
            <a:r>
              <a:rPr lang="en-US" sz="1000" spc="10" dirty="0" err="1">
                <a:solidFill>
                  <a:srgbClr val="505050"/>
                </a:solidFill>
                <a:latin typeface="Segoe UI" panose="020B0502040204020203" pitchFamily="34" charset="0"/>
                <a:cs typeface="Segoe UI" panose="020B0502040204020203" pitchFamily="34" charset="0"/>
              </a:rPr>
              <a:t>elit</a:t>
            </a:r>
            <a:r>
              <a:rPr lang="en-US" sz="1000" spc="10" dirty="0">
                <a:solidFill>
                  <a:srgbClr val="505050"/>
                </a:solidFill>
                <a:latin typeface="Segoe UI" panose="020B0502040204020203" pitchFamily="34" charset="0"/>
                <a:cs typeface="Segoe UI" panose="020B0502040204020203" pitchFamily="34" charset="0"/>
              </a:rPr>
              <a:t>, </a:t>
            </a:r>
            <a:r>
              <a:rPr lang="en-US" sz="1000" spc="10" dirty="0" err="1">
                <a:solidFill>
                  <a:srgbClr val="505050"/>
                </a:solidFill>
                <a:latin typeface="Segoe UI" panose="020B0502040204020203" pitchFamily="34" charset="0"/>
                <a:cs typeface="Segoe UI" panose="020B0502040204020203" pitchFamily="34" charset="0"/>
              </a:rPr>
              <a:t>sed</a:t>
            </a:r>
            <a:r>
              <a:rPr lang="en-US" sz="1000" spc="10" dirty="0">
                <a:solidFill>
                  <a:srgbClr val="505050"/>
                </a:solidFill>
                <a:latin typeface="Segoe UI" panose="020B0502040204020203" pitchFamily="34" charset="0"/>
                <a:cs typeface="Segoe UI" panose="020B0502040204020203" pitchFamily="34" charset="0"/>
              </a:rPr>
              <a:t> do </a:t>
            </a:r>
            <a:r>
              <a:rPr lang="en-US" sz="1000" spc="10" dirty="0" err="1">
                <a:solidFill>
                  <a:srgbClr val="505050"/>
                </a:solidFill>
                <a:latin typeface="Segoe UI" panose="020B0502040204020203" pitchFamily="34" charset="0"/>
                <a:cs typeface="Segoe UI" panose="020B0502040204020203" pitchFamily="34" charset="0"/>
              </a:rPr>
              <a:t>eiusmod</a:t>
            </a:r>
            <a:r>
              <a:rPr lang="en-US" sz="1000" spc="10" dirty="0">
                <a:solidFill>
                  <a:srgbClr val="505050"/>
                </a:solidFill>
                <a:latin typeface="Segoe UI" panose="020B0502040204020203" pitchFamily="34" charset="0"/>
                <a:cs typeface="Segoe UI" panose="020B0502040204020203" pitchFamily="34" charset="0"/>
              </a:rPr>
              <a:t> </a:t>
            </a:r>
            <a:r>
              <a:rPr lang="en-US" sz="1000" spc="10" dirty="0" err="1">
                <a:solidFill>
                  <a:srgbClr val="505050"/>
                </a:solidFill>
                <a:latin typeface="Segoe UI" panose="020B0502040204020203" pitchFamily="34" charset="0"/>
                <a:cs typeface="Segoe UI" panose="020B0502040204020203" pitchFamily="34" charset="0"/>
              </a:rPr>
              <a:t>tempor</a:t>
            </a:r>
            <a:endParaRPr lang="en-US" sz="1000" spc="10" dirty="0">
              <a:solidFill>
                <a:srgbClr val="505050"/>
              </a:solidFill>
              <a:latin typeface="Segoe UI" panose="020B0502040204020203" pitchFamily="34" charset="0"/>
              <a:cs typeface="Segoe UI" panose="020B0502040204020203" pitchFamily="34" charset="0"/>
            </a:endParaRPr>
          </a:p>
        </p:txBody>
      </p:sp>
      <p:sp>
        <p:nvSpPr>
          <p:cNvPr id="45" name="Oval 19">
            <a:extLst>
              <a:ext uri="{FF2B5EF4-FFF2-40B4-BE49-F238E27FC236}">
                <a16:creationId xmlns:a16="http://schemas.microsoft.com/office/drawing/2014/main" id="{84D5A0E3-DC94-EC48-960B-5B7C42274461}"/>
              </a:ext>
            </a:extLst>
          </p:cNvPr>
          <p:cNvSpPr>
            <a:spLocks noChangeArrowheads="1"/>
          </p:cNvSpPr>
          <p:nvPr/>
        </p:nvSpPr>
        <p:spPr bwMode="auto">
          <a:xfrm>
            <a:off x="5502275" y="1912473"/>
            <a:ext cx="1187450" cy="1184194"/>
          </a:xfrm>
          <a:prstGeom prst="ellipse">
            <a:avLst/>
          </a:prstGeom>
          <a:solidFill>
            <a:schemeClr val="accent1"/>
          </a:solidFill>
          <a:ln>
            <a:noFill/>
          </a:ln>
        </p:spPr>
        <p:txBody>
          <a:bodyPr vert="horz" wrap="square" lIns="0" tIns="0" rIns="0" bIns="0" numCol="1" anchor="ctr" anchorCtr="0" compatLnSpc="1">
            <a:prstTxWarp prst="textNoShape">
              <a:avLst/>
            </a:prstTxWarp>
          </a:bodyPr>
          <a:lstStyle/>
          <a:p>
            <a:pPr lvl="0" algn="ctr"/>
            <a:r>
              <a:rPr lang="en-US" sz="2100" dirty="0">
                <a:solidFill>
                  <a:schemeClr val="bg1"/>
                </a:solidFill>
                <a:latin typeface="Arial" panose="020B0604020202020204" pitchFamily="34" charset="0"/>
                <a:cs typeface="Arial" panose="020B0604020202020204" pitchFamily="34" charset="0"/>
              </a:rPr>
              <a:t>1</a:t>
            </a:r>
          </a:p>
        </p:txBody>
      </p:sp>
      <p:sp>
        <p:nvSpPr>
          <p:cNvPr id="47" name="Text Placeholder 32">
            <a:extLst>
              <a:ext uri="{FF2B5EF4-FFF2-40B4-BE49-F238E27FC236}">
                <a16:creationId xmlns:a16="http://schemas.microsoft.com/office/drawing/2014/main" id="{B240FD5E-A92E-A749-8E58-4398EB11584E}"/>
              </a:ext>
            </a:extLst>
          </p:cNvPr>
          <p:cNvSpPr txBox="1">
            <a:spLocks/>
          </p:cNvSpPr>
          <p:nvPr/>
        </p:nvSpPr>
        <p:spPr>
          <a:xfrm>
            <a:off x="2316163" y="2237661"/>
            <a:ext cx="2916237" cy="737654"/>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30000"/>
              </a:lnSpc>
              <a:spcBef>
                <a:spcPts val="0"/>
              </a:spcBef>
              <a:buNone/>
            </a:pPr>
            <a:r>
              <a:rPr lang="en-US" sz="1000" spc="10" dirty="0">
                <a:solidFill>
                  <a:srgbClr val="505050"/>
                </a:solidFill>
                <a:latin typeface="Segoe UI" panose="020B0502040204020203" pitchFamily="34" charset="0"/>
                <a:cs typeface="Segoe UI" panose="020B0502040204020203" pitchFamily="34" charset="0"/>
              </a:rPr>
              <a:t>Lorem ipsum dolor sit </a:t>
            </a:r>
            <a:r>
              <a:rPr lang="en-US" sz="1000" spc="10" dirty="0" err="1">
                <a:solidFill>
                  <a:srgbClr val="505050"/>
                </a:solidFill>
                <a:latin typeface="Segoe UI" panose="020B0502040204020203" pitchFamily="34" charset="0"/>
                <a:cs typeface="Segoe UI" panose="020B0502040204020203" pitchFamily="34" charset="0"/>
              </a:rPr>
              <a:t>amet</a:t>
            </a:r>
            <a:r>
              <a:rPr lang="en-US" sz="1000" spc="10" dirty="0">
                <a:solidFill>
                  <a:srgbClr val="505050"/>
                </a:solidFill>
                <a:latin typeface="Segoe UI" panose="020B0502040204020203" pitchFamily="34" charset="0"/>
                <a:cs typeface="Segoe UI" panose="020B0502040204020203" pitchFamily="34" charset="0"/>
              </a:rPr>
              <a:t>,</a:t>
            </a:r>
          </a:p>
          <a:p>
            <a:pPr marL="0" indent="0">
              <a:lnSpc>
                <a:spcPct val="130000"/>
              </a:lnSpc>
              <a:spcBef>
                <a:spcPts val="0"/>
              </a:spcBef>
              <a:buNone/>
            </a:pPr>
            <a:r>
              <a:rPr lang="en-US" sz="1000" spc="10" dirty="0" err="1">
                <a:solidFill>
                  <a:srgbClr val="505050"/>
                </a:solidFill>
                <a:latin typeface="Segoe UI" panose="020B0502040204020203" pitchFamily="34" charset="0"/>
                <a:cs typeface="Segoe UI" panose="020B0502040204020203" pitchFamily="34" charset="0"/>
              </a:rPr>
              <a:t>consectetur</a:t>
            </a:r>
            <a:r>
              <a:rPr lang="en-US" sz="1000" spc="10" dirty="0">
                <a:solidFill>
                  <a:srgbClr val="505050"/>
                </a:solidFill>
                <a:latin typeface="Segoe UI" panose="020B0502040204020203" pitchFamily="34" charset="0"/>
                <a:cs typeface="Segoe UI" panose="020B0502040204020203" pitchFamily="34" charset="0"/>
              </a:rPr>
              <a:t> </a:t>
            </a:r>
            <a:r>
              <a:rPr lang="en-US" sz="1000" spc="10" dirty="0" err="1">
                <a:solidFill>
                  <a:srgbClr val="505050"/>
                </a:solidFill>
                <a:latin typeface="Segoe UI" panose="020B0502040204020203" pitchFamily="34" charset="0"/>
                <a:cs typeface="Segoe UI" panose="020B0502040204020203" pitchFamily="34" charset="0"/>
              </a:rPr>
              <a:t>adipiscing</a:t>
            </a:r>
            <a:r>
              <a:rPr lang="en-US" sz="1000" spc="10" dirty="0">
                <a:solidFill>
                  <a:srgbClr val="505050"/>
                </a:solidFill>
                <a:latin typeface="Segoe UI" panose="020B0502040204020203" pitchFamily="34" charset="0"/>
                <a:cs typeface="Segoe UI" panose="020B0502040204020203" pitchFamily="34" charset="0"/>
              </a:rPr>
              <a:t> </a:t>
            </a:r>
            <a:r>
              <a:rPr lang="en-US" sz="1000" spc="10" dirty="0" err="1">
                <a:solidFill>
                  <a:srgbClr val="505050"/>
                </a:solidFill>
                <a:latin typeface="Segoe UI" panose="020B0502040204020203" pitchFamily="34" charset="0"/>
                <a:cs typeface="Segoe UI" panose="020B0502040204020203" pitchFamily="34" charset="0"/>
              </a:rPr>
              <a:t>elit</a:t>
            </a:r>
            <a:r>
              <a:rPr lang="en-US" sz="1000" spc="10" dirty="0">
                <a:solidFill>
                  <a:srgbClr val="505050"/>
                </a:solidFill>
                <a:latin typeface="Segoe UI" panose="020B0502040204020203" pitchFamily="34" charset="0"/>
                <a:cs typeface="Segoe UI" panose="020B0502040204020203" pitchFamily="34" charset="0"/>
              </a:rPr>
              <a:t>, </a:t>
            </a:r>
            <a:r>
              <a:rPr lang="en-US" sz="1000" spc="10" dirty="0" err="1">
                <a:solidFill>
                  <a:srgbClr val="505050"/>
                </a:solidFill>
                <a:latin typeface="Segoe UI" panose="020B0502040204020203" pitchFamily="34" charset="0"/>
                <a:cs typeface="Segoe UI" panose="020B0502040204020203" pitchFamily="34" charset="0"/>
              </a:rPr>
              <a:t>sed</a:t>
            </a:r>
            <a:r>
              <a:rPr lang="en-US" sz="1000" spc="10" dirty="0">
                <a:solidFill>
                  <a:srgbClr val="505050"/>
                </a:solidFill>
                <a:latin typeface="Segoe UI" panose="020B0502040204020203" pitchFamily="34" charset="0"/>
                <a:cs typeface="Segoe UI" panose="020B0502040204020203" pitchFamily="34" charset="0"/>
              </a:rPr>
              <a:t> do </a:t>
            </a:r>
            <a:r>
              <a:rPr lang="en-US" sz="1000" spc="10" dirty="0" err="1">
                <a:solidFill>
                  <a:srgbClr val="505050"/>
                </a:solidFill>
                <a:latin typeface="Segoe UI" panose="020B0502040204020203" pitchFamily="34" charset="0"/>
                <a:cs typeface="Segoe UI" panose="020B0502040204020203" pitchFamily="34" charset="0"/>
              </a:rPr>
              <a:t>eiusmod</a:t>
            </a:r>
            <a:r>
              <a:rPr lang="en-US" sz="1000" spc="10" dirty="0">
                <a:solidFill>
                  <a:srgbClr val="505050"/>
                </a:solidFill>
                <a:latin typeface="Segoe UI" panose="020B0502040204020203" pitchFamily="34" charset="0"/>
                <a:cs typeface="Segoe UI" panose="020B0502040204020203" pitchFamily="34" charset="0"/>
              </a:rPr>
              <a:t> </a:t>
            </a:r>
            <a:r>
              <a:rPr lang="en-US" sz="1000" spc="10" dirty="0" err="1">
                <a:solidFill>
                  <a:srgbClr val="505050"/>
                </a:solidFill>
                <a:latin typeface="Segoe UI" panose="020B0502040204020203" pitchFamily="34" charset="0"/>
                <a:cs typeface="Segoe UI" panose="020B0502040204020203" pitchFamily="34" charset="0"/>
              </a:rPr>
              <a:t>tempor</a:t>
            </a:r>
            <a:endParaRPr lang="en-US" sz="1000" spc="10" dirty="0">
              <a:solidFill>
                <a:srgbClr val="505050"/>
              </a:solidFill>
              <a:latin typeface="Segoe UI" panose="020B0502040204020203" pitchFamily="34" charset="0"/>
              <a:cs typeface="Segoe UI" panose="020B0502040204020203" pitchFamily="34" charset="0"/>
            </a:endParaRPr>
          </a:p>
        </p:txBody>
      </p:sp>
      <p:sp>
        <p:nvSpPr>
          <p:cNvPr id="2" name="Title 1">
            <a:extLst>
              <a:ext uri="{FF2B5EF4-FFF2-40B4-BE49-F238E27FC236}">
                <a16:creationId xmlns:a16="http://schemas.microsoft.com/office/drawing/2014/main" id="{BAA03A58-8F02-754C-AD45-8136295694EC}"/>
              </a:ext>
            </a:extLst>
          </p:cNvPr>
          <p:cNvSpPr>
            <a:spLocks noGrp="1"/>
          </p:cNvSpPr>
          <p:nvPr>
            <p:ph type="title"/>
          </p:nvPr>
        </p:nvSpPr>
        <p:spPr/>
        <p:txBody>
          <a:bodyPr/>
          <a:lstStyle/>
          <a:p>
            <a:r>
              <a:rPr lang="en-US" dirty="0"/>
              <a:t>Hierarchy</a:t>
            </a:r>
          </a:p>
        </p:txBody>
      </p:sp>
    </p:spTree>
    <p:extLst>
      <p:ext uri="{BB962C8B-B14F-4D97-AF65-F5344CB8AC3E}">
        <p14:creationId xmlns:p14="http://schemas.microsoft.com/office/powerpoint/2010/main" val="3792511404"/>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5" name="Straight Connector 34" descr="Process arrow">
            <a:extLst>
              <a:ext uri="{FF2B5EF4-FFF2-40B4-BE49-F238E27FC236}">
                <a16:creationId xmlns:a16="http://schemas.microsoft.com/office/drawing/2014/main" id="{D94583B4-A2BD-7A47-85B6-FAB73C357384}"/>
              </a:ext>
            </a:extLst>
          </p:cNvPr>
          <p:cNvCxnSpPr>
            <a:cxnSpLocks/>
          </p:cNvCxnSpPr>
          <p:nvPr/>
        </p:nvCxnSpPr>
        <p:spPr>
          <a:xfrm>
            <a:off x="1236663" y="3579181"/>
            <a:ext cx="9843294" cy="0"/>
          </a:xfrm>
          <a:prstGeom prst="line">
            <a:avLst/>
          </a:prstGeom>
          <a:ln w="25400" cap="rnd">
            <a:solidFill>
              <a:schemeClr val="tx2"/>
            </a:solidFill>
            <a:prstDash val="sysDot"/>
            <a:headEnd type="none" w="med" len="med"/>
            <a:tailEnd type="arrow" w="lg" len="med"/>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821137D2-2E6D-3A4B-9656-404970BF4CB8}"/>
              </a:ext>
            </a:extLst>
          </p:cNvPr>
          <p:cNvSpPr txBox="1"/>
          <p:nvPr/>
        </p:nvSpPr>
        <p:spPr>
          <a:xfrm>
            <a:off x="9070976" y="4581128"/>
            <a:ext cx="1592262" cy="430887"/>
          </a:xfrm>
          <a:prstGeom prst="rect">
            <a:avLst/>
          </a:prstGeom>
          <a:noFill/>
        </p:spPr>
        <p:txBody>
          <a:bodyPr wrap="square" lIns="0" tIns="0" rIns="0" bIns="0" rtlCol="0">
            <a:spAutoFit/>
          </a:bodyPr>
          <a:lstStyle/>
          <a:p>
            <a:pPr algn="ctr"/>
            <a:r>
              <a:rPr lang="en-US" sz="1400" dirty="0">
                <a:latin typeface="+mj-lt"/>
              </a:rPr>
              <a:t>Additional descriptive text</a:t>
            </a:r>
          </a:p>
        </p:txBody>
      </p:sp>
      <p:grpSp>
        <p:nvGrpSpPr>
          <p:cNvPr id="7" name="Group 6" descr="Icon location">
            <a:extLst>
              <a:ext uri="{FF2B5EF4-FFF2-40B4-BE49-F238E27FC236}">
                <a16:creationId xmlns:a16="http://schemas.microsoft.com/office/drawing/2014/main" id="{8431D06C-5C2A-3846-BE06-B971E7DD2A2C}"/>
              </a:ext>
            </a:extLst>
          </p:cNvPr>
          <p:cNvGrpSpPr/>
          <p:nvPr/>
        </p:nvGrpSpPr>
        <p:grpSpPr>
          <a:xfrm>
            <a:off x="9068438" y="2778181"/>
            <a:ext cx="1594800" cy="1602000"/>
            <a:chOff x="8128000" y="3560884"/>
            <a:chExt cx="659875" cy="659875"/>
          </a:xfrm>
        </p:grpSpPr>
        <p:grpSp>
          <p:nvGrpSpPr>
            <p:cNvPr id="33" name="Group 32">
              <a:extLst>
                <a:ext uri="{FF2B5EF4-FFF2-40B4-BE49-F238E27FC236}">
                  <a16:creationId xmlns:a16="http://schemas.microsoft.com/office/drawing/2014/main" id="{C01D066E-3765-B24B-B620-7FDEC96721AA}"/>
                </a:ext>
              </a:extLst>
            </p:cNvPr>
            <p:cNvGrpSpPr/>
            <p:nvPr/>
          </p:nvGrpSpPr>
          <p:grpSpPr>
            <a:xfrm>
              <a:off x="8128000" y="3560884"/>
              <a:ext cx="659875" cy="659875"/>
              <a:chOff x="584200" y="3560884"/>
              <a:chExt cx="659875" cy="659875"/>
            </a:xfrm>
          </p:grpSpPr>
          <p:sp>
            <p:nvSpPr>
              <p:cNvPr id="52" name="Oval 51">
                <a:extLst>
                  <a:ext uri="{FF2B5EF4-FFF2-40B4-BE49-F238E27FC236}">
                    <a16:creationId xmlns:a16="http://schemas.microsoft.com/office/drawing/2014/main" id="{F4C32D5F-D317-2A41-9B20-D5E7D1B73B84}"/>
                  </a:ext>
                </a:extLst>
              </p:cNvPr>
              <p:cNvSpPr/>
              <p:nvPr/>
            </p:nvSpPr>
            <p:spPr bwMode="auto">
              <a:xfrm>
                <a:off x="584200" y="3560884"/>
                <a:ext cx="659875" cy="659875"/>
              </a:xfrm>
              <a:prstGeom prst="ellipse">
                <a:avLst/>
              </a:prstGeom>
              <a:solidFill>
                <a:schemeClr val="accent1"/>
              </a:solidFill>
              <a:ln w="254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800" dirty="0">
                  <a:solidFill>
                    <a:srgbClr val="FFFFFF"/>
                  </a:solidFill>
                  <a:latin typeface="+mj-lt"/>
                  <a:ea typeface="Segoe UI" pitchFamily="34" charset="0"/>
                  <a:cs typeface="Segoe UI" pitchFamily="34" charset="0"/>
                </a:endParaRPr>
              </a:p>
            </p:txBody>
          </p:sp>
          <p:sp>
            <p:nvSpPr>
              <p:cNvPr id="53" name="Oval 52">
                <a:extLst>
                  <a:ext uri="{FF2B5EF4-FFF2-40B4-BE49-F238E27FC236}">
                    <a16:creationId xmlns:a16="http://schemas.microsoft.com/office/drawing/2014/main" id="{3533D2B4-4E69-1348-9200-50861655EFEF}"/>
                  </a:ext>
                </a:extLst>
              </p:cNvPr>
              <p:cNvSpPr/>
              <p:nvPr/>
            </p:nvSpPr>
            <p:spPr bwMode="auto">
              <a:xfrm>
                <a:off x="624585" y="3601269"/>
                <a:ext cx="579104" cy="579104"/>
              </a:xfrm>
              <a:prstGeom prst="ellipse">
                <a:avLst/>
              </a:prstGeom>
              <a:solidFill>
                <a:schemeClr val="tx2"/>
              </a:solidFill>
              <a:ln w="254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800" dirty="0">
                  <a:solidFill>
                    <a:srgbClr val="FFFFFF"/>
                  </a:solidFill>
                  <a:latin typeface="+mj-lt"/>
                  <a:ea typeface="Segoe UI" pitchFamily="34" charset="0"/>
                  <a:cs typeface="Segoe UI" pitchFamily="34" charset="0"/>
                </a:endParaRPr>
              </a:p>
            </p:txBody>
          </p:sp>
        </p:grpSp>
        <p:sp>
          <p:nvSpPr>
            <p:cNvPr id="60" name="chip" title="Icon of a computer chip">
              <a:extLst>
                <a:ext uri="{FF2B5EF4-FFF2-40B4-BE49-F238E27FC236}">
                  <a16:creationId xmlns:a16="http://schemas.microsoft.com/office/drawing/2014/main" id="{C02FDB71-802B-0640-B0B9-F23B84CE5FCC}"/>
                </a:ext>
              </a:extLst>
            </p:cNvPr>
            <p:cNvSpPr>
              <a:spLocks noChangeAspect="1" noEditPoints="1"/>
            </p:cNvSpPr>
            <p:nvPr/>
          </p:nvSpPr>
          <p:spPr bwMode="auto">
            <a:xfrm>
              <a:off x="8277448" y="3710048"/>
              <a:ext cx="358356" cy="365760"/>
            </a:xfrm>
            <a:custGeom>
              <a:avLst/>
              <a:gdLst>
                <a:gd name="T0" fmla="*/ 267 w 334"/>
                <a:gd name="T1" fmla="*/ 298 h 341"/>
                <a:gd name="T2" fmla="*/ 60 w 334"/>
                <a:gd name="T3" fmla="*/ 298 h 341"/>
                <a:gd name="T4" fmla="*/ 36 w 334"/>
                <a:gd name="T5" fmla="*/ 273 h 341"/>
                <a:gd name="T6" fmla="*/ 36 w 334"/>
                <a:gd name="T7" fmla="*/ 61 h 341"/>
                <a:gd name="T8" fmla="*/ 60 w 334"/>
                <a:gd name="T9" fmla="*/ 36 h 341"/>
                <a:gd name="T10" fmla="*/ 267 w 334"/>
                <a:gd name="T11" fmla="*/ 36 h 341"/>
                <a:gd name="T12" fmla="*/ 291 w 334"/>
                <a:gd name="T13" fmla="*/ 61 h 341"/>
                <a:gd name="T14" fmla="*/ 291 w 334"/>
                <a:gd name="T15" fmla="*/ 273 h 341"/>
                <a:gd name="T16" fmla="*/ 267 w 334"/>
                <a:gd name="T17" fmla="*/ 298 h 341"/>
                <a:gd name="T18" fmla="*/ 78 w 334"/>
                <a:gd name="T19" fmla="*/ 36 h 341"/>
                <a:gd name="T20" fmla="*/ 78 w 334"/>
                <a:gd name="T21" fmla="*/ 0 h 341"/>
                <a:gd name="T22" fmla="*/ 121 w 334"/>
                <a:gd name="T23" fmla="*/ 36 h 341"/>
                <a:gd name="T24" fmla="*/ 121 w 334"/>
                <a:gd name="T25" fmla="*/ 0 h 341"/>
                <a:gd name="T26" fmla="*/ 163 w 334"/>
                <a:gd name="T27" fmla="*/ 0 h 341"/>
                <a:gd name="T28" fmla="*/ 163 w 334"/>
                <a:gd name="T29" fmla="*/ 36 h 341"/>
                <a:gd name="T30" fmla="*/ 206 w 334"/>
                <a:gd name="T31" fmla="*/ 0 h 341"/>
                <a:gd name="T32" fmla="*/ 206 w 334"/>
                <a:gd name="T33" fmla="*/ 36 h 341"/>
                <a:gd name="T34" fmla="*/ 256 w 334"/>
                <a:gd name="T35" fmla="*/ 0 h 341"/>
                <a:gd name="T36" fmla="*/ 256 w 334"/>
                <a:gd name="T37" fmla="*/ 36 h 341"/>
                <a:gd name="T38" fmla="*/ 334 w 334"/>
                <a:gd name="T39" fmla="*/ 78 h 341"/>
                <a:gd name="T40" fmla="*/ 291 w 334"/>
                <a:gd name="T41" fmla="*/ 78 h 341"/>
                <a:gd name="T42" fmla="*/ 334 w 334"/>
                <a:gd name="T43" fmla="*/ 121 h 341"/>
                <a:gd name="T44" fmla="*/ 291 w 334"/>
                <a:gd name="T45" fmla="*/ 121 h 341"/>
                <a:gd name="T46" fmla="*/ 334 w 334"/>
                <a:gd name="T47" fmla="*/ 163 h 341"/>
                <a:gd name="T48" fmla="*/ 291 w 334"/>
                <a:gd name="T49" fmla="*/ 163 h 341"/>
                <a:gd name="T50" fmla="*/ 334 w 334"/>
                <a:gd name="T51" fmla="*/ 213 h 341"/>
                <a:gd name="T52" fmla="*/ 291 w 334"/>
                <a:gd name="T53" fmla="*/ 213 h 341"/>
                <a:gd name="T54" fmla="*/ 334 w 334"/>
                <a:gd name="T55" fmla="*/ 256 h 341"/>
                <a:gd name="T56" fmla="*/ 291 w 334"/>
                <a:gd name="T57" fmla="*/ 256 h 341"/>
                <a:gd name="T58" fmla="*/ 36 w 334"/>
                <a:gd name="T59" fmla="*/ 78 h 341"/>
                <a:gd name="T60" fmla="*/ 0 w 334"/>
                <a:gd name="T61" fmla="*/ 78 h 341"/>
                <a:gd name="T62" fmla="*/ 36 w 334"/>
                <a:gd name="T63" fmla="*/ 121 h 341"/>
                <a:gd name="T64" fmla="*/ 0 w 334"/>
                <a:gd name="T65" fmla="*/ 121 h 341"/>
                <a:gd name="T66" fmla="*/ 36 w 334"/>
                <a:gd name="T67" fmla="*/ 163 h 341"/>
                <a:gd name="T68" fmla="*/ 0 w 334"/>
                <a:gd name="T69" fmla="*/ 163 h 341"/>
                <a:gd name="T70" fmla="*/ 36 w 334"/>
                <a:gd name="T71" fmla="*/ 213 h 341"/>
                <a:gd name="T72" fmla="*/ 0 w 334"/>
                <a:gd name="T73" fmla="*/ 213 h 341"/>
                <a:gd name="T74" fmla="*/ 36 w 334"/>
                <a:gd name="T75" fmla="*/ 256 h 341"/>
                <a:gd name="T76" fmla="*/ 0 w 334"/>
                <a:gd name="T77" fmla="*/ 256 h 341"/>
                <a:gd name="T78" fmla="*/ 78 w 334"/>
                <a:gd name="T79" fmla="*/ 298 h 341"/>
                <a:gd name="T80" fmla="*/ 78 w 334"/>
                <a:gd name="T81" fmla="*/ 341 h 341"/>
                <a:gd name="T82" fmla="*/ 121 w 334"/>
                <a:gd name="T83" fmla="*/ 298 h 341"/>
                <a:gd name="T84" fmla="*/ 121 w 334"/>
                <a:gd name="T85" fmla="*/ 341 h 341"/>
                <a:gd name="T86" fmla="*/ 163 w 334"/>
                <a:gd name="T87" fmla="*/ 341 h 341"/>
                <a:gd name="T88" fmla="*/ 163 w 334"/>
                <a:gd name="T89" fmla="*/ 298 h 341"/>
                <a:gd name="T90" fmla="*/ 206 w 334"/>
                <a:gd name="T91" fmla="*/ 298 h 341"/>
                <a:gd name="T92" fmla="*/ 206 w 334"/>
                <a:gd name="T93" fmla="*/ 341 h 341"/>
                <a:gd name="T94" fmla="*/ 256 w 334"/>
                <a:gd name="T95" fmla="*/ 298 h 341"/>
                <a:gd name="T96" fmla="*/ 256 w 334"/>
                <a:gd name="T97" fmla="*/ 341 h 3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34" h="341">
                  <a:moveTo>
                    <a:pt x="267" y="298"/>
                  </a:moveTo>
                  <a:cubicBezTo>
                    <a:pt x="60" y="298"/>
                    <a:pt x="60" y="298"/>
                    <a:pt x="60" y="298"/>
                  </a:cubicBezTo>
                  <a:cubicBezTo>
                    <a:pt x="48" y="298"/>
                    <a:pt x="36" y="286"/>
                    <a:pt x="36" y="273"/>
                  </a:cubicBezTo>
                  <a:cubicBezTo>
                    <a:pt x="36" y="61"/>
                    <a:pt x="36" y="61"/>
                    <a:pt x="36" y="61"/>
                  </a:cubicBezTo>
                  <a:cubicBezTo>
                    <a:pt x="36" y="45"/>
                    <a:pt x="48" y="36"/>
                    <a:pt x="60" y="36"/>
                  </a:cubicBezTo>
                  <a:cubicBezTo>
                    <a:pt x="267" y="36"/>
                    <a:pt x="267" y="36"/>
                    <a:pt x="267" y="36"/>
                  </a:cubicBezTo>
                  <a:cubicBezTo>
                    <a:pt x="282" y="36"/>
                    <a:pt x="291" y="45"/>
                    <a:pt x="291" y="61"/>
                  </a:cubicBezTo>
                  <a:cubicBezTo>
                    <a:pt x="291" y="273"/>
                    <a:pt x="291" y="273"/>
                    <a:pt x="291" y="273"/>
                  </a:cubicBezTo>
                  <a:cubicBezTo>
                    <a:pt x="291" y="286"/>
                    <a:pt x="282" y="298"/>
                    <a:pt x="267" y="298"/>
                  </a:cubicBezTo>
                  <a:close/>
                  <a:moveTo>
                    <a:pt x="78" y="36"/>
                  </a:moveTo>
                  <a:cubicBezTo>
                    <a:pt x="78" y="0"/>
                    <a:pt x="78" y="0"/>
                    <a:pt x="78" y="0"/>
                  </a:cubicBezTo>
                  <a:moveTo>
                    <a:pt x="121" y="36"/>
                  </a:moveTo>
                  <a:cubicBezTo>
                    <a:pt x="121" y="0"/>
                    <a:pt x="121" y="0"/>
                    <a:pt x="121" y="0"/>
                  </a:cubicBezTo>
                  <a:moveTo>
                    <a:pt x="163" y="0"/>
                  </a:moveTo>
                  <a:cubicBezTo>
                    <a:pt x="163" y="36"/>
                    <a:pt x="163" y="36"/>
                    <a:pt x="163" y="36"/>
                  </a:cubicBezTo>
                  <a:moveTo>
                    <a:pt x="206" y="0"/>
                  </a:moveTo>
                  <a:cubicBezTo>
                    <a:pt x="206" y="36"/>
                    <a:pt x="206" y="36"/>
                    <a:pt x="206" y="36"/>
                  </a:cubicBezTo>
                  <a:moveTo>
                    <a:pt x="256" y="0"/>
                  </a:moveTo>
                  <a:cubicBezTo>
                    <a:pt x="256" y="36"/>
                    <a:pt x="256" y="36"/>
                    <a:pt x="256" y="36"/>
                  </a:cubicBezTo>
                  <a:moveTo>
                    <a:pt x="334" y="78"/>
                  </a:moveTo>
                  <a:cubicBezTo>
                    <a:pt x="291" y="78"/>
                    <a:pt x="291" y="78"/>
                    <a:pt x="291" y="78"/>
                  </a:cubicBezTo>
                  <a:moveTo>
                    <a:pt x="334" y="121"/>
                  </a:moveTo>
                  <a:cubicBezTo>
                    <a:pt x="291" y="121"/>
                    <a:pt x="291" y="121"/>
                    <a:pt x="291" y="121"/>
                  </a:cubicBezTo>
                  <a:moveTo>
                    <a:pt x="334" y="163"/>
                  </a:moveTo>
                  <a:cubicBezTo>
                    <a:pt x="291" y="163"/>
                    <a:pt x="291" y="163"/>
                    <a:pt x="291" y="163"/>
                  </a:cubicBezTo>
                  <a:moveTo>
                    <a:pt x="334" y="213"/>
                  </a:moveTo>
                  <a:cubicBezTo>
                    <a:pt x="291" y="213"/>
                    <a:pt x="291" y="213"/>
                    <a:pt x="291" y="213"/>
                  </a:cubicBezTo>
                  <a:moveTo>
                    <a:pt x="334" y="256"/>
                  </a:moveTo>
                  <a:cubicBezTo>
                    <a:pt x="291" y="256"/>
                    <a:pt x="291" y="256"/>
                    <a:pt x="291" y="256"/>
                  </a:cubicBezTo>
                  <a:moveTo>
                    <a:pt x="36" y="78"/>
                  </a:moveTo>
                  <a:cubicBezTo>
                    <a:pt x="0" y="78"/>
                    <a:pt x="0" y="78"/>
                    <a:pt x="0" y="78"/>
                  </a:cubicBezTo>
                  <a:moveTo>
                    <a:pt x="36" y="121"/>
                  </a:moveTo>
                  <a:cubicBezTo>
                    <a:pt x="0" y="121"/>
                    <a:pt x="0" y="121"/>
                    <a:pt x="0" y="121"/>
                  </a:cubicBezTo>
                  <a:moveTo>
                    <a:pt x="36" y="163"/>
                  </a:moveTo>
                  <a:cubicBezTo>
                    <a:pt x="0" y="163"/>
                    <a:pt x="0" y="163"/>
                    <a:pt x="0" y="163"/>
                  </a:cubicBezTo>
                  <a:moveTo>
                    <a:pt x="36" y="213"/>
                  </a:moveTo>
                  <a:cubicBezTo>
                    <a:pt x="0" y="213"/>
                    <a:pt x="0" y="213"/>
                    <a:pt x="0" y="213"/>
                  </a:cubicBezTo>
                  <a:moveTo>
                    <a:pt x="36" y="256"/>
                  </a:moveTo>
                  <a:cubicBezTo>
                    <a:pt x="0" y="256"/>
                    <a:pt x="0" y="256"/>
                    <a:pt x="0" y="256"/>
                  </a:cubicBezTo>
                  <a:moveTo>
                    <a:pt x="78" y="298"/>
                  </a:moveTo>
                  <a:cubicBezTo>
                    <a:pt x="78" y="341"/>
                    <a:pt x="78" y="341"/>
                    <a:pt x="78" y="341"/>
                  </a:cubicBezTo>
                  <a:moveTo>
                    <a:pt x="121" y="298"/>
                  </a:moveTo>
                  <a:cubicBezTo>
                    <a:pt x="121" y="341"/>
                    <a:pt x="121" y="341"/>
                    <a:pt x="121" y="341"/>
                  </a:cubicBezTo>
                  <a:moveTo>
                    <a:pt x="163" y="341"/>
                  </a:moveTo>
                  <a:cubicBezTo>
                    <a:pt x="163" y="298"/>
                    <a:pt x="163" y="298"/>
                    <a:pt x="163" y="298"/>
                  </a:cubicBezTo>
                  <a:moveTo>
                    <a:pt x="206" y="298"/>
                  </a:moveTo>
                  <a:cubicBezTo>
                    <a:pt x="206" y="341"/>
                    <a:pt x="206" y="341"/>
                    <a:pt x="206" y="341"/>
                  </a:cubicBezTo>
                  <a:moveTo>
                    <a:pt x="256" y="298"/>
                  </a:moveTo>
                  <a:cubicBezTo>
                    <a:pt x="256" y="341"/>
                    <a:pt x="256" y="341"/>
                    <a:pt x="256" y="341"/>
                  </a:cubicBezTo>
                </a:path>
              </a:pathLst>
            </a:custGeom>
            <a:noFill/>
            <a:ln w="15875" cap="sq">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gradFill>
                  <a:gsLst>
                    <a:gs pos="0">
                      <a:srgbClr val="505050"/>
                    </a:gs>
                    <a:gs pos="100000">
                      <a:srgbClr val="505050"/>
                    </a:gs>
                  </a:gsLst>
                </a:gradFill>
              </a:endParaRPr>
            </a:p>
          </p:txBody>
        </p:sp>
      </p:grpSp>
      <p:sp>
        <p:nvSpPr>
          <p:cNvPr id="38" name="TextBox 37">
            <a:extLst>
              <a:ext uri="{FF2B5EF4-FFF2-40B4-BE49-F238E27FC236}">
                <a16:creationId xmlns:a16="http://schemas.microsoft.com/office/drawing/2014/main" id="{30878ECC-D588-BD44-8BAC-7E365CB314C5}"/>
              </a:ext>
            </a:extLst>
          </p:cNvPr>
          <p:cNvSpPr txBox="1"/>
          <p:nvPr/>
        </p:nvSpPr>
        <p:spPr>
          <a:xfrm>
            <a:off x="9070974" y="2337444"/>
            <a:ext cx="1592263" cy="276999"/>
          </a:xfrm>
          <a:prstGeom prst="rect">
            <a:avLst/>
          </a:prstGeom>
          <a:noFill/>
        </p:spPr>
        <p:txBody>
          <a:bodyPr wrap="square" lIns="0" tIns="0" rIns="0" bIns="0" rtlCol="0" anchor="b">
            <a:spAutoFit/>
          </a:bodyPr>
          <a:lstStyle/>
          <a:p>
            <a:pPr algn="ctr"/>
            <a:r>
              <a:rPr lang="en-US" sz="1800" dirty="0">
                <a:solidFill>
                  <a:schemeClr val="accent1"/>
                </a:solidFill>
                <a:latin typeface="+mj-lt"/>
              </a:rPr>
              <a:t>Label</a:t>
            </a:r>
          </a:p>
        </p:txBody>
      </p:sp>
      <p:sp>
        <p:nvSpPr>
          <p:cNvPr id="40" name="TextBox 39">
            <a:extLst>
              <a:ext uri="{FF2B5EF4-FFF2-40B4-BE49-F238E27FC236}">
                <a16:creationId xmlns:a16="http://schemas.microsoft.com/office/drawing/2014/main" id="{9F115836-AC54-D542-8EB4-688AA0807BAF}"/>
              </a:ext>
            </a:extLst>
          </p:cNvPr>
          <p:cNvSpPr txBox="1"/>
          <p:nvPr/>
        </p:nvSpPr>
        <p:spPr>
          <a:xfrm>
            <a:off x="5314950" y="4581128"/>
            <a:ext cx="1577975" cy="430887"/>
          </a:xfrm>
          <a:prstGeom prst="rect">
            <a:avLst/>
          </a:prstGeom>
          <a:noFill/>
        </p:spPr>
        <p:txBody>
          <a:bodyPr wrap="square" lIns="0" tIns="0" rIns="0" bIns="0" rtlCol="0">
            <a:spAutoFit/>
          </a:bodyPr>
          <a:lstStyle/>
          <a:p>
            <a:pPr algn="ctr"/>
            <a:r>
              <a:rPr lang="en-US" sz="1400" dirty="0">
                <a:latin typeface="+mj-lt"/>
              </a:rPr>
              <a:t>Additional descriptive text</a:t>
            </a:r>
          </a:p>
        </p:txBody>
      </p:sp>
      <p:grpSp>
        <p:nvGrpSpPr>
          <p:cNvPr id="4" name="Group 3" descr="Icon location">
            <a:extLst>
              <a:ext uri="{FF2B5EF4-FFF2-40B4-BE49-F238E27FC236}">
                <a16:creationId xmlns:a16="http://schemas.microsoft.com/office/drawing/2014/main" id="{2C53A3EA-A276-6844-9283-8794FB408AE0}"/>
              </a:ext>
            </a:extLst>
          </p:cNvPr>
          <p:cNvGrpSpPr/>
          <p:nvPr/>
        </p:nvGrpSpPr>
        <p:grpSpPr>
          <a:xfrm>
            <a:off x="5314950" y="2777290"/>
            <a:ext cx="1603783" cy="1603783"/>
            <a:chOff x="2470150" y="3560884"/>
            <a:chExt cx="659875" cy="659875"/>
          </a:xfrm>
        </p:grpSpPr>
        <p:grpSp>
          <p:nvGrpSpPr>
            <p:cNvPr id="24" name="Group 23">
              <a:extLst>
                <a:ext uri="{FF2B5EF4-FFF2-40B4-BE49-F238E27FC236}">
                  <a16:creationId xmlns:a16="http://schemas.microsoft.com/office/drawing/2014/main" id="{BCE3D5B7-DDDA-0645-B453-19118EC75F4F}"/>
                </a:ext>
              </a:extLst>
            </p:cNvPr>
            <p:cNvGrpSpPr/>
            <p:nvPr/>
          </p:nvGrpSpPr>
          <p:grpSpPr>
            <a:xfrm>
              <a:off x="2470150" y="3560884"/>
              <a:ext cx="659875" cy="659875"/>
              <a:chOff x="584200" y="3560884"/>
              <a:chExt cx="659875" cy="659875"/>
            </a:xfrm>
          </p:grpSpPr>
          <p:sp>
            <p:nvSpPr>
              <p:cNvPr id="25" name="Oval 24">
                <a:extLst>
                  <a:ext uri="{FF2B5EF4-FFF2-40B4-BE49-F238E27FC236}">
                    <a16:creationId xmlns:a16="http://schemas.microsoft.com/office/drawing/2014/main" id="{4DAF055E-ED1E-C341-9322-1D0D1FAAB9A9}"/>
                  </a:ext>
                </a:extLst>
              </p:cNvPr>
              <p:cNvSpPr/>
              <p:nvPr/>
            </p:nvSpPr>
            <p:spPr bwMode="auto">
              <a:xfrm>
                <a:off x="584200" y="3560884"/>
                <a:ext cx="659875" cy="659875"/>
              </a:xfrm>
              <a:prstGeom prst="ellipse">
                <a:avLst/>
              </a:prstGeom>
              <a:solidFill>
                <a:schemeClr val="accent1"/>
              </a:solidFill>
              <a:ln w="254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800" dirty="0">
                  <a:solidFill>
                    <a:srgbClr val="FFFFFF"/>
                  </a:solidFill>
                  <a:latin typeface="+mj-lt"/>
                  <a:ea typeface="Segoe UI" pitchFamily="34" charset="0"/>
                  <a:cs typeface="Segoe UI" pitchFamily="34" charset="0"/>
                </a:endParaRPr>
              </a:p>
            </p:txBody>
          </p:sp>
          <p:sp>
            <p:nvSpPr>
              <p:cNvPr id="26" name="Oval 25">
                <a:extLst>
                  <a:ext uri="{FF2B5EF4-FFF2-40B4-BE49-F238E27FC236}">
                    <a16:creationId xmlns:a16="http://schemas.microsoft.com/office/drawing/2014/main" id="{9E5F196D-214C-164E-8A44-B9B89EAC5501}"/>
                  </a:ext>
                </a:extLst>
              </p:cNvPr>
              <p:cNvSpPr/>
              <p:nvPr/>
            </p:nvSpPr>
            <p:spPr bwMode="auto">
              <a:xfrm>
                <a:off x="624585" y="3601269"/>
                <a:ext cx="579104" cy="579104"/>
              </a:xfrm>
              <a:prstGeom prst="ellipse">
                <a:avLst/>
              </a:prstGeom>
              <a:solidFill>
                <a:schemeClr val="tx2"/>
              </a:solidFill>
              <a:ln w="254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800" dirty="0">
                  <a:solidFill>
                    <a:srgbClr val="FFFFFF"/>
                  </a:solidFill>
                  <a:latin typeface="+mj-lt"/>
                  <a:ea typeface="Segoe UI" pitchFamily="34" charset="0"/>
                  <a:cs typeface="Segoe UI" pitchFamily="34" charset="0"/>
                </a:endParaRPr>
              </a:p>
            </p:txBody>
          </p:sp>
        </p:grpSp>
        <p:sp>
          <p:nvSpPr>
            <p:cNvPr id="57" name="Brain_3" title="Icon of a brain">
              <a:extLst>
                <a:ext uri="{FF2B5EF4-FFF2-40B4-BE49-F238E27FC236}">
                  <a16:creationId xmlns:a16="http://schemas.microsoft.com/office/drawing/2014/main" id="{803117F3-C0F5-DB49-80FA-B7C141768BB9}"/>
                </a:ext>
              </a:extLst>
            </p:cNvPr>
            <p:cNvSpPr>
              <a:spLocks noChangeAspect="1" noEditPoints="1"/>
            </p:cNvSpPr>
            <p:nvPr/>
          </p:nvSpPr>
          <p:spPr bwMode="auto">
            <a:xfrm>
              <a:off x="2627289" y="3701581"/>
              <a:ext cx="340157" cy="365760"/>
            </a:xfrm>
            <a:custGeom>
              <a:avLst/>
              <a:gdLst>
                <a:gd name="T0" fmla="*/ 68 w 315"/>
                <a:gd name="T1" fmla="*/ 292 h 338"/>
                <a:gd name="T2" fmla="*/ 24 w 315"/>
                <a:gd name="T3" fmla="*/ 231 h 338"/>
                <a:gd name="T4" fmla="*/ 28 w 315"/>
                <a:gd name="T5" fmla="*/ 126 h 338"/>
                <a:gd name="T6" fmla="*/ 68 w 315"/>
                <a:gd name="T7" fmla="*/ 46 h 338"/>
                <a:gd name="T8" fmla="*/ 113 w 315"/>
                <a:gd name="T9" fmla="*/ 0 h 338"/>
                <a:gd name="T10" fmla="*/ 158 w 315"/>
                <a:gd name="T11" fmla="*/ 293 h 338"/>
                <a:gd name="T12" fmla="*/ 248 w 315"/>
                <a:gd name="T13" fmla="*/ 292 h 338"/>
                <a:gd name="T14" fmla="*/ 292 w 315"/>
                <a:gd name="T15" fmla="*/ 231 h 338"/>
                <a:gd name="T16" fmla="*/ 287 w 315"/>
                <a:gd name="T17" fmla="*/ 126 h 338"/>
                <a:gd name="T18" fmla="*/ 248 w 315"/>
                <a:gd name="T19" fmla="*/ 46 h 338"/>
                <a:gd name="T20" fmla="*/ 203 w 315"/>
                <a:gd name="T21" fmla="*/ 0 h 338"/>
                <a:gd name="T22" fmla="*/ 158 w 315"/>
                <a:gd name="T23" fmla="*/ 293 h 338"/>
                <a:gd name="T24" fmla="*/ 90 w 315"/>
                <a:gd name="T25" fmla="*/ 293 h 338"/>
                <a:gd name="T26" fmla="*/ 248 w 315"/>
                <a:gd name="T27" fmla="*/ 293 h 338"/>
                <a:gd name="T28" fmla="*/ 68 w 315"/>
                <a:gd name="T29" fmla="*/ 180 h 338"/>
                <a:gd name="T30" fmla="*/ 90 w 315"/>
                <a:gd name="T31" fmla="*/ 203 h 338"/>
                <a:gd name="T32" fmla="*/ 158 w 315"/>
                <a:gd name="T33" fmla="*/ 225 h 338"/>
                <a:gd name="T34" fmla="*/ 225 w 315"/>
                <a:gd name="T35" fmla="*/ 203 h 338"/>
                <a:gd name="T36" fmla="*/ 248 w 315"/>
                <a:gd name="T37" fmla="*/ 180 h 338"/>
                <a:gd name="T38" fmla="*/ 79 w 315"/>
                <a:gd name="T39" fmla="*/ 90 h 338"/>
                <a:gd name="T40" fmla="*/ 113 w 315"/>
                <a:gd name="T41" fmla="*/ 113 h 338"/>
                <a:gd name="T42" fmla="*/ 135 w 315"/>
                <a:gd name="T43" fmla="*/ 135 h 338"/>
                <a:gd name="T44" fmla="*/ 203 w 315"/>
                <a:gd name="T45" fmla="*/ 113 h 338"/>
                <a:gd name="T46" fmla="*/ 225 w 315"/>
                <a:gd name="T47" fmla="*/ 90 h 338"/>
                <a:gd name="T48" fmla="*/ 24 w 315"/>
                <a:gd name="T49" fmla="*/ 231 h 338"/>
                <a:gd name="T50" fmla="*/ 248 w 315"/>
                <a:gd name="T51" fmla="*/ 248 h 338"/>
                <a:gd name="T52" fmla="*/ 28 w 315"/>
                <a:gd name="T53" fmla="*/ 126 h 338"/>
                <a:gd name="T54" fmla="*/ 243 w 315"/>
                <a:gd name="T55" fmla="*/ 126 h 338"/>
                <a:gd name="T56" fmla="*/ 68 w 315"/>
                <a:gd name="T57" fmla="*/ 45 h 338"/>
                <a:gd name="T58" fmla="*/ 248 w 315"/>
                <a:gd name="T59" fmla="*/ 45 h 338"/>
                <a:gd name="T60" fmla="*/ 135 w 315"/>
                <a:gd name="T61" fmla="*/ 293 h 338"/>
                <a:gd name="T62" fmla="*/ 68 w 315"/>
                <a:gd name="T63" fmla="*/ 293 h 338"/>
                <a:gd name="T64" fmla="*/ 101 w 315"/>
                <a:gd name="T65" fmla="*/ 338 h 338"/>
                <a:gd name="T66" fmla="*/ 158 w 315"/>
                <a:gd name="T67" fmla="*/ 315 h 338"/>
                <a:gd name="T68" fmla="*/ 158 w 315"/>
                <a:gd name="T69" fmla="*/ 293 h 338"/>
                <a:gd name="T70" fmla="*/ 180 w 315"/>
                <a:gd name="T71" fmla="*/ 338 h 338"/>
                <a:gd name="T72" fmla="*/ 248 w 315"/>
                <a:gd name="T73" fmla="*/ 304 h 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15" h="338">
                  <a:moveTo>
                    <a:pt x="68" y="293"/>
                  </a:moveTo>
                  <a:cubicBezTo>
                    <a:pt x="68" y="293"/>
                    <a:pt x="68" y="292"/>
                    <a:pt x="68" y="292"/>
                  </a:cubicBezTo>
                  <a:cubicBezTo>
                    <a:pt x="42" y="289"/>
                    <a:pt x="23" y="268"/>
                    <a:pt x="23" y="242"/>
                  </a:cubicBezTo>
                  <a:cubicBezTo>
                    <a:pt x="23" y="238"/>
                    <a:pt x="23" y="235"/>
                    <a:pt x="24" y="231"/>
                  </a:cubicBezTo>
                  <a:cubicBezTo>
                    <a:pt x="10" y="219"/>
                    <a:pt x="0" y="201"/>
                    <a:pt x="0" y="180"/>
                  </a:cubicBezTo>
                  <a:cubicBezTo>
                    <a:pt x="0" y="158"/>
                    <a:pt x="11" y="138"/>
                    <a:pt x="28" y="126"/>
                  </a:cubicBezTo>
                  <a:cubicBezTo>
                    <a:pt x="25" y="118"/>
                    <a:pt x="23" y="110"/>
                    <a:pt x="23" y="102"/>
                  </a:cubicBezTo>
                  <a:cubicBezTo>
                    <a:pt x="23" y="74"/>
                    <a:pt x="42" y="52"/>
                    <a:pt x="68" y="46"/>
                  </a:cubicBezTo>
                  <a:cubicBezTo>
                    <a:pt x="68" y="46"/>
                    <a:pt x="68" y="46"/>
                    <a:pt x="68" y="45"/>
                  </a:cubicBezTo>
                  <a:cubicBezTo>
                    <a:pt x="68" y="20"/>
                    <a:pt x="88" y="0"/>
                    <a:pt x="113" y="0"/>
                  </a:cubicBezTo>
                  <a:cubicBezTo>
                    <a:pt x="138" y="0"/>
                    <a:pt x="158" y="20"/>
                    <a:pt x="158" y="45"/>
                  </a:cubicBezTo>
                  <a:cubicBezTo>
                    <a:pt x="158" y="293"/>
                    <a:pt x="158" y="293"/>
                    <a:pt x="158" y="293"/>
                  </a:cubicBezTo>
                  <a:moveTo>
                    <a:pt x="248" y="293"/>
                  </a:moveTo>
                  <a:cubicBezTo>
                    <a:pt x="248" y="293"/>
                    <a:pt x="248" y="292"/>
                    <a:pt x="248" y="292"/>
                  </a:cubicBezTo>
                  <a:cubicBezTo>
                    <a:pt x="273" y="289"/>
                    <a:pt x="293" y="268"/>
                    <a:pt x="293" y="242"/>
                  </a:cubicBezTo>
                  <a:cubicBezTo>
                    <a:pt x="293" y="238"/>
                    <a:pt x="292" y="235"/>
                    <a:pt x="292" y="231"/>
                  </a:cubicBezTo>
                  <a:cubicBezTo>
                    <a:pt x="306" y="219"/>
                    <a:pt x="315" y="201"/>
                    <a:pt x="315" y="180"/>
                  </a:cubicBezTo>
                  <a:cubicBezTo>
                    <a:pt x="315" y="158"/>
                    <a:pt x="304" y="138"/>
                    <a:pt x="287" y="126"/>
                  </a:cubicBezTo>
                  <a:cubicBezTo>
                    <a:pt x="291" y="118"/>
                    <a:pt x="293" y="110"/>
                    <a:pt x="293" y="102"/>
                  </a:cubicBezTo>
                  <a:cubicBezTo>
                    <a:pt x="293" y="74"/>
                    <a:pt x="273" y="52"/>
                    <a:pt x="248" y="46"/>
                  </a:cubicBezTo>
                  <a:cubicBezTo>
                    <a:pt x="248" y="46"/>
                    <a:pt x="248" y="46"/>
                    <a:pt x="248" y="45"/>
                  </a:cubicBezTo>
                  <a:cubicBezTo>
                    <a:pt x="248" y="20"/>
                    <a:pt x="228" y="0"/>
                    <a:pt x="203" y="0"/>
                  </a:cubicBezTo>
                  <a:cubicBezTo>
                    <a:pt x="178" y="0"/>
                    <a:pt x="158" y="20"/>
                    <a:pt x="158" y="45"/>
                  </a:cubicBezTo>
                  <a:cubicBezTo>
                    <a:pt x="158" y="293"/>
                    <a:pt x="158" y="293"/>
                    <a:pt x="158" y="293"/>
                  </a:cubicBezTo>
                  <a:moveTo>
                    <a:pt x="68" y="293"/>
                  </a:moveTo>
                  <a:cubicBezTo>
                    <a:pt x="90" y="293"/>
                    <a:pt x="90" y="293"/>
                    <a:pt x="90" y="293"/>
                  </a:cubicBezTo>
                  <a:moveTo>
                    <a:pt x="225" y="293"/>
                  </a:moveTo>
                  <a:cubicBezTo>
                    <a:pt x="248" y="293"/>
                    <a:pt x="248" y="293"/>
                    <a:pt x="248" y="293"/>
                  </a:cubicBezTo>
                  <a:moveTo>
                    <a:pt x="56" y="180"/>
                  </a:moveTo>
                  <a:cubicBezTo>
                    <a:pt x="68" y="180"/>
                    <a:pt x="68" y="180"/>
                    <a:pt x="68" y="180"/>
                  </a:cubicBezTo>
                  <a:cubicBezTo>
                    <a:pt x="80" y="180"/>
                    <a:pt x="90" y="190"/>
                    <a:pt x="90" y="203"/>
                  </a:cubicBezTo>
                  <a:cubicBezTo>
                    <a:pt x="90" y="203"/>
                    <a:pt x="90" y="203"/>
                    <a:pt x="90" y="203"/>
                  </a:cubicBezTo>
                  <a:cubicBezTo>
                    <a:pt x="90" y="215"/>
                    <a:pt x="100" y="225"/>
                    <a:pt x="113" y="225"/>
                  </a:cubicBezTo>
                  <a:cubicBezTo>
                    <a:pt x="158" y="225"/>
                    <a:pt x="158" y="225"/>
                    <a:pt x="158" y="225"/>
                  </a:cubicBezTo>
                  <a:cubicBezTo>
                    <a:pt x="203" y="225"/>
                    <a:pt x="203" y="225"/>
                    <a:pt x="203" y="225"/>
                  </a:cubicBezTo>
                  <a:cubicBezTo>
                    <a:pt x="215" y="225"/>
                    <a:pt x="225" y="215"/>
                    <a:pt x="225" y="203"/>
                  </a:cubicBezTo>
                  <a:cubicBezTo>
                    <a:pt x="225" y="203"/>
                    <a:pt x="225" y="203"/>
                    <a:pt x="225" y="203"/>
                  </a:cubicBezTo>
                  <a:cubicBezTo>
                    <a:pt x="225" y="190"/>
                    <a:pt x="235" y="180"/>
                    <a:pt x="248" y="180"/>
                  </a:cubicBezTo>
                  <a:cubicBezTo>
                    <a:pt x="259" y="180"/>
                    <a:pt x="259" y="180"/>
                    <a:pt x="259" y="180"/>
                  </a:cubicBezTo>
                  <a:moveTo>
                    <a:pt x="79" y="90"/>
                  </a:moveTo>
                  <a:cubicBezTo>
                    <a:pt x="90" y="90"/>
                    <a:pt x="90" y="90"/>
                    <a:pt x="90" y="90"/>
                  </a:cubicBezTo>
                  <a:cubicBezTo>
                    <a:pt x="103" y="90"/>
                    <a:pt x="113" y="100"/>
                    <a:pt x="113" y="113"/>
                  </a:cubicBezTo>
                  <a:cubicBezTo>
                    <a:pt x="113" y="113"/>
                    <a:pt x="113" y="113"/>
                    <a:pt x="113" y="113"/>
                  </a:cubicBezTo>
                  <a:cubicBezTo>
                    <a:pt x="113" y="125"/>
                    <a:pt x="123" y="135"/>
                    <a:pt x="135" y="135"/>
                  </a:cubicBezTo>
                  <a:cubicBezTo>
                    <a:pt x="180" y="135"/>
                    <a:pt x="180" y="135"/>
                    <a:pt x="180" y="135"/>
                  </a:cubicBezTo>
                  <a:cubicBezTo>
                    <a:pt x="193" y="135"/>
                    <a:pt x="203" y="125"/>
                    <a:pt x="203" y="113"/>
                  </a:cubicBezTo>
                  <a:cubicBezTo>
                    <a:pt x="203" y="113"/>
                    <a:pt x="203" y="113"/>
                    <a:pt x="203" y="113"/>
                  </a:cubicBezTo>
                  <a:cubicBezTo>
                    <a:pt x="203" y="100"/>
                    <a:pt x="213" y="90"/>
                    <a:pt x="225" y="90"/>
                  </a:cubicBezTo>
                  <a:cubicBezTo>
                    <a:pt x="236" y="90"/>
                    <a:pt x="236" y="90"/>
                    <a:pt x="236" y="90"/>
                  </a:cubicBezTo>
                  <a:moveTo>
                    <a:pt x="24" y="231"/>
                  </a:moveTo>
                  <a:cubicBezTo>
                    <a:pt x="36" y="242"/>
                    <a:pt x="51" y="248"/>
                    <a:pt x="68" y="248"/>
                  </a:cubicBezTo>
                  <a:moveTo>
                    <a:pt x="248" y="248"/>
                  </a:moveTo>
                  <a:cubicBezTo>
                    <a:pt x="265" y="248"/>
                    <a:pt x="280" y="242"/>
                    <a:pt x="292" y="231"/>
                  </a:cubicBezTo>
                  <a:moveTo>
                    <a:pt x="28" y="126"/>
                  </a:moveTo>
                  <a:cubicBezTo>
                    <a:pt x="73" y="126"/>
                    <a:pt x="73" y="126"/>
                    <a:pt x="73" y="126"/>
                  </a:cubicBezTo>
                  <a:moveTo>
                    <a:pt x="243" y="126"/>
                  </a:moveTo>
                  <a:cubicBezTo>
                    <a:pt x="288" y="126"/>
                    <a:pt x="288" y="126"/>
                    <a:pt x="288" y="126"/>
                  </a:cubicBezTo>
                  <a:moveTo>
                    <a:pt x="68" y="45"/>
                  </a:moveTo>
                  <a:cubicBezTo>
                    <a:pt x="101" y="45"/>
                    <a:pt x="101" y="45"/>
                    <a:pt x="101" y="45"/>
                  </a:cubicBezTo>
                  <a:moveTo>
                    <a:pt x="248" y="45"/>
                  </a:moveTo>
                  <a:cubicBezTo>
                    <a:pt x="214" y="45"/>
                    <a:pt x="214" y="45"/>
                    <a:pt x="214" y="45"/>
                  </a:cubicBezTo>
                  <a:moveTo>
                    <a:pt x="135" y="293"/>
                  </a:moveTo>
                  <a:cubicBezTo>
                    <a:pt x="180" y="293"/>
                    <a:pt x="180" y="293"/>
                    <a:pt x="180" y="293"/>
                  </a:cubicBezTo>
                  <a:moveTo>
                    <a:pt x="68" y="293"/>
                  </a:moveTo>
                  <a:cubicBezTo>
                    <a:pt x="68" y="304"/>
                    <a:pt x="68" y="304"/>
                    <a:pt x="68" y="304"/>
                  </a:cubicBezTo>
                  <a:cubicBezTo>
                    <a:pt x="68" y="323"/>
                    <a:pt x="83" y="338"/>
                    <a:pt x="101" y="338"/>
                  </a:cubicBezTo>
                  <a:cubicBezTo>
                    <a:pt x="135" y="338"/>
                    <a:pt x="135" y="338"/>
                    <a:pt x="135" y="338"/>
                  </a:cubicBezTo>
                  <a:cubicBezTo>
                    <a:pt x="148" y="338"/>
                    <a:pt x="158" y="328"/>
                    <a:pt x="158" y="315"/>
                  </a:cubicBezTo>
                  <a:cubicBezTo>
                    <a:pt x="158" y="293"/>
                    <a:pt x="158" y="293"/>
                    <a:pt x="158" y="293"/>
                  </a:cubicBezTo>
                  <a:moveTo>
                    <a:pt x="158" y="293"/>
                  </a:moveTo>
                  <a:cubicBezTo>
                    <a:pt x="158" y="315"/>
                    <a:pt x="158" y="315"/>
                    <a:pt x="158" y="315"/>
                  </a:cubicBezTo>
                  <a:cubicBezTo>
                    <a:pt x="158" y="328"/>
                    <a:pt x="168" y="338"/>
                    <a:pt x="180" y="338"/>
                  </a:cubicBezTo>
                  <a:cubicBezTo>
                    <a:pt x="214" y="338"/>
                    <a:pt x="214" y="338"/>
                    <a:pt x="214" y="338"/>
                  </a:cubicBezTo>
                  <a:cubicBezTo>
                    <a:pt x="233" y="338"/>
                    <a:pt x="248" y="323"/>
                    <a:pt x="248" y="304"/>
                  </a:cubicBezTo>
                  <a:cubicBezTo>
                    <a:pt x="248" y="293"/>
                    <a:pt x="248" y="293"/>
                    <a:pt x="248" y="293"/>
                  </a:cubicBezTo>
                </a:path>
              </a:pathLst>
            </a:custGeom>
            <a:noFill/>
            <a:ln w="15875"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37" name="TextBox 36">
            <a:extLst>
              <a:ext uri="{FF2B5EF4-FFF2-40B4-BE49-F238E27FC236}">
                <a16:creationId xmlns:a16="http://schemas.microsoft.com/office/drawing/2014/main" id="{029391D6-7A49-C24A-845C-BD6753E67D60}"/>
              </a:ext>
            </a:extLst>
          </p:cNvPr>
          <p:cNvSpPr txBox="1"/>
          <p:nvPr/>
        </p:nvSpPr>
        <p:spPr>
          <a:xfrm>
            <a:off x="5314950" y="2337444"/>
            <a:ext cx="1577975" cy="276999"/>
          </a:xfrm>
          <a:prstGeom prst="rect">
            <a:avLst/>
          </a:prstGeom>
          <a:noFill/>
        </p:spPr>
        <p:txBody>
          <a:bodyPr wrap="square" lIns="0" tIns="0" rIns="0" bIns="0" rtlCol="0" anchor="b">
            <a:spAutoFit/>
          </a:bodyPr>
          <a:lstStyle/>
          <a:p>
            <a:pPr algn="ctr"/>
            <a:r>
              <a:rPr lang="en-US" sz="1800" dirty="0">
                <a:solidFill>
                  <a:schemeClr val="accent1"/>
                </a:solidFill>
                <a:latin typeface="+mj-lt"/>
              </a:rPr>
              <a:t>Label</a:t>
            </a:r>
          </a:p>
        </p:txBody>
      </p:sp>
      <p:sp>
        <p:nvSpPr>
          <p:cNvPr id="39" name="TextBox 38">
            <a:extLst>
              <a:ext uri="{FF2B5EF4-FFF2-40B4-BE49-F238E27FC236}">
                <a16:creationId xmlns:a16="http://schemas.microsoft.com/office/drawing/2014/main" id="{AE7B703F-6E4B-D049-9076-3A3FAF4BA062}"/>
              </a:ext>
            </a:extLst>
          </p:cNvPr>
          <p:cNvSpPr txBox="1"/>
          <p:nvPr/>
        </p:nvSpPr>
        <p:spPr>
          <a:xfrm>
            <a:off x="1527175" y="4581128"/>
            <a:ext cx="1595438" cy="430887"/>
          </a:xfrm>
          <a:prstGeom prst="rect">
            <a:avLst/>
          </a:prstGeom>
          <a:noFill/>
        </p:spPr>
        <p:txBody>
          <a:bodyPr wrap="square" lIns="0" tIns="0" rIns="0" bIns="0" rtlCol="0">
            <a:spAutoFit/>
          </a:bodyPr>
          <a:lstStyle/>
          <a:p>
            <a:pPr algn="ctr"/>
            <a:r>
              <a:rPr lang="en-US" sz="1400" dirty="0">
                <a:latin typeface="+mj-lt"/>
              </a:rPr>
              <a:t>Additional descriptive text</a:t>
            </a:r>
          </a:p>
        </p:txBody>
      </p:sp>
      <p:grpSp>
        <p:nvGrpSpPr>
          <p:cNvPr id="3" name="Group 2" descr="Icon location">
            <a:extLst>
              <a:ext uri="{FF2B5EF4-FFF2-40B4-BE49-F238E27FC236}">
                <a16:creationId xmlns:a16="http://schemas.microsoft.com/office/drawing/2014/main" id="{F2D18BC0-BB5A-AE4F-89A4-6D4020FD1C02}"/>
              </a:ext>
            </a:extLst>
          </p:cNvPr>
          <p:cNvGrpSpPr/>
          <p:nvPr/>
        </p:nvGrpSpPr>
        <p:grpSpPr>
          <a:xfrm>
            <a:off x="1527175" y="2778181"/>
            <a:ext cx="1602000" cy="1602000"/>
            <a:chOff x="584200" y="3560884"/>
            <a:chExt cx="659875" cy="659875"/>
          </a:xfrm>
        </p:grpSpPr>
        <p:grpSp>
          <p:nvGrpSpPr>
            <p:cNvPr id="21" name="Group 20">
              <a:extLst>
                <a:ext uri="{FF2B5EF4-FFF2-40B4-BE49-F238E27FC236}">
                  <a16:creationId xmlns:a16="http://schemas.microsoft.com/office/drawing/2014/main" id="{EE0693D1-59F4-7049-849C-8AC8D86B9D2E}"/>
                </a:ext>
              </a:extLst>
            </p:cNvPr>
            <p:cNvGrpSpPr/>
            <p:nvPr/>
          </p:nvGrpSpPr>
          <p:grpSpPr>
            <a:xfrm>
              <a:off x="584200" y="3560884"/>
              <a:ext cx="659875" cy="659875"/>
              <a:chOff x="584200" y="3560884"/>
              <a:chExt cx="659875" cy="659875"/>
            </a:xfrm>
          </p:grpSpPr>
          <p:sp>
            <p:nvSpPr>
              <p:cNvPr id="22" name="Oval 21">
                <a:extLst>
                  <a:ext uri="{FF2B5EF4-FFF2-40B4-BE49-F238E27FC236}">
                    <a16:creationId xmlns:a16="http://schemas.microsoft.com/office/drawing/2014/main" id="{0EF6AFD1-553D-9945-9F10-ECD973A9FC6D}"/>
                  </a:ext>
                </a:extLst>
              </p:cNvPr>
              <p:cNvSpPr/>
              <p:nvPr/>
            </p:nvSpPr>
            <p:spPr bwMode="auto">
              <a:xfrm>
                <a:off x="584200" y="3560884"/>
                <a:ext cx="659875" cy="659875"/>
              </a:xfrm>
              <a:prstGeom prst="ellipse">
                <a:avLst/>
              </a:prstGeom>
              <a:solidFill>
                <a:schemeClr val="accent1"/>
              </a:solidFill>
              <a:ln w="254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800" dirty="0">
                  <a:solidFill>
                    <a:srgbClr val="FFFFFF"/>
                  </a:solidFill>
                  <a:latin typeface="+mj-lt"/>
                  <a:ea typeface="Segoe UI" pitchFamily="34" charset="0"/>
                  <a:cs typeface="Segoe UI" pitchFamily="34" charset="0"/>
                </a:endParaRPr>
              </a:p>
            </p:txBody>
          </p:sp>
          <p:sp>
            <p:nvSpPr>
              <p:cNvPr id="23" name="Oval 22">
                <a:extLst>
                  <a:ext uri="{FF2B5EF4-FFF2-40B4-BE49-F238E27FC236}">
                    <a16:creationId xmlns:a16="http://schemas.microsoft.com/office/drawing/2014/main" id="{182C8F8B-C93B-9F4B-8B15-617A09E1D55E}"/>
                  </a:ext>
                </a:extLst>
              </p:cNvPr>
              <p:cNvSpPr/>
              <p:nvPr/>
            </p:nvSpPr>
            <p:spPr bwMode="auto">
              <a:xfrm>
                <a:off x="624585" y="3601269"/>
                <a:ext cx="579104" cy="579104"/>
              </a:xfrm>
              <a:prstGeom prst="ellipse">
                <a:avLst/>
              </a:prstGeom>
              <a:solidFill>
                <a:schemeClr val="tx2"/>
              </a:solidFill>
              <a:ln w="254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800" dirty="0">
                  <a:solidFill>
                    <a:srgbClr val="FFFFFF"/>
                  </a:solidFill>
                  <a:latin typeface="+mj-lt"/>
                  <a:ea typeface="Segoe UI" pitchFamily="34" charset="0"/>
                  <a:cs typeface="Segoe UI" pitchFamily="34" charset="0"/>
                </a:endParaRPr>
              </a:p>
            </p:txBody>
          </p:sp>
        </p:grpSp>
        <p:sp>
          <p:nvSpPr>
            <p:cNvPr id="59" name="Book_2" title="Icon of a book and a pencil">
              <a:extLst>
                <a:ext uri="{FF2B5EF4-FFF2-40B4-BE49-F238E27FC236}">
                  <a16:creationId xmlns:a16="http://schemas.microsoft.com/office/drawing/2014/main" id="{519E78DE-5DF6-F341-87A2-E9B7B7044C94}"/>
                </a:ext>
              </a:extLst>
            </p:cNvPr>
            <p:cNvSpPr>
              <a:spLocks noChangeAspect="1" noEditPoints="1"/>
            </p:cNvSpPr>
            <p:nvPr/>
          </p:nvSpPr>
          <p:spPr bwMode="auto">
            <a:xfrm>
              <a:off x="750685" y="3739157"/>
              <a:ext cx="329185" cy="300487"/>
            </a:xfrm>
            <a:custGeom>
              <a:avLst/>
              <a:gdLst>
                <a:gd name="T0" fmla="*/ 223 w 330"/>
                <a:gd name="T1" fmla="*/ 0 h 301"/>
                <a:gd name="T2" fmla="*/ 223 w 330"/>
                <a:gd name="T3" fmla="*/ 284 h 301"/>
                <a:gd name="T4" fmla="*/ 31 w 330"/>
                <a:gd name="T5" fmla="*/ 284 h 301"/>
                <a:gd name="T6" fmla="*/ 0 w 330"/>
                <a:gd name="T7" fmla="*/ 233 h 301"/>
                <a:gd name="T8" fmla="*/ 0 w 330"/>
                <a:gd name="T9" fmla="*/ 31 h 301"/>
                <a:gd name="T10" fmla="*/ 43 w 330"/>
                <a:gd name="T11" fmla="*/ 0 h 301"/>
                <a:gd name="T12" fmla="*/ 223 w 330"/>
                <a:gd name="T13" fmla="*/ 0 h 301"/>
                <a:gd name="T14" fmla="*/ 223 w 330"/>
                <a:gd name="T15" fmla="*/ 228 h 301"/>
                <a:gd name="T16" fmla="*/ 48 w 330"/>
                <a:gd name="T17" fmla="*/ 227 h 301"/>
                <a:gd name="T18" fmla="*/ 2 w 330"/>
                <a:gd name="T19" fmla="*/ 252 h 301"/>
                <a:gd name="T20" fmla="*/ 316 w 330"/>
                <a:gd name="T21" fmla="*/ 301 h 301"/>
                <a:gd name="T22" fmla="*/ 316 w 330"/>
                <a:gd name="T23" fmla="*/ 301 h 301"/>
                <a:gd name="T24" fmla="*/ 330 w 330"/>
                <a:gd name="T25" fmla="*/ 278 h 301"/>
                <a:gd name="T26" fmla="*/ 330 w 330"/>
                <a:gd name="T27" fmla="*/ 19 h 301"/>
                <a:gd name="T28" fmla="*/ 316 w 330"/>
                <a:gd name="T29" fmla="*/ 0 h 301"/>
                <a:gd name="T30" fmla="*/ 302 w 330"/>
                <a:gd name="T31" fmla="*/ 19 h 301"/>
                <a:gd name="T32" fmla="*/ 302 w 330"/>
                <a:gd name="T33" fmla="*/ 278 h 301"/>
                <a:gd name="T34" fmla="*/ 316 w 330"/>
                <a:gd name="T35" fmla="*/ 301 h 301"/>
                <a:gd name="T36" fmla="*/ 330 w 330"/>
                <a:gd name="T37" fmla="*/ 41 h 301"/>
                <a:gd name="T38" fmla="*/ 302 w 330"/>
                <a:gd name="T39" fmla="*/ 43 h 301"/>
                <a:gd name="T40" fmla="*/ 330 w 330"/>
                <a:gd name="T41" fmla="*/ 265 h 301"/>
                <a:gd name="T42" fmla="*/ 302 w 330"/>
                <a:gd name="T43" fmla="*/ 265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30" h="301">
                  <a:moveTo>
                    <a:pt x="223" y="0"/>
                  </a:moveTo>
                  <a:cubicBezTo>
                    <a:pt x="223" y="284"/>
                    <a:pt x="223" y="284"/>
                    <a:pt x="223" y="284"/>
                  </a:cubicBezTo>
                  <a:cubicBezTo>
                    <a:pt x="31" y="284"/>
                    <a:pt x="31" y="284"/>
                    <a:pt x="31" y="284"/>
                  </a:cubicBezTo>
                  <a:cubicBezTo>
                    <a:pt x="31" y="284"/>
                    <a:pt x="0" y="287"/>
                    <a:pt x="0" y="233"/>
                  </a:cubicBezTo>
                  <a:cubicBezTo>
                    <a:pt x="0" y="193"/>
                    <a:pt x="0" y="31"/>
                    <a:pt x="0" y="31"/>
                  </a:cubicBezTo>
                  <a:cubicBezTo>
                    <a:pt x="0" y="31"/>
                    <a:pt x="2" y="0"/>
                    <a:pt x="43" y="0"/>
                  </a:cubicBezTo>
                  <a:cubicBezTo>
                    <a:pt x="80" y="0"/>
                    <a:pt x="223" y="0"/>
                    <a:pt x="223" y="0"/>
                  </a:cubicBezTo>
                  <a:close/>
                  <a:moveTo>
                    <a:pt x="223" y="228"/>
                  </a:moveTo>
                  <a:cubicBezTo>
                    <a:pt x="41" y="228"/>
                    <a:pt x="48" y="227"/>
                    <a:pt x="48" y="227"/>
                  </a:cubicBezTo>
                  <a:cubicBezTo>
                    <a:pt x="48" y="227"/>
                    <a:pt x="6" y="223"/>
                    <a:pt x="2" y="252"/>
                  </a:cubicBezTo>
                  <a:moveTo>
                    <a:pt x="316" y="301"/>
                  </a:moveTo>
                  <a:cubicBezTo>
                    <a:pt x="316" y="301"/>
                    <a:pt x="316" y="301"/>
                    <a:pt x="316" y="301"/>
                  </a:cubicBezTo>
                  <a:cubicBezTo>
                    <a:pt x="330" y="278"/>
                    <a:pt x="330" y="278"/>
                    <a:pt x="330" y="278"/>
                  </a:cubicBezTo>
                  <a:cubicBezTo>
                    <a:pt x="330" y="278"/>
                    <a:pt x="330" y="278"/>
                    <a:pt x="330" y="19"/>
                  </a:cubicBezTo>
                  <a:cubicBezTo>
                    <a:pt x="330" y="19"/>
                    <a:pt x="329" y="0"/>
                    <a:pt x="316" y="0"/>
                  </a:cubicBezTo>
                  <a:cubicBezTo>
                    <a:pt x="303" y="0"/>
                    <a:pt x="302" y="19"/>
                    <a:pt x="302" y="19"/>
                  </a:cubicBezTo>
                  <a:cubicBezTo>
                    <a:pt x="302" y="19"/>
                    <a:pt x="302" y="19"/>
                    <a:pt x="302" y="278"/>
                  </a:cubicBezTo>
                  <a:cubicBezTo>
                    <a:pt x="302" y="278"/>
                    <a:pt x="302" y="278"/>
                    <a:pt x="316" y="301"/>
                  </a:cubicBezTo>
                  <a:close/>
                  <a:moveTo>
                    <a:pt x="330" y="41"/>
                  </a:moveTo>
                  <a:cubicBezTo>
                    <a:pt x="313" y="22"/>
                    <a:pt x="302" y="43"/>
                    <a:pt x="302" y="43"/>
                  </a:cubicBezTo>
                  <a:moveTo>
                    <a:pt x="330" y="265"/>
                  </a:moveTo>
                  <a:cubicBezTo>
                    <a:pt x="316" y="244"/>
                    <a:pt x="302" y="265"/>
                    <a:pt x="302" y="265"/>
                  </a:cubicBezTo>
                </a:path>
              </a:pathLst>
            </a:custGeom>
            <a:noFill/>
            <a:ln w="15875"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36" name="TextBox 35">
            <a:extLst>
              <a:ext uri="{FF2B5EF4-FFF2-40B4-BE49-F238E27FC236}">
                <a16:creationId xmlns:a16="http://schemas.microsoft.com/office/drawing/2014/main" id="{39814648-3E02-844F-AD45-4B3A4F8A65AF}"/>
              </a:ext>
            </a:extLst>
          </p:cNvPr>
          <p:cNvSpPr txBox="1"/>
          <p:nvPr/>
        </p:nvSpPr>
        <p:spPr>
          <a:xfrm>
            <a:off x="1527175" y="2337444"/>
            <a:ext cx="1595438" cy="276999"/>
          </a:xfrm>
          <a:prstGeom prst="rect">
            <a:avLst/>
          </a:prstGeom>
          <a:noFill/>
        </p:spPr>
        <p:txBody>
          <a:bodyPr wrap="square" lIns="0" tIns="0" rIns="0" bIns="0" rtlCol="0" anchor="b">
            <a:spAutoFit/>
          </a:bodyPr>
          <a:lstStyle/>
          <a:p>
            <a:pPr algn="ctr"/>
            <a:r>
              <a:rPr lang="en-US" sz="1800" dirty="0">
                <a:solidFill>
                  <a:schemeClr val="accent1"/>
                </a:solidFill>
                <a:latin typeface="+mj-lt"/>
              </a:rPr>
              <a:t>Label</a:t>
            </a:r>
          </a:p>
        </p:txBody>
      </p:sp>
      <p:sp>
        <p:nvSpPr>
          <p:cNvPr id="2" name="Title 1">
            <a:extLst>
              <a:ext uri="{FF2B5EF4-FFF2-40B4-BE49-F238E27FC236}">
                <a16:creationId xmlns:a16="http://schemas.microsoft.com/office/drawing/2014/main" id="{BAA03A58-8F02-754C-AD45-8136295694EC}"/>
              </a:ext>
            </a:extLst>
          </p:cNvPr>
          <p:cNvSpPr>
            <a:spLocks noGrp="1"/>
          </p:cNvSpPr>
          <p:nvPr>
            <p:ph type="title"/>
          </p:nvPr>
        </p:nvSpPr>
        <p:spPr/>
        <p:txBody>
          <a:bodyPr/>
          <a:lstStyle/>
          <a:p>
            <a:r>
              <a:rPr lang="en-US" dirty="0"/>
              <a:t>3 step process slide</a:t>
            </a:r>
          </a:p>
        </p:txBody>
      </p:sp>
    </p:spTree>
    <p:extLst>
      <p:ext uri="{BB962C8B-B14F-4D97-AF65-F5344CB8AC3E}">
        <p14:creationId xmlns:p14="http://schemas.microsoft.com/office/powerpoint/2010/main" val="2627995952"/>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AF9CFF-5737-2040-AB97-7BA9FEA974A4}"/>
              </a:ext>
            </a:extLst>
          </p:cNvPr>
          <p:cNvSpPr>
            <a:spLocks noGrp="1"/>
          </p:cNvSpPr>
          <p:nvPr>
            <p:ph type="title"/>
          </p:nvPr>
        </p:nvSpPr>
        <p:spPr>
          <a:xfrm>
            <a:off x="585216" y="1370460"/>
            <a:ext cx="9144000" cy="1495794"/>
          </a:xfrm>
        </p:spPr>
        <p:txBody>
          <a:bodyPr/>
          <a:lstStyle/>
          <a:p>
            <a:r>
              <a:rPr lang="en-US" dirty="0"/>
              <a:t>The following slides provide a summary for Weeks 1-8 with key learnings and deliverables.</a:t>
            </a:r>
          </a:p>
        </p:txBody>
      </p:sp>
      <p:sp>
        <p:nvSpPr>
          <p:cNvPr id="3" name="Text Placeholder 2">
            <a:extLst>
              <a:ext uri="{FF2B5EF4-FFF2-40B4-BE49-F238E27FC236}">
                <a16:creationId xmlns:a16="http://schemas.microsoft.com/office/drawing/2014/main" id="{8E37AAED-6E89-5742-91DA-23C40B21B014}"/>
              </a:ext>
            </a:extLst>
          </p:cNvPr>
          <p:cNvSpPr>
            <a:spLocks noGrp="1"/>
          </p:cNvSpPr>
          <p:nvPr>
            <p:ph type="body" sz="quarter" idx="12"/>
          </p:nvPr>
        </p:nvSpPr>
        <p:spPr/>
        <p:txBody>
          <a:bodyPr/>
          <a:lstStyle/>
          <a:p>
            <a:r>
              <a:rPr lang="en-US" dirty="0"/>
              <a:t>Weekly Summaries</a:t>
            </a:r>
          </a:p>
        </p:txBody>
      </p:sp>
    </p:spTree>
    <p:extLst>
      <p:ext uri="{BB962C8B-B14F-4D97-AF65-F5344CB8AC3E}">
        <p14:creationId xmlns:p14="http://schemas.microsoft.com/office/powerpoint/2010/main" val="9514072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5" name="Straight Connector 34" descr="Timeline arrow">
            <a:extLst>
              <a:ext uri="{FF2B5EF4-FFF2-40B4-BE49-F238E27FC236}">
                <a16:creationId xmlns:a16="http://schemas.microsoft.com/office/drawing/2014/main" id="{D94583B4-A2BD-7A47-85B6-FAB73C357384}"/>
              </a:ext>
            </a:extLst>
          </p:cNvPr>
          <p:cNvCxnSpPr>
            <a:cxnSpLocks/>
          </p:cNvCxnSpPr>
          <p:nvPr/>
        </p:nvCxnSpPr>
        <p:spPr>
          <a:xfrm>
            <a:off x="584200" y="3579181"/>
            <a:ext cx="11025188" cy="0"/>
          </a:xfrm>
          <a:prstGeom prst="line">
            <a:avLst/>
          </a:prstGeom>
          <a:ln w="25400" cap="rnd">
            <a:solidFill>
              <a:schemeClr val="tx2"/>
            </a:solidFill>
            <a:prstDash val="sysDot"/>
            <a:headEnd type="none" w="med" len="med"/>
            <a:tailEnd type="arrow" w="lg" len="med"/>
          </a:ln>
        </p:spPr>
        <p:style>
          <a:lnRef idx="1">
            <a:schemeClr val="accent1"/>
          </a:lnRef>
          <a:fillRef idx="0">
            <a:schemeClr val="accent1"/>
          </a:fillRef>
          <a:effectRef idx="0">
            <a:schemeClr val="accent1"/>
          </a:effectRef>
          <a:fontRef idx="minor">
            <a:schemeClr val="tx1"/>
          </a:fontRef>
        </p:style>
      </p:cxnSp>
      <p:sp>
        <p:nvSpPr>
          <p:cNvPr id="62" name="TextBox 61">
            <a:extLst>
              <a:ext uri="{FF2B5EF4-FFF2-40B4-BE49-F238E27FC236}">
                <a16:creationId xmlns:a16="http://schemas.microsoft.com/office/drawing/2014/main" id="{F30174B2-1C13-B445-9280-1EF52A83F5B3}"/>
              </a:ext>
            </a:extLst>
          </p:cNvPr>
          <p:cNvSpPr txBox="1"/>
          <p:nvPr/>
        </p:nvSpPr>
        <p:spPr>
          <a:xfrm>
            <a:off x="10013950" y="4462594"/>
            <a:ext cx="1595438" cy="430887"/>
          </a:xfrm>
          <a:prstGeom prst="rect">
            <a:avLst/>
          </a:prstGeom>
          <a:noFill/>
        </p:spPr>
        <p:txBody>
          <a:bodyPr wrap="square" lIns="0" tIns="0" rIns="0" bIns="0" rtlCol="0">
            <a:spAutoFit/>
          </a:bodyPr>
          <a:lstStyle/>
          <a:p>
            <a:pPr algn="ctr"/>
            <a:r>
              <a:rPr lang="en-US" sz="1400" dirty="0">
                <a:latin typeface="+mj-lt"/>
              </a:rPr>
              <a:t>Additional descriptive text</a:t>
            </a:r>
          </a:p>
        </p:txBody>
      </p:sp>
      <p:grpSp>
        <p:nvGrpSpPr>
          <p:cNvPr id="45" name="Group 44" descr="Icon location">
            <a:extLst>
              <a:ext uri="{FF2B5EF4-FFF2-40B4-BE49-F238E27FC236}">
                <a16:creationId xmlns:a16="http://schemas.microsoft.com/office/drawing/2014/main" id="{C3B79A88-5EFC-8D44-BFF2-B8975143B27C}"/>
              </a:ext>
            </a:extLst>
          </p:cNvPr>
          <p:cNvGrpSpPr/>
          <p:nvPr/>
        </p:nvGrpSpPr>
        <p:grpSpPr>
          <a:xfrm>
            <a:off x="10173713" y="2987388"/>
            <a:ext cx="1242000" cy="1242000"/>
            <a:chOff x="10013950" y="3560884"/>
            <a:chExt cx="659875" cy="659875"/>
          </a:xfrm>
        </p:grpSpPr>
        <p:grpSp>
          <p:nvGrpSpPr>
            <p:cNvPr id="46" name="Group 45">
              <a:extLst>
                <a:ext uri="{FF2B5EF4-FFF2-40B4-BE49-F238E27FC236}">
                  <a16:creationId xmlns:a16="http://schemas.microsoft.com/office/drawing/2014/main" id="{403E3B28-5D0A-0E46-8C57-D0638D030BC9}"/>
                </a:ext>
              </a:extLst>
            </p:cNvPr>
            <p:cNvGrpSpPr/>
            <p:nvPr/>
          </p:nvGrpSpPr>
          <p:grpSpPr>
            <a:xfrm>
              <a:off x="10013950" y="3560884"/>
              <a:ext cx="659875" cy="659875"/>
              <a:chOff x="584200" y="3560884"/>
              <a:chExt cx="659875" cy="659875"/>
            </a:xfrm>
          </p:grpSpPr>
          <p:sp>
            <p:nvSpPr>
              <p:cNvPr id="48" name="Oval 47">
                <a:extLst>
                  <a:ext uri="{FF2B5EF4-FFF2-40B4-BE49-F238E27FC236}">
                    <a16:creationId xmlns:a16="http://schemas.microsoft.com/office/drawing/2014/main" id="{A695E4E3-D1DF-F241-B704-EDB3EBB23053}"/>
                  </a:ext>
                </a:extLst>
              </p:cNvPr>
              <p:cNvSpPr/>
              <p:nvPr/>
            </p:nvSpPr>
            <p:spPr bwMode="auto">
              <a:xfrm>
                <a:off x="584200" y="3560884"/>
                <a:ext cx="659875" cy="659875"/>
              </a:xfrm>
              <a:prstGeom prst="ellipse">
                <a:avLst/>
              </a:prstGeom>
              <a:solidFill>
                <a:schemeClr val="accent1"/>
              </a:solidFill>
              <a:ln w="254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800" dirty="0">
                  <a:solidFill>
                    <a:srgbClr val="FFFFFF"/>
                  </a:solidFill>
                  <a:latin typeface="+mj-lt"/>
                  <a:ea typeface="Segoe UI" pitchFamily="34" charset="0"/>
                  <a:cs typeface="Segoe UI" pitchFamily="34" charset="0"/>
                </a:endParaRPr>
              </a:p>
            </p:txBody>
          </p:sp>
          <p:sp>
            <p:nvSpPr>
              <p:cNvPr id="49" name="Oval 48">
                <a:extLst>
                  <a:ext uri="{FF2B5EF4-FFF2-40B4-BE49-F238E27FC236}">
                    <a16:creationId xmlns:a16="http://schemas.microsoft.com/office/drawing/2014/main" id="{1D076C33-22C2-A749-8329-AA829213EB3C}"/>
                  </a:ext>
                </a:extLst>
              </p:cNvPr>
              <p:cNvSpPr/>
              <p:nvPr/>
            </p:nvSpPr>
            <p:spPr bwMode="auto">
              <a:xfrm>
                <a:off x="624585" y="3601269"/>
                <a:ext cx="579104" cy="579104"/>
              </a:xfrm>
              <a:prstGeom prst="ellipse">
                <a:avLst/>
              </a:prstGeom>
              <a:solidFill>
                <a:schemeClr val="tx2"/>
              </a:solidFill>
              <a:ln w="254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800" dirty="0">
                  <a:solidFill>
                    <a:srgbClr val="FFFFFF"/>
                  </a:solidFill>
                  <a:latin typeface="+mj-lt"/>
                  <a:ea typeface="Segoe UI" pitchFamily="34" charset="0"/>
                  <a:cs typeface="Segoe UI" pitchFamily="34" charset="0"/>
                </a:endParaRPr>
              </a:p>
            </p:txBody>
          </p:sp>
        </p:grpSp>
        <p:sp>
          <p:nvSpPr>
            <p:cNvPr id="47" name="globe_4" title="Icon of the earth">
              <a:extLst>
                <a:ext uri="{FF2B5EF4-FFF2-40B4-BE49-F238E27FC236}">
                  <a16:creationId xmlns:a16="http://schemas.microsoft.com/office/drawing/2014/main" id="{FA7E2955-9453-9345-929E-41467A6C01D9}"/>
                </a:ext>
              </a:extLst>
            </p:cNvPr>
            <p:cNvSpPr>
              <a:spLocks noChangeAspect="1" noEditPoints="1"/>
            </p:cNvSpPr>
            <p:nvPr/>
          </p:nvSpPr>
          <p:spPr bwMode="auto">
            <a:xfrm>
              <a:off x="10159303" y="3710048"/>
              <a:ext cx="361225" cy="365760"/>
            </a:xfrm>
            <a:custGeom>
              <a:avLst/>
              <a:gdLst>
                <a:gd name="T0" fmla="*/ 0 w 332"/>
                <a:gd name="T1" fmla="*/ 167 h 333"/>
                <a:gd name="T2" fmla="*/ 36 w 332"/>
                <a:gd name="T3" fmla="*/ 63 h 333"/>
                <a:gd name="T4" fmla="*/ 166 w 332"/>
                <a:gd name="T5" fmla="*/ 0 h 333"/>
                <a:gd name="T6" fmla="*/ 332 w 332"/>
                <a:gd name="T7" fmla="*/ 167 h 333"/>
                <a:gd name="T8" fmla="*/ 166 w 332"/>
                <a:gd name="T9" fmla="*/ 333 h 333"/>
                <a:gd name="T10" fmla="*/ 0 w 332"/>
                <a:gd name="T11" fmla="*/ 167 h 333"/>
                <a:gd name="T12" fmla="*/ 89 w 332"/>
                <a:gd name="T13" fmla="*/ 314 h 333"/>
                <a:gd name="T14" fmla="*/ 102 w 332"/>
                <a:gd name="T15" fmla="*/ 299 h 333"/>
                <a:gd name="T16" fmla="*/ 98 w 332"/>
                <a:gd name="T17" fmla="*/ 272 h 333"/>
                <a:gd name="T18" fmla="*/ 72 w 332"/>
                <a:gd name="T19" fmla="*/ 255 h 333"/>
                <a:gd name="T20" fmla="*/ 38 w 332"/>
                <a:gd name="T21" fmla="*/ 255 h 333"/>
                <a:gd name="T22" fmla="*/ 21 w 332"/>
                <a:gd name="T23" fmla="*/ 217 h 333"/>
                <a:gd name="T24" fmla="*/ 38 w 332"/>
                <a:gd name="T25" fmla="*/ 168 h 333"/>
                <a:gd name="T26" fmla="*/ 58 w 332"/>
                <a:gd name="T27" fmla="*/ 167 h 333"/>
                <a:gd name="T28" fmla="*/ 80 w 332"/>
                <a:gd name="T29" fmla="*/ 193 h 333"/>
                <a:gd name="T30" fmla="*/ 102 w 332"/>
                <a:gd name="T31" fmla="*/ 182 h 333"/>
                <a:gd name="T32" fmla="*/ 93 w 332"/>
                <a:gd name="T33" fmla="*/ 156 h 333"/>
                <a:gd name="T34" fmla="*/ 101 w 332"/>
                <a:gd name="T35" fmla="*/ 124 h 333"/>
                <a:gd name="T36" fmla="*/ 145 w 332"/>
                <a:gd name="T37" fmla="*/ 80 h 333"/>
                <a:gd name="T38" fmla="*/ 119 w 332"/>
                <a:gd name="T39" fmla="*/ 47 h 333"/>
                <a:gd name="T40" fmla="*/ 101 w 332"/>
                <a:gd name="T41" fmla="*/ 68 h 333"/>
                <a:gd name="T42" fmla="*/ 32 w 332"/>
                <a:gd name="T43" fmla="*/ 68 h 333"/>
                <a:gd name="T44" fmla="*/ 251 w 332"/>
                <a:gd name="T45" fmla="*/ 24 h 333"/>
                <a:gd name="T46" fmla="*/ 187 w 332"/>
                <a:gd name="T47" fmla="*/ 56 h 333"/>
                <a:gd name="T48" fmla="*/ 201 w 332"/>
                <a:gd name="T49" fmla="*/ 92 h 333"/>
                <a:gd name="T50" fmla="*/ 235 w 332"/>
                <a:gd name="T51" fmla="*/ 92 h 333"/>
                <a:gd name="T52" fmla="*/ 219 w 332"/>
                <a:gd name="T53" fmla="*/ 115 h 333"/>
                <a:gd name="T54" fmla="*/ 187 w 332"/>
                <a:gd name="T55" fmla="*/ 130 h 333"/>
                <a:gd name="T56" fmla="*/ 161 w 332"/>
                <a:gd name="T57" fmla="*/ 168 h 333"/>
                <a:gd name="T58" fmla="*/ 169 w 332"/>
                <a:gd name="T59" fmla="*/ 204 h 333"/>
                <a:gd name="T60" fmla="*/ 206 w 332"/>
                <a:gd name="T61" fmla="*/ 225 h 333"/>
                <a:gd name="T62" fmla="*/ 218 w 332"/>
                <a:gd name="T63" fmla="*/ 212 h 333"/>
                <a:gd name="T64" fmla="*/ 229 w 332"/>
                <a:gd name="T65" fmla="*/ 244 h 333"/>
                <a:gd name="T66" fmla="*/ 217 w 332"/>
                <a:gd name="T67" fmla="*/ 289 h 333"/>
                <a:gd name="T68" fmla="*/ 245 w 332"/>
                <a:gd name="T69" fmla="*/ 276 h 333"/>
                <a:gd name="T70" fmla="*/ 259 w 332"/>
                <a:gd name="T71" fmla="*/ 256 h 333"/>
                <a:gd name="T72" fmla="*/ 259 w 332"/>
                <a:gd name="T73" fmla="*/ 168 h 333"/>
                <a:gd name="T74" fmla="*/ 239 w 332"/>
                <a:gd name="T75" fmla="*/ 137 h 333"/>
                <a:gd name="T76" fmla="*/ 259 w 332"/>
                <a:gd name="T77" fmla="*/ 124 h 333"/>
                <a:gd name="T78" fmla="*/ 284 w 332"/>
                <a:gd name="T79" fmla="*/ 137 h 333"/>
                <a:gd name="T80" fmla="*/ 306 w 332"/>
                <a:gd name="T81" fmla="*/ 170 h 333"/>
                <a:gd name="T82" fmla="*/ 306 w 332"/>
                <a:gd name="T83" fmla="*/ 186 h 333"/>
                <a:gd name="T84" fmla="*/ 332 w 332"/>
                <a:gd name="T85" fmla="*/ 181 h 3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32" h="333">
                  <a:moveTo>
                    <a:pt x="0" y="167"/>
                  </a:moveTo>
                  <a:cubicBezTo>
                    <a:pt x="0" y="128"/>
                    <a:pt x="13" y="92"/>
                    <a:pt x="36" y="63"/>
                  </a:cubicBezTo>
                  <a:cubicBezTo>
                    <a:pt x="66" y="25"/>
                    <a:pt x="113" y="0"/>
                    <a:pt x="166" y="0"/>
                  </a:cubicBezTo>
                  <a:cubicBezTo>
                    <a:pt x="258" y="0"/>
                    <a:pt x="332" y="75"/>
                    <a:pt x="332" y="167"/>
                  </a:cubicBezTo>
                  <a:cubicBezTo>
                    <a:pt x="332" y="258"/>
                    <a:pt x="258" y="333"/>
                    <a:pt x="166" y="333"/>
                  </a:cubicBezTo>
                  <a:cubicBezTo>
                    <a:pt x="74" y="333"/>
                    <a:pt x="0" y="258"/>
                    <a:pt x="0" y="167"/>
                  </a:cubicBezTo>
                  <a:close/>
                  <a:moveTo>
                    <a:pt x="89" y="314"/>
                  </a:moveTo>
                  <a:cubicBezTo>
                    <a:pt x="102" y="299"/>
                    <a:pt x="102" y="299"/>
                    <a:pt x="102" y="299"/>
                  </a:cubicBezTo>
                  <a:cubicBezTo>
                    <a:pt x="98" y="272"/>
                    <a:pt x="98" y="272"/>
                    <a:pt x="98" y="272"/>
                  </a:cubicBezTo>
                  <a:cubicBezTo>
                    <a:pt x="72" y="255"/>
                    <a:pt x="72" y="255"/>
                    <a:pt x="72" y="255"/>
                  </a:cubicBezTo>
                  <a:cubicBezTo>
                    <a:pt x="38" y="255"/>
                    <a:pt x="38" y="255"/>
                    <a:pt x="38" y="255"/>
                  </a:cubicBezTo>
                  <a:cubicBezTo>
                    <a:pt x="21" y="217"/>
                    <a:pt x="21" y="217"/>
                    <a:pt x="21" y="217"/>
                  </a:cubicBezTo>
                  <a:cubicBezTo>
                    <a:pt x="38" y="168"/>
                    <a:pt x="38" y="168"/>
                    <a:pt x="38" y="168"/>
                  </a:cubicBezTo>
                  <a:cubicBezTo>
                    <a:pt x="58" y="167"/>
                    <a:pt x="58" y="167"/>
                    <a:pt x="58" y="167"/>
                  </a:cubicBezTo>
                  <a:cubicBezTo>
                    <a:pt x="80" y="193"/>
                    <a:pt x="80" y="193"/>
                    <a:pt x="80" y="193"/>
                  </a:cubicBezTo>
                  <a:cubicBezTo>
                    <a:pt x="102" y="182"/>
                    <a:pt x="102" y="182"/>
                    <a:pt x="102" y="182"/>
                  </a:cubicBezTo>
                  <a:cubicBezTo>
                    <a:pt x="93" y="156"/>
                    <a:pt x="93" y="156"/>
                    <a:pt x="93" y="156"/>
                  </a:cubicBezTo>
                  <a:cubicBezTo>
                    <a:pt x="101" y="124"/>
                    <a:pt x="101" y="124"/>
                    <a:pt x="101" y="124"/>
                  </a:cubicBezTo>
                  <a:cubicBezTo>
                    <a:pt x="145" y="80"/>
                    <a:pt x="145" y="80"/>
                    <a:pt x="145" y="80"/>
                  </a:cubicBezTo>
                  <a:cubicBezTo>
                    <a:pt x="119" y="47"/>
                    <a:pt x="119" y="47"/>
                    <a:pt x="119" y="47"/>
                  </a:cubicBezTo>
                  <a:cubicBezTo>
                    <a:pt x="101" y="68"/>
                    <a:pt x="101" y="68"/>
                    <a:pt x="101" y="68"/>
                  </a:cubicBezTo>
                  <a:cubicBezTo>
                    <a:pt x="32" y="68"/>
                    <a:pt x="32" y="68"/>
                    <a:pt x="32" y="68"/>
                  </a:cubicBezTo>
                  <a:moveTo>
                    <a:pt x="251" y="24"/>
                  </a:moveTo>
                  <a:cubicBezTo>
                    <a:pt x="187" y="56"/>
                    <a:pt x="187" y="56"/>
                    <a:pt x="187" y="56"/>
                  </a:cubicBezTo>
                  <a:cubicBezTo>
                    <a:pt x="201" y="92"/>
                    <a:pt x="201" y="92"/>
                    <a:pt x="201" y="92"/>
                  </a:cubicBezTo>
                  <a:cubicBezTo>
                    <a:pt x="235" y="92"/>
                    <a:pt x="235" y="92"/>
                    <a:pt x="235" y="92"/>
                  </a:cubicBezTo>
                  <a:cubicBezTo>
                    <a:pt x="219" y="115"/>
                    <a:pt x="219" y="115"/>
                    <a:pt x="219" y="115"/>
                  </a:cubicBezTo>
                  <a:cubicBezTo>
                    <a:pt x="187" y="130"/>
                    <a:pt x="187" y="130"/>
                    <a:pt x="187" y="130"/>
                  </a:cubicBezTo>
                  <a:cubicBezTo>
                    <a:pt x="161" y="168"/>
                    <a:pt x="161" y="168"/>
                    <a:pt x="161" y="168"/>
                  </a:cubicBezTo>
                  <a:cubicBezTo>
                    <a:pt x="169" y="204"/>
                    <a:pt x="169" y="204"/>
                    <a:pt x="169" y="204"/>
                  </a:cubicBezTo>
                  <a:cubicBezTo>
                    <a:pt x="206" y="225"/>
                    <a:pt x="206" y="225"/>
                    <a:pt x="206" y="225"/>
                  </a:cubicBezTo>
                  <a:cubicBezTo>
                    <a:pt x="218" y="212"/>
                    <a:pt x="218" y="212"/>
                    <a:pt x="218" y="212"/>
                  </a:cubicBezTo>
                  <a:cubicBezTo>
                    <a:pt x="229" y="244"/>
                    <a:pt x="229" y="244"/>
                    <a:pt x="229" y="244"/>
                  </a:cubicBezTo>
                  <a:cubicBezTo>
                    <a:pt x="217" y="289"/>
                    <a:pt x="217" y="289"/>
                    <a:pt x="217" y="289"/>
                  </a:cubicBezTo>
                  <a:cubicBezTo>
                    <a:pt x="245" y="276"/>
                    <a:pt x="245" y="276"/>
                    <a:pt x="245" y="276"/>
                  </a:cubicBezTo>
                  <a:cubicBezTo>
                    <a:pt x="259" y="256"/>
                    <a:pt x="259" y="256"/>
                    <a:pt x="259" y="256"/>
                  </a:cubicBezTo>
                  <a:cubicBezTo>
                    <a:pt x="259" y="168"/>
                    <a:pt x="259" y="168"/>
                    <a:pt x="259" y="168"/>
                  </a:cubicBezTo>
                  <a:cubicBezTo>
                    <a:pt x="239" y="137"/>
                    <a:pt x="239" y="137"/>
                    <a:pt x="239" y="137"/>
                  </a:cubicBezTo>
                  <a:cubicBezTo>
                    <a:pt x="259" y="124"/>
                    <a:pt x="259" y="124"/>
                    <a:pt x="259" y="124"/>
                  </a:cubicBezTo>
                  <a:cubicBezTo>
                    <a:pt x="284" y="137"/>
                    <a:pt x="284" y="137"/>
                    <a:pt x="284" y="137"/>
                  </a:cubicBezTo>
                  <a:cubicBezTo>
                    <a:pt x="306" y="170"/>
                    <a:pt x="306" y="170"/>
                    <a:pt x="306" y="170"/>
                  </a:cubicBezTo>
                  <a:cubicBezTo>
                    <a:pt x="306" y="186"/>
                    <a:pt x="306" y="186"/>
                    <a:pt x="306" y="186"/>
                  </a:cubicBezTo>
                  <a:cubicBezTo>
                    <a:pt x="332" y="181"/>
                    <a:pt x="332" y="181"/>
                    <a:pt x="332" y="181"/>
                  </a:cubicBezTo>
                </a:path>
              </a:pathLst>
            </a:custGeom>
            <a:noFill/>
            <a:ln w="15875" cap="flat">
              <a:solidFill>
                <a:schemeClr val="bg1"/>
              </a:solidFill>
              <a:prstDash val="soli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dirty="0">
                <a:gradFill>
                  <a:gsLst>
                    <a:gs pos="0">
                      <a:srgbClr val="505050"/>
                    </a:gs>
                    <a:gs pos="100000">
                      <a:srgbClr val="505050"/>
                    </a:gs>
                  </a:gsLst>
                </a:gradFill>
              </a:endParaRPr>
            </a:p>
          </p:txBody>
        </p:sp>
      </p:grpSp>
      <p:sp>
        <p:nvSpPr>
          <p:cNvPr id="38" name="TextBox 37">
            <a:extLst>
              <a:ext uri="{FF2B5EF4-FFF2-40B4-BE49-F238E27FC236}">
                <a16:creationId xmlns:a16="http://schemas.microsoft.com/office/drawing/2014/main" id="{30878ECC-D588-BD44-8BAC-7E365CB314C5}"/>
              </a:ext>
            </a:extLst>
          </p:cNvPr>
          <p:cNvSpPr txBox="1"/>
          <p:nvPr/>
        </p:nvSpPr>
        <p:spPr>
          <a:xfrm>
            <a:off x="10013950" y="2557577"/>
            <a:ext cx="1595438" cy="276999"/>
          </a:xfrm>
          <a:prstGeom prst="rect">
            <a:avLst/>
          </a:prstGeom>
          <a:noFill/>
        </p:spPr>
        <p:txBody>
          <a:bodyPr wrap="square" lIns="0" tIns="0" rIns="0" bIns="0" rtlCol="0" anchor="b">
            <a:spAutoFit/>
          </a:bodyPr>
          <a:lstStyle/>
          <a:p>
            <a:pPr algn="ctr"/>
            <a:r>
              <a:rPr lang="en-US" sz="1800" dirty="0">
                <a:solidFill>
                  <a:schemeClr val="accent1"/>
                </a:solidFill>
                <a:latin typeface="+mj-lt"/>
              </a:rPr>
              <a:t>Label</a:t>
            </a:r>
          </a:p>
        </p:txBody>
      </p:sp>
      <p:sp>
        <p:nvSpPr>
          <p:cNvPr id="61" name="TextBox 60">
            <a:extLst>
              <a:ext uri="{FF2B5EF4-FFF2-40B4-BE49-F238E27FC236}">
                <a16:creationId xmlns:a16="http://schemas.microsoft.com/office/drawing/2014/main" id="{DCCB8095-F49F-864D-A29F-FD58A14533BB}"/>
              </a:ext>
            </a:extLst>
          </p:cNvPr>
          <p:cNvSpPr txBox="1"/>
          <p:nvPr/>
        </p:nvSpPr>
        <p:spPr>
          <a:xfrm>
            <a:off x="8128000" y="4462594"/>
            <a:ext cx="1592262" cy="430887"/>
          </a:xfrm>
          <a:prstGeom prst="rect">
            <a:avLst/>
          </a:prstGeom>
          <a:noFill/>
        </p:spPr>
        <p:txBody>
          <a:bodyPr wrap="square" lIns="0" tIns="0" rIns="0" bIns="0" rtlCol="0">
            <a:spAutoFit/>
          </a:bodyPr>
          <a:lstStyle/>
          <a:p>
            <a:pPr algn="ctr"/>
            <a:r>
              <a:rPr lang="en-US" sz="1400" dirty="0">
                <a:latin typeface="+mj-lt"/>
              </a:rPr>
              <a:t>Additional descriptive text</a:t>
            </a:r>
          </a:p>
        </p:txBody>
      </p:sp>
      <p:grpSp>
        <p:nvGrpSpPr>
          <p:cNvPr id="7" name="Group 6" descr="Icon location">
            <a:extLst>
              <a:ext uri="{FF2B5EF4-FFF2-40B4-BE49-F238E27FC236}">
                <a16:creationId xmlns:a16="http://schemas.microsoft.com/office/drawing/2014/main" id="{8431D06C-5C2A-3846-BE06-B971E7DD2A2C}"/>
              </a:ext>
            </a:extLst>
          </p:cNvPr>
          <p:cNvGrpSpPr/>
          <p:nvPr/>
        </p:nvGrpSpPr>
        <p:grpSpPr>
          <a:xfrm>
            <a:off x="8294688" y="2987388"/>
            <a:ext cx="1242000" cy="1242000"/>
            <a:chOff x="8128000" y="3560884"/>
            <a:chExt cx="659875" cy="659875"/>
          </a:xfrm>
        </p:grpSpPr>
        <p:grpSp>
          <p:nvGrpSpPr>
            <p:cNvPr id="33" name="Group 32">
              <a:extLst>
                <a:ext uri="{FF2B5EF4-FFF2-40B4-BE49-F238E27FC236}">
                  <a16:creationId xmlns:a16="http://schemas.microsoft.com/office/drawing/2014/main" id="{C01D066E-3765-B24B-B620-7FDEC96721AA}"/>
                </a:ext>
              </a:extLst>
            </p:cNvPr>
            <p:cNvGrpSpPr/>
            <p:nvPr/>
          </p:nvGrpSpPr>
          <p:grpSpPr>
            <a:xfrm>
              <a:off x="8128000" y="3560884"/>
              <a:ext cx="659875" cy="659875"/>
              <a:chOff x="584200" y="3560884"/>
              <a:chExt cx="659875" cy="659875"/>
            </a:xfrm>
          </p:grpSpPr>
          <p:sp>
            <p:nvSpPr>
              <p:cNvPr id="52" name="Oval 51">
                <a:extLst>
                  <a:ext uri="{FF2B5EF4-FFF2-40B4-BE49-F238E27FC236}">
                    <a16:creationId xmlns:a16="http://schemas.microsoft.com/office/drawing/2014/main" id="{F4C32D5F-D317-2A41-9B20-D5E7D1B73B84}"/>
                  </a:ext>
                </a:extLst>
              </p:cNvPr>
              <p:cNvSpPr/>
              <p:nvPr/>
            </p:nvSpPr>
            <p:spPr bwMode="auto">
              <a:xfrm>
                <a:off x="584200" y="3560884"/>
                <a:ext cx="659875" cy="659875"/>
              </a:xfrm>
              <a:prstGeom prst="ellipse">
                <a:avLst/>
              </a:prstGeom>
              <a:solidFill>
                <a:schemeClr val="accent1"/>
              </a:solidFill>
              <a:ln w="254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800" dirty="0">
                  <a:solidFill>
                    <a:srgbClr val="FFFFFF"/>
                  </a:solidFill>
                  <a:latin typeface="+mj-lt"/>
                  <a:ea typeface="Segoe UI" pitchFamily="34" charset="0"/>
                  <a:cs typeface="Segoe UI" pitchFamily="34" charset="0"/>
                </a:endParaRPr>
              </a:p>
            </p:txBody>
          </p:sp>
          <p:sp>
            <p:nvSpPr>
              <p:cNvPr id="53" name="Oval 52">
                <a:extLst>
                  <a:ext uri="{FF2B5EF4-FFF2-40B4-BE49-F238E27FC236}">
                    <a16:creationId xmlns:a16="http://schemas.microsoft.com/office/drawing/2014/main" id="{3533D2B4-4E69-1348-9200-50861655EFEF}"/>
                  </a:ext>
                </a:extLst>
              </p:cNvPr>
              <p:cNvSpPr/>
              <p:nvPr/>
            </p:nvSpPr>
            <p:spPr bwMode="auto">
              <a:xfrm>
                <a:off x="624585" y="3601269"/>
                <a:ext cx="579104" cy="579104"/>
              </a:xfrm>
              <a:prstGeom prst="ellipse">
                <a:avLst/>
              </a:prstGeom>
              <a:solidFill>
                <a:schemeClr val="tx2"/>
              </a:solidFill>
              <a:ln w="254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800" dirty="0">
                  <a:solidFill>
                    <a:srgbClr val="FFFFFF"/>
                  </a:solidFill>
                  <a:latin typeface="+mj-lt"/>
                  <a:ea typeface="Segoe UI" pitchFamily="34" charset="0"/>
                  <a:cs typeface="Segoe UI" pitchFamily="34" charset="0"/>
                </a:endParaRPr>
              </a:p>
            </p:txBody>
          </p:sp>
        </p:grpSp>
        <p:sp>
          <p:nvSpPr>
            <p:cNvPr id="60" name="chip" title="Icon of a computer chip">
              <a:extLst>
                <a:ext uri="{FF2B5EF4-FFF2-40B4-BE49-F238E27FC236}">
                  <a16:creationId xmlns:a16="http://schemas.microsoft.com/office/drawing/2014/main" id="{C02FDB71-802B-0640-B0B9-F23B84CE5FCC}"/>
                </a:ext>
              </a:extLst>
            </p:cNvPr>
            <p:cNvSpPr>
              <a:spLocks noChangeAspect="1" noEditPoints="1"/>
            </p:cNvSpPr>
            <p:nvPr/>
          </p:nvSpPr>
          <p:spPr bwMode="auto">
            <a:xfrm>
              <a:off x="8277448" y="3710048"/>
              <a:ext cx="358356" cy="365760"/>
            </a:xfrm>
            <a:custGeom>
              <a:avLst/>
              <a:gdLst>
                <a:gd name="T0" fmla="*/ 267 w 334"/>
                <a:gd name="T1" fmla="*/ 298 h 341"/>
                <a:gd name="T2" fmla="*/ 60 w 334"/>
                <a:gd name="T3" fmla="*/ 298 h 341"/>
                <a:gd name="T4" fmla="*/ 36 w 334"/>
                <a:gd name="T5" fmla="*/ 273 h 341"/>
                <a:gd name="T6" fmla="*/ 36 w 334"/>
                <a:gd name="T7" fmla="*/ 61 h 341"/>
                <a:gd name="T8" fmla="*/ 60 w 334"/>
                <a:gd name="T9" fmla="*/ 36 h 341"/>
                <a:gd name="T10" fmla="*/ 267 w 334"/>
                <a:gd name="T11" fmla="*/ 36 h 341"/>
                <a:gd name="T12" fmla="*/ 291 w 334"/>
                <a:gd name="T13" fmla="*/ 61 h 341"/>
                <a:gd name="T14" fmla="*/ 291 w 334"/>
                <a:gd name="T15" fmla="*/ 273 h 341"/>
                <a:gd name="T16" fmla="*/ 267 w 334"/>
                <a:gd name="T17" fmla="*/ 298 h 341"/>
                <a:gd name="T18" fmla="*/ 78 w 334"/>
                <a:gd name="T19" fmla="*/ 36 h 341"/>
                <a:gd name="T20" fmla="*/ 78 w 334"/>
                <a:gd name="T21" fmla="*/ 0 h 341"/>
                <a:gd name="T22" fmla="*/ 121 w 334"/>
                <a:gd name="T23" fmla="*/ 36 h 341"/>
                <a:gd name="T24" fmla="*/ 121 w 334"/>
                <a:gd name="T25" fmla="*/ 0 h 341"/>
                <a:gd name="T26" fmla="*/ 163 w 334"/>
                <a:gd name="T27" fmla="*/ 0 h 341"/>
                <a:gd name="T28" fmla="*/ 163 w 334"/>
                <a:gd name="T29" fmla="*/ 36 h 341"/>
                <a:gd name="T30" fmla="*/ 206 w 334"/>
                <a:gd name="T31" fmla="*/ 0 h 341"/>
                <a:gd name="T32" fmla="*/ 206 w 334"/>
                <a:gd name="T33" fmla="*/ 36 h 341"/>
                <a:gd name="T34" fmla="*/ 256 w 334"/>
                <a:gd name="T35" fmla="*/ 0 h 341"/>
                <a:gd name="T36" fmla="*/ 256 w 334"/>
                <a:gd name="T37" fmla="*/ 36 h 341"/>
                <a:gd name="T38" fmla="*/ 334 w 334"/>
                <a:gd name="T39" fmla="*/ 78 h 341"/>
                <a:gd name="T40" fmla="*/ 291 w 334"/>
                <a:gd name="T41" fmla="*/ 78 h 341"/>
                <a:gd name="T42" fmla="*/ 334 w 334"/>
                <a:gd name="T43" fmla="*/ 121 h 341"/>
                <a:gd name="T44" fmla="*/ 291 w 334"/>
                <a:gd name="T45" fmla="*/ 121 h 341"/>
                <a:gd name="T46" fmla="*/ 334 w 334"/>
                <a:gd name="T47" fmla="*/ 163 h 341"/>
                <a:gd name="T48" fmla="*/ 291 w 334"/>
                <a:gd name="T49" fmla="*/ 163 h 341"/>
                <a:gd name="T50" fmla="*/ 334 w 334"/>
                <a:gd name="T51" fmla="*/ 213 h 341"/>
                <a:gd name="T52" fmla="*/ 291 w 334"/>
                <a:gd name="T53" fmla="*/ 213 h 341"/>
                <a:gd name="T54" fmla="*/ 334 w 334"/>
                <a:gd name="T55" fmla="*/ 256 h 341"/>
                <a:gd name="T56" fmla="*/ 291 w 334"/>
                <a:gd name="T57" fmla="*/ 256 h 341"/>
                <a:gd name="T58" fmla="*/ 36 w 334"/>
                <a:gd name="T59" fmla="*/ 78 h 341"/>
                <a:gd name="T60" fmla="*/ 0 w 334"/>
                <a:gd name="T61" fmla="*/ 78 h 341"/>
                <a:gd name="T62" fmla="*/ 36 w 334"/>
                <a:gd name="T63" fmla="*/ 121 h 341"/>
                <a:gd name="T64" fmla="*/ 0 w 334"/>
                <a:gd name="T65" fmla="*/ 121 h 341"/>
                <a:gd name="T66" fmla="*/ 36 w 334"/>
                <a:gd name="T67" fmla="*/ 163 h 341"/>
                <a:gd name="T68" fmla="*/ 0 w 334"/>
                <a:gd name="T69" fmla="*/ 163 h 341"/>
                <a:gd name="T70" fmla="*/ 36 w 334"/>
                <a:gd name="T71" fmla="*/ 213 h 341"/>
                <a:gd name="T72" fmla="*/ 0 w 334"/>
                <a:gd name="T73" fmla="*/ 213 h 341"/>
                <a:gd name="T74" fmla="*/ 36 w 334"/>
                <a:gd name="T75" fmla="*/ 256 h 341"/>
                <a:gd name="T76" fmla="*/ 0 w 334"/>
                <a:gd name="T77" fmla="*/ 256 h 341"/>
                <a:gd name="T78" fmla="*/ 78 w 334"/>
                <a:gd name="T79" fmla="*/ 298 h 341"/>
                <a:gd name="T80" fmla="*/ 78 w 334"/>
                <a:gd name="T81" fmla="*/ 341 h 341"/>
                <a:gd name="T82" fmla="*/ 121 w 334"/>
                <a:gd name="T83" fmla="*/ 298 h 341"/>
                <a:gd name="T84" fmla="*/ 121 w 334"/>
                <a:gd name="T85" fmla="*/ 341 h 341"/>
                <a:gd name="T86" fmla="*/ 163 w 334"/>
                <a:gd name="T87" fmla="*/ 341 h 341"/>
                <a:gd name="T88" fmla="*/ 163 w 334"/>
                <a:gd name="T89" fmla="*/ 298 h 341"/>
                <a:gd name="T90" fmla="*/ 206 w 334"/>
                <a:gd name="T91" fmla="*/ 298 h 341"/>
                <a:gd name="T92" fmla="*/ 206 w 334"/>
                <a:gd name="T93" fmla="*/ 341 h 341"/>
                <a:gd name="T94" fmla="*/ 256 w 334"/>
                <a:gd name="T95" fmla="*/ 298 h 341"/>
                <a:gd name="T96" fmla="*/ 256 w 334"/>
                <a:gd name="T97" fmla="*/ 341 h 3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34" h="341">
                  <a:moveTo>
                    <a:pt x="267" y="298"/>
                  </a:moveTo>
                  <a:cubicBezTo>
                    <a:pt x="60" y="298"/>
                    <a:pt x="60" y="298"/>
                    <a:pt x="60" y="298"/>
                  </a:cubicBezTo>
                  <a:cubicBezTo>
                    <a:pt x="48" y="298"/>
                    <a:pt x="36" y="286"/>
                    <a:pt x="36" y="273"/>
                  </a:cubicBezTo>
                  <a:cubicBezTo>
                    <a:pt x="36" y="61"/>
                    <a:pt x="36" y="61"/>
                    <a:pt x="36" y="61"/>
                  </a:cubicBezTo>
                  <a:cubicBezTo>
                    <a:pt x="36" y="45"/>
                    <a:pt x="48" y="36"/>
                    <a:pt x="60" y="36"/>
                  </a:cubicBezTo>
                  <a:cubicBezTo>
                    <a:pt x="267" y="36"/>
                    <a:pt x="267" y="36"/>
                    <a:pt x="267" y="36"/>
                  </a:cubicBezTo>
                  <a:cubicBezTo>
                    <a:pt x="282" y="36"/>
                    <a:pt x="291" y="45"/>
                    <a:pt x="291" y="61"/>
                  </a:cubicBezTo>
                  <a:cubicBezTo>
                    <a:pt x="291" y="273"/>
                    <a:pt x="291" y="273"/>
                    <a:pt x="291" y="273"/>
                  </a:cubicBezTo>
                  <a:cubicBezTo>
                    <a:pt x="291" y="286"/>
                    <a:pt x="282" y="298"/>
                    <a:pt x="267" y="298"/>
                  </a:cubicBezTo>
                  <a:close/>
                  <a:moveTo>
                    <a:pt x="78" y="36"/>
                  </a:moveTo>
                  <a:cubicBezTo>
                    <a:pt x="78" y="0"/>
                    <a:pt x="78" y="0"/>
                    <a:pt x="78" y="0"/>
                  </a:cubicBezTo>
                  <a:moveTo>
                    <a:pt x="121" y="36"/>
                  </a:moveTo>
                  <a:cubicBezTo>
                    <a:pt x="121" y="0"/>
                    <a:pt x="121" y="0"/>
                    <a:pt x="121" y="0"/>
                  </a:cubicBezTo>
                  <a:moveTo>
                    <a:pt x="163" y="0"/>
                  </a:moveTo>
                  <a:cubicBezTo>
                    <a:pt x="163" y="36"/>
                    <a:pt x="163" y="36"/>
                    <a:pt x="163" y="36"/>
                  </a:cubicBezTo>
                  <a:moveTo>
                    <a:pt x="206" y="0"/>
                  </a:moveTo>
                  <a:cubicBezTo>
                    <a:pt x="206" y="36"/>
                    <a:pt x="206" y="36"/>
                    <a:pt x="206" y="36"/>
                  </a:cubicBezTo>
                  <a:moveTo>
                    <a:pt x="256" y="0"/>
                  </a:moveTo>
                  <a:cubicBezTo>
                    <a:pt x="256" y="36"/>
                    <a:pt x="256" y="36"/>
                    <a:pt x="256" y="36"/>
                  </a:cubicBezTo>
                  <a:moveTo>
                    <a:pt x="334" y="78"/>
                  </a:moveTo>
                  <a:cubicBezTo>
                    <a:pt x="291" y="78"/>
                    <a:pt x="291" y="78"/>
                    <a:pt x="291" y="78"/>
                  </a:cubicBezTo>
                  <a:moveTo>
                    <a:pt x="334" y="121"/>
                  </a:moveTo>
                  <a:cubicBezTo>
                    <a:pt x="291" y="121"/>
                    <a:pt x="291" y="121"/>
                    <a:pt x="291" y="121"/>
                  </a:cubicBezTo>
                  <a:moveTo>
                    <a:pt x="334" y="163"/>
                  </a:moveTo>
                  <a:cubicBezTo>
                    <a:pt x="291" y="163"/>
                    <a:pt x="291" y="163"/>
                    <a:pt x="291" y="163"/>
                  </a:cubicBezTo>
                  <a:moveTo>
                    <a:pt x="334" y="213"/>
                  </a:moveTo>
                  <a:cubicBezTo>
                    <a:pt x="291" y="213"/>
                    <a:pt x="291" y="213"/>
                    <a:pt x="291" y="213"/>
                  </a:cubicBezTo>
                  <a:moveTo>
                    <a:pt x="334" y="256"/>
                  </a:moveTo>
                  <a:cubicBezTo>
                    <a:pt x="291" y="256"/>
                    <a:pt x="291" y="256"/>
                    <a:pt x="291" y="256"/>
                  </a:cubicBezTo>
                  <a:moveTo>
                    <a:pt x="36" y="78"/>
                  </a:moveTo>
                  <a:cubicBezTo>
                    <a:pt x="0" y="78"/>
                    <a:pt x="0" y="78"/>
                    <a:pt x="0" y="78"/>
                  </a:cubicBezTo>
                  <a:moveTo>
                    <a:pt x="36" y="121"/>
                  </a:moveTo>
                  <a:cubicBezTo>
                    <a:pt x="0" y="121"/>
                    <a:pt x="0" y="121"/>
                    <a:pt x="0" y="121"/>
                  </a:cubicBezTo>
                  <a:moveTo>
                    <a:pt x="36" y="163"/>
                  </a:moveTo>
                  <a:cubicBezTo>
                    <a:pt x="0" y="163"/>
                    <a:pt x="0" y="163"/>
                    <a:pt x="0" y="163"/>
                  </a:cubicBezTo>
                  <a:moveTo>
                    <a:pt x="36" y="213"/>
                  </a:moveTo>
                  <a:cubicBezTo>
                    <a:pt x="0" y="213"/>
                    <a:pt x="0" y="213"/>
                    <a:pt x="0" y="213"/>
                  </a:cubicBezTo>
                  <a:moveTo>
                    <a:pt x="36" y="256"/>
                  </a:moveTo>
                  <a:cubicBezTo>
                    <a:pt x="0" y="256"/>
                    <a:pt x="0" y="256"/>
                    <a:pt x="0" y="256"/>
                  </a:cubicBezTo>
                  <a:moveTo>
                    <a:pt x="78" y="298"/>
                  </a:moveTo>
                  <a:cubicBezTo>
                    <a:pt x="78" y="341"/>
                    <a:pt x="78" y="341"/>
                    <a:pt x="78" y="341"/>
                  </a:cubicBezTo>
                  <a:moveTo>
                    <a:pt x="121" y="298"/>
                  </a:moveTo>
                  <a:cubicBezTo>
                    <a:pt x="121" y="341"/>
                    <a:pt x="121" y="341"/>
                    <a:pt x="121" y="341"/>
                  </a:cubicBezTo>
                  <a:moveTo>
                    <a:pt x="163" y="341"/>
                  </a:moveTo>
                  <a:cubicBezTo>
                    <a:pt x="163" y="298"/>
                    <a:pt x="163" y="298"/>
                    <a:pt x="163" y="298"/>
                  </a:cubicBezTo>
                  <a:moveTo>
                    <a:pt x="206" y="298"/>
                  </a:moveTo>
                  <a:cubicBezTo>
                    <a:pt x="206" y="341"/>
                    <a:pt x="206" y="341"/>
                    <a:pt x="206" y="341"/>
                  </a:cubicBezTo>
                  <a:moveTo>
                    <a:pt x="256" y="298"/>
                  </a:moveTo>
                  <a:cubicBezTo>
                    <a:pt x="256" y="341"/>
                    <a:pt x="256" y="341"/>
                    <a:pt x="256" y="341"/>
                  </a:cubicBezTo>
                </a:path>
              </a:pathLst>
            </a:custGeom>
            <a:noFill/>
            <a:ln w="15875" cap="sq">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gradFill>
                  <a:gsLst>
                    <a:gs pos="0">
                      <a:srgbClr val="505050"/>
                    </a:gs>
                    <a:gs pos="100000">
                      <a:srgbClr val="505050"/>
                    </a:gs>
                  </a:gsLst>
                </a:gradFill>
              </a:endParaRPr>
            </a:p>
          </p:txBody>
        </p:sp>
      </p:grpSp>
      <p:sp>
        <p:nvSpPr>
          <p:cNvPr id="54" name="TextBox 53">
            <a:extLst>
              <a:ext uri="{FF2B5EF4-FFF2-40B4-BE49-F238E27FC236}">
                <a16:creationId xmlns:a16="http://schemas.microsoft.com/office/drawing/2014/main" id="{C9C15CBD-B64A-9140-BFE2-E0014BAB24B6}"/>
              </a:ext>
            </a:extLst>
          </p:cNvPr>
          <p:cNvSpPr txBox="1"/>
          <p:nvPr/>
        </p:nvSpPr>
        <p:spPr>
          <a:xfrm>
            <a:off x="8127999" y="2557577"/>
            <a:ext cx="1592263" cy="276999"/>
          </a:xfrm>
          <a:prstGeom prst="rect">
            <a:avLst/>
          </a:prstGeom>
          <a:noFill/>
        </p:spPr>
        <p:txBody>
          <a:bodyPr wrap="square" lIns="0" tIns="0" rIns="0" bIns="0" rtlCol="0" anchor="b">
            <a:spAutoFit/>
          </a:bodyPr>
          <a:lstStyle/>
          <a:p>
            <a:pPr algn="ctr"/>
            <a:r>
              <a:rPr lang="en-US" sz="1800" dirty="0">
                <a:solidFill>
                  <a:schemeClr val="accent1"/>
                </a:solidFill>
                <a:latin typeface="+mj-lt"/>
              </a:rPr>
              <a:t>Label</a:t>
            </a:r>
          </a:p>
        </p:txBody>
      </p:sp>
      <p:sp>
        <p:nvSpPr>
          <p:cNvPr id="58" name="TextBox 57">
            <a:extLst>
              <a:ext uri="{FF2B5EF4-FFF2-40B4-BE49-F238E27FC236}">
                <a16:creationId xmlns:a16="http://schemas.microsoft.com/office/drawing/2014/main" id="{F3A3C887-766E-7947-9BF9-DDF8B4261A65}"/>
              </a:ext>
            </a:extLst>
          </p:cNvPr>
          <p:cNvSpPr txBox="1"/>
          <p:nvPr/>
        </p:nvSpPr>
        <p:spPr>
          <a:xfrm>
            <a:off x="6240462" y="4462594"/>
            <a:ext cx="1597025" cy="430887"/>
          </a:xfrm>
          <a:prstGeom prst="rect">
            <a:avLst/>
          </a:prstGeom>
          <a:noFill/>
        </p:spPr>
        <p:txBody>
          <a:bodyPr wrap="square" lIns="0" tIns="0" rIns="0" bIns="0" rtlCol="0">
            <a:spAutoFit/>
          </a:bodyPr>
          <a:lstStyle/>
          <a:p>
            <a:pPr algn="ctr"/>
            <a:r>
              <a:rPr lang="en-US" sz="1400" dirty="0">
                <a:latin typeface="+mj-lt"/>
              </a:rPr>
              <a:t>Additional descriptive text</a:t>
            </a:r>
          </a:p>
        </p:txBody>
      </p:sp>
      <p:grpSp>
        <p:nvGrpSpPr>
          <p:cNvPr id="32" name="Group 31" descr="Icon location">
            <a:extLst>
              <a:ext uri="{FF2B5EF4-FFF2-40B4-BE49-F238E27FC236}">
                <a16:creationId xmlns:a16="http://schemas.microsoft.com/office/drawing/2014/main" id="{2374EA26-B59A-714B-A4A6-07C47FCC9FF4}"/>
              </a:ext>
            </a:extLst>
          </p:cNvPr>
          <p:cNvGrpSpPr/>
          <p:nvPr/>
        </p:nvGrpSpPr>
        <p:grpSpPr>
          <a:xfrm>
            <a:off x="6410325" y="2987388"/>
            <a:ext cx="1242000" cy="1242000"/>
            <a:chOff x="6240463" y="3560884"/>
            <a:chExt cx="659875" cy="659875"/>
          </a:xfrm>
        </p:grpSpPr>
        <p:grpSp>
          <p:nvGrpSpPr>
            <p:cNvPr id="34" name="Group 33">
              <a:extLst>
                <a:ext uri="{FF2B5EF4-FFF2-40B4-BE49-F238E27FC236}">
                  <a16:creationId xmlns:a16="http://schemas.microsoft.com/office/drawing/2014/main" id="{C9DAE554-FC9B-DD46-BDD3-7E784EEE9893}"/>
                </a:ext>
              </a:extLst>
            </p:cNvPr>
            <p:cNvGrpSpPr/>
            <p:nvPr/>
          </p:nvGrpSpPr>
          <p:grpSpPr>
            <a:xfrm>
              <a:off x="6240463" y="3560884"/>
              <a:ext cx="659875" cy="659875"/>
              <a:chOff x="584200" y="3560884"/>
              <a:chExt cx="659875" cy="659875"/>
            </a:xfrm>
          </p:grpSpPr>
          <p:sp>
            <p:nvSpPr>
              <p:cNvPr id="43" name="Oval 42">
                <a:extLst>
                  <a:ext uri="{FF2B5EF4-FFF2-40B4-BE49-F238E27FC236}">
                    <a16:creationId xmlns:a16="http://schemas.microsoft.com/office/drawing/2014/main" id="{23C2634A-D9BF-0A47-A71E-70C7E50F4363}"/>
                  </a:ext>
                </a:extLst>
              </p:cNvPr>
              <p:cNvSpPr/>
              <p:nvPr/>
            </p:nvSpPr>
            <p:spPr bwMode="auto">
              <a:xfrm>
                <a:off x="584200" y="3560884"/>
                <a:ext cx="659875" cy="659875"/>
              </a:xfrm>
              <a:prstGeom prst="ellipse">
                <a:avLst/>
              </a:prstGeom>
              <a:solidFill>
                <a:schemeClr val="accent1"/>
              </a:solidFill>
              <a:ln w="254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800" dirty="0">
                  <a:solidFill>
                    <a:srgbClr val="FFFFFF"/>
                  </a:solidFill>
                  <a:latin typeface="+mj-lt"/>
                  <a:ea typeface="Segoe UI" pitchFamily="34" charset="0"/>
                  <a:cs typeface="Segoe UI" pitchFamily="34" charset="0"/>
                </a:endParaRPr>
              </a:p>
            </p:txBody>
          </p:sp>
          <p:sp>
            <p:nvSpPr>
              <p:cNvPr id="44" name="Oval 43">
                <a:extLst>
                  <a:ext uri="{FF2B5EF4-FFF2-40B4-BE49-F238E27FC236}">
                    <a16:creationId xmlns:a16="http://schemas.microsoft.com/office/drawing/2014/main" id="{7305330F-09A8-D943-8116-93BEDB84EA11}"/>
                  </a:ext>
                </a:extLst>
              </p:cNvPr>
              <p:cNvSpPr/>
              <p:nvPr/>
            </p:nvSpPr>
            <p:spPr bwMode="auto">
              <a:xfrm>
                <a:off x="624585" y="3601269"/>
                <a:ext cx="579104" cy="579104"/>
              </a:xfrm>
              <a:prstGeom prst="ellipse">
                <a:avLst/>
              </a:prstGeom>
              <a:solidFill>
                <a:schemeClr val="tx2"/>
              </a:solidFill>
              <a:ln w="254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800" dirty="0">
                  <a:solidFill>
                    <a:srgbClr val="FFFFFF"/>
                  </a:solidFill>
                  <a:latin typeface="+mj-lt"/>
                  <a:ea typeface="Segoe UI" pitchFamily="34" charset="0"/>
                  <a:cs typeface="Segoe UI" pitchFamily="34" charset="0"/>
                </a:endParaRPr>
              </a:p>
            </p:txBody>
          </p:sp>
        </p:grpSp>
        <p:sp>
          <p:nvSpPr>
            <p:cNvPr id="42" name="Brush" title="Icon of a paintbrush">
              <a:extLst>
                <a:ext uri="{FF2B5EF4-FFF2-40B4-BE49-F238E27FC236}">
                  <a16:creationId xmlns:a16="http://schemas.microsoft.com/office/drawing/2014/main" id="{5E0399FA-83AA-284E-8765-078971014329}"/>
                </a:ext>
              </a:extLst>
            </p:cNvPr>
            <p:cNvSpPr>
              <a:spLocks noChangeAspect="1" noEditPoints="1"/>
            </p:cNvSpPr>
            <p:nvPr/>
          </p:nvSpPr>
          <p:spPr bwMode="auto">
            <a:xfrm>
              <a:off x="6359853" y="3732895"/>
              <a:ext cx="389618" cy="281697"/>
            </a:xfrm>
            <a:custGeom>
              <a:avLst/>
              <a:gdLst>
                <a:gd name="T0" fmla="*/ 873 w 3144"/>
                <a:gd name="T1" fmla="*/ 1898 h 2272"/>
                <a:gd name="T2" fmla="*/ 1247 w 3144"/>
                <a:gd name="T3" fmla="*/ 1523 h 2272"/>
                <a:gd name="T4" fmla="*/ 1621 w 3144"/>
                <a:gd name="T5" fmla="*/ 1898 h 2272"/>
                <a:gd name="T6" fmla="*/ 1247 w 3144"/>
                <a:gd name="T7" fmla="*/ 2272 h 2272"/>
                <a:gd name="T8" fmla="*/ 499 w 3144"/>
                <a:gd name="T9" fmla="*/ 2272 h 2272"/>
                <a:gd name="T10" fmla="*/ 873 w 3144"/>
                <a:gd name="T11" fmla="*/ 1898 h 2272"/>
                <a:gd name="T12" fmla="*/ 1621 w 3144"/>
                <a:gd name="T13" fmla="*/ 1898 h 2272"/>
                <a:gd name="T14" fmla="*/ 3041 w 3144"/>
                <a:gd name="T15" fmla="*/ 478 h 2272"/>
                <a:gd name="T16" fmla="*/ 3041 w 3144"/>
                <a:gd name="T17" fmla="*/ 104 h 2272"/>
                <a:gd name="T18" fmla="*/ 2667 w 3144"/>
                <a:gd name="T19" fmla="*/ 104 h 2272"/>
                <a:gd name="T20" fmla="*/ 1247 w 3144"/>
                <a:gd name="T21" fmla="*/ 1523 h 2272"/>
                <a:gd name="T22" fmla="*/ 2066 w 3144"/>
                <a:gd name="T23" fmla="*/ 1453 h 2272"/>
                <a:gd name="T24" fmla="*/ 1691 w 3144"/>
                <a:gd name="T25" fmla="*/ 1079 h 2272"/>
                <a:gd name="T26" fmla="*/ 0 w 3144"/>
                <a:gd name="T27" fmla="*/ 2272 h 2272"/>
                <a:gd name="T28" fmla="*/ 499 w 3144"/>
                <a:gd name="T29" fmla="*/ 2272 h 2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144" h="2272">
                  <a:moveTo>
                    <a:pt x="873" y="1898"/>
                  </a:moveTo>
                  <a:cubicBezTo>
                    <a:pt x="873" y="1691"/>
                    <a:pt x="1040" y="1523"/>
                    <a:pt x="1247" y="1523"/>
                  </a:cubicBezTo>
                  <a:cubicBezTo>
                    <a:pt x="1454" y="1523"/>
                    <a:pt x="1621" y="1691"/>
                    <a:pt x="1621" y="1898"/>
                  </a:cubicBezTo>
                  <a:cubicBezTo>
                    <a:pt x="1621" y="2104"/>
                    <a:pt x="1454" y="2272"/>
                    <a:pt x="1247" y="2272"/>
                  </a:cubicBezTo>
                  <a:cubicBezTo>
                    <a:pt x="499" y="2272"/>
                    <a:pt x="499" y="2272"/>
                    <a:pt x="499" y="2272"/>
                  </a:cubicBezTo>
                  <a:cubicBezTo>
                    <a:pt x="705" y="2272"/>
                    <a:pt x="873" y="2104"/>
                    <a:pt x="873" y="1898"/>
                  </a:cubicBezTo>
                  <a:moveTo>
                    <a:pt x="1621" y="1898"/>
                  </a:moveTo>
                  <a:cubicBezTo>
                    <a:pt x="3041" y="478"/>
                    <a:pt x="3041" y="478"/>
                    <a:pt x="3041" y="478"/>
                  </a:cubicBezTo>
                  <a:cubicBezTo>
                    <a:pt x="3144" y="375"/>
                    <a:pt x="3144" y="207"/>
                    <a:pt x="3041" y="104"/>
                  </a:cubicBezTo>
                  <a:cubicBezTo>
                    <a:pt x="2938" y="0"/>
                    <a:pt x="2770" y="0"/>
                    <a:pt x="2667" y="104"/>
                  </a:cubicBezTo>
                  <a:cubicBezTo>
                    <a:pt x="1247" y="1523"/>
                    <a:pt x="1247" y="1523"/>
                    <a:pt x="1247" y="1523"/>
                  </a:cubicBezTo>
                  <a:moveTo>
                    <a:pt x="2066" y="1453"/>
                  </a:moveTo>
                  <a:cubicBezTo>
                    <a:pt x="1979" y="1295"/>
                    <a:pt x="1850" y="1165"/>
                    <a:pt x="1691" y="1079"/>
                  </a:cubicBezTo>
                  <a:moveTo>
                    <a:pt x="0" y="2272"/>
                  </a:moveTo>
                  <a:cubicBezTo>
                    <a:pt x="499" y="2272"/>
                    <a:pt x="499" y="2272"/>
                    <a:pt x="499" y="2272"/>
                  </a:cubicBezTo>
                </a:path>
              </a:pathLst>
            </a:custGeom>
            <a:noFill/>
            <a:ln w="15875" cap="sq">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51" name="TextBox 50">
            <a:extLst>
              <a:ext uri="{FF2B5EF4-FFF2-40B4-BE49-F238E27FC236}">
                <a16:creationId xmlns:a16="http://schemas.microsoft.com/office/drawing/2014/main" id="{0934464B-44C3-704A-BCF1-E4DC9A04A529}"/>
              </a:ext>
            </a:extLst>
          </p:cNvPr>
          <p:cNvSpPr txBox="1"/>
          <p:nvPr/>
        </p:nvSpPr>
        <p:spPr>
          <a:xfrm>
            <a:off x="6240016" y="2557577"/>
            <a:ext cx="1595438" cy="276999"/>
          </a:xfrm>
          <a:prstGeom prst="rect">
            <a:avLst/>
          </a:prstGeom>
          <a:noFill/>
        </p:spPr>
        <p:txBody>
          <a:bodyPr wrap="square" lIns="0" tIns="0" rIns="0" bIns="0" rtlCol="0" anchor="b">
            <a:spAutoFit/>
          </a:bodyPr>
          <a:lstStyle/>
          <a:p>
            <a:pPr algn="ctr"/>
            <a:r>
              <a:rPr lang="en-US" sz="1800" dirty="0">
                <a:solidFill>
                  <a:schemeClr val="accent1"/>
                </a:solidFill>
                <a:latin typeface="+mj-lt"/>
              </a:rPr>
              <a:t>Label</a:t>
            </a:r>
          </a:p>
        </p:txBody>
      </p:sp>
      <p:sp>
        <p:nvSpPr>
          <p:cNvPr id="56" name="TextBox 55">
            <a:extLst>
              <a:ext uri="{FF2B5EF4-FFF2-40B4-BE49-F238E27FC236}">
                <a16:creationId xmlns:a16="http://schemas.microsoft.com/office/drawing/2014/main" id="{E98020A0-3DB3-8644-8257-E1132A5382A7}"/>
              </a:ext>
            </a:extLst>
          </p:cNvPr>
          <p:cNvSpPr txBox="1"/>
          <p:nvPr/>
        </p:nvSpPr>
        <p:spPr>
          <a:xfrm>
            <a:off x="4356100" y="4462594"/>
            <a:ext cx="1603374" cy="430887"/>
          </a:xfrm>
          <a:prstGeom prst="rect">
            <a:avLst/>
          </a:prstGeom>
          <a:noFill/>
        </p:spPr>
        <p:txBody>
          <a:bodyPr wrap="square" lIns="0" tIns="0" rIns="0" bIns="0" rtlCol="0">
            <a:spAutoFit/>
          </a:bodyPr>
          <a:lstStyle/>
          <a:p>
            <a:pPr algn="ctr"/>
            <a:r>
              <a:rPr lang="en-US" sz="1400" dirty="0">
                <a:latin typeface="+mj-lt"/>
              </a:rPr>
              <a:t>Additional descriptive text</a:t>
            </a:r>
          </a:p>
        </p:txBody>
      </p:sp>
      <p:grpSp>
        <p:nvGrpSpPr>
          <p:cNvPr id="27" name="Group 26" descr="Icon location">
            <a:extLst>
              <a:ext uri="{FF2B5EF4-FFF2-40B4-BE49-F238E27FC236}">
                <a16:creationId xmlns:a16="http://schemas.microsoft.com/office/drawing/2014/main" id="{E17DCCD5-C199-8C4D-BE52-2C2D7796F00C}"/>
              </a:ext>
            </a:extLst>
          </p:cNvPr>
          <p:cNvGrpSpPr/>
          <p:nvPr/>
        </p:nvGrpSpPr>
        <p:grpSpPr>
          <a:xfrm>
            <a:off x="4535488" y="2987388"/>
            <a:ext cx="1242000" cy="1242000"/>
            <a:chOff x="4358213" y="3560884"/>
            <a:chExt cx="659875" cy="659875"/>
          </a:xfrm>
        </p:grpSpPr>
        <p:grpSp>
          <p:nvGrpSpPr>
            <p:cNvPr id="28" name="Group 27">
              <a:extLst>
                <a:ext uri="{FF2B5EF4-FFF2-40B4-BE49-F238E27FC236}">
                  <a16:creationId xmlns:a16="http://schemas.microsoft.com/office/drawing/2014/main" id="{CCA978A2-2B76-C449-AB4C-3C90CF0365AB}"/>
                </a:ext>
              </a:extLst>
            </p:cNvPr>
            <p:cNvGrpSpPr/>
            <p:nvPr/>
          </p:nvGrpSpPr>
          <p:grpSpPr>
            <a:xfrm>
              <a:off x="4358213" y="3560884"/>
              <a:ext cx="659875" cy="659875"/>
              <a:chOff x="584200" y="3560884"/>
              <a:chExt cx="659875" cy="659875"/>
            </a:xfrm>
          </p:grpSpPr>
          <p:sp>
            <p:nvSpPr>
              <p:cNvPr id="30" name="Oval 29">
                <a:extLst>
                  <a:ext uri="{FF2B5EF4-FFF2-40B4-BE49-F238E27FC236}">
                    <a16:creationId xmlns:a16="http://schemas.microsoft.com/office/drawing/2014/main" id="{80F40B89-2B72-6D4C-91F9-912C1DDEF885}"/>
                  </a:ext>
                </a:extLst>
              </p:cNvPr>
              <p:cNvSpPr/>
              <p:nvPr/>
            </p:nvSpPr>
            <p:spPr bwMode="auto">
              <a:xfrm>
                <a:off x="584200" y="3560884"/>
                <a:ext cx="659875" cy="659875"/>
              </a:xfrm>
              <a:prstGeom prst="ellipse">
                <a:avLst/>
              </a:prstGeom>
              <a:solidFill>
                <a:schemeClr val="accent1"/>
              </a:solidFill>
              <a:ln w="254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800" dirty="0">
                  <a:solidFill>
                    <a:srgbClr val="FFFFFF"/>
                  </a:solidFill>
                  <a:latin typeface="+mj-lt"/>
                  <a:ea typeface="Segoe UI" pitchFamily="34" charset="0"/>
                  <a:cs typeface="Segoe UI" pitchFamily="34" charset="0"/>
                </a:endParaRPr>
              </a:p>
            </p:txBody>
          </p:sp>
          <p:sp>
            <p:nvSpPr>
              <p:cNvPr id="31" name="Oval 30">
                <a:extLst>
                  <a:ext uri="{FF2B5EF4-FFF2-40B4-BE49-F238E27FC236}">
                    <a16:creationId xmlns:a16="http://schemas.microsoft.com/office/drawing/2014/main" id="{D2EDDDB7-A71C-1342-AFCC-3CC3DBE94652}"/>
                  </a:ext>
                </a:extLst>
              </p:cNvPr>
              <p:cNvSpPr/>
              <p:nvPr/>
            </p:nvSpPr>
            <p:spPr bwMode="auto">
              <a:xfrm>
                <a:off x="624585" y="3601269"/>
                <a:ext cx="579104" cy="579104"/>
              </a:xfrm>
              <a:prstGeom prst="ellipse">
                <a:avLst/>
              </a:prstGeom>
              <a:solidFill>
                <a:schemeClr val="tx2"/>
              </a:solidFill>
              <a:ln w="254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800" dirty="0">
                  <a:solidFill>
                    <a:srgbClr val="FFFFFF"/>
                  </a:solidFill>
                  <a:latin typeface="+mj-lt"/>
                  <a:ea typeface="Segoe UI" pitchFamily="34" charset="0"/>
                  <a:cs typeface="Segoe UI" pitchFamily="34" charset="0"/>
                </a:endParaRPr>
              </a:p>
            </p:txBody>
          </p:sp>
        </p:grpSp>
        <p:sp>
          <p:nvSpPr>
            <p:cNvPr id="29" name="Relationship_F003" title="Icon of three boxes connected by lines">
              <a:extLst>
                <a:ext uri="{FF2B5EF4-FFF2-40B4-BE49-F238E27FC236}">
                  <a16:creationId xmlns:a16="http://schemas.microsoft.com/office/drawing/2014/main" id="{E0282A45-FF6C-2540-AC40-9DA2F0058041}"/>
                </a:ext>
              </a:extLst>
            </p:cNvPr>
            <p:cNvSpPr>
              <a:spLocks noChangeAspect="1" noEditPoints="1"/>
            </p:cNvSpPr>
            <p:nvPr/>
          </p:nvSpPr>
          <p:spPr bwMode="auto">
            <a:xfrm>
              <a:off x="4504544" y="3739157"/>
              <a:ext cx="321268" cy="300487"/>
            </a:xfrm>
            <a:custGeom>
              <a:avLst/>
              <a:gdLst>
                <a:gd name="T0" fmla="*/ 3230 w 4406"/>
                <a:gd name="T1" fmla="*/ 0 h 4121"/>
                <a:gd name="T2" fmla="*/ 4406 w 4406"/>
                <a:gd name="T3" fmla="*/ 0 h 4121"/>
                <a:gd name="T4" fmla="*/ 4406 w 4406"/>
                <a:gd name="T5" fmla="*/ 1176 h 4121"/>
                <a:gd name="T6" fmla="*/ 3230 w 4406"/>
                <a:gd name="T7" fmla="*/ 1176 h 4121"/>
                <a:gd name="T8" fmla="*/ 3230 w 4406"/>
                <a:gd name="T9" fmla="*/ 0 h 4121"/>
                <a:gd name="T10" fmla="*/ 3230 w 4406"/>
                <a:gd name="T11" fmla="*/ 4121 h 4121"/>
                <a:gd name="T12" fmla="*/ 4406 w 4406"/>
                <a:gd name="T13" fmla="*/ 4121 h 4121"/>
                <a:gd name="T14" fmla="*/ 4406 w 4406"/>
                <a:gd name="T15" fmla="*/ 2945 h 4121"/>
                <a:gd name="T16" fmla="*/ 3230 w 4406"/>
                <a:gd name="T17" fmla="*/ 2945 h 4121"/>
                <a:gd name="T18" fmla="*/ 3230 w 4406"/>
                <a:gd name="T19" fmla="*/ 4121 h 4121"/>
                <a:gd name="T20" fmla="*/ 0 w 4406"/>
                <a:gd name="T21" fmla="*/ 2653 h 4121"/>
                <a:gd name="T22" fmla="*/ 1175 w 4406"/>
                <a:gd name="T23" fmla="*/ 2653 h 4121"/>
                <a:gd name="T24" fmla="*/ 1175 w 4406"/>
                <a:gd name="T25" fmla="*/ 1477 h 4121"/>
                <a:gd name="T26" fmla="*/ 0 w 4406"/>
                <a:gd name="T27" fmla="*/ 1477 h 4121"/>
                <a:gd name="T28" fmla="*/ 0 w 4406"/>
                <a:gd name="T29" fmla="*/ 2653 h 4121"/>
                <a:gd name="T30" fmla="*/ 1176 w 4406"/>
                <a:gd name="T31" fmla="*/ 2062 h 4121"/>
                <a:gd name="T32" fmla="*/ 3230 w 4406"/>
                <a:gd name="T33" fmla="*/ 690 h 4121"/>
                <a:gd name="T34" fmla="*/ 3230 w 4406"/>
                <a:gd name="T35" fmla="*/ 3434 h 4121"/>
                <a:gd name="T36" fmla="*/ 1181 w 4406"/>
                <a:gd name="T37" fmla="*/ 2064 h 4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406" h="4121">
                  <a:moveTo>
                    <a:pt x="3230" y="0"/>
                  </a:moveTo>
                  <a:lnTo>
                    <a:pt x="4406" y="0"/>
                  </a:lnTo>
                  <a:lnTo>
                    <a:pt x="4406" y="1176"/>
                  </a:lnTo>
                  <a:lnTo>
                    <a:pt x="3230" y="1176"/>
                  </a:lnTo>
                  <a:lnTo>
                    <a:pt x="3230" y="0"/>
                  </a:lnTo>
                  <a:moveTo>
                    <a:pt x="3230" y="4121"/>
                  </a:moveTo>
                  <a:lnTo>
                    <a:pt x="4406" y="4121"/>
                  </a:lnTo>
                  <a:lnTo>
                    <a:pt x="4406" y="2945"/>
                  </a:lnTo>
                  <a:lnTo>
                    <a:pt x="3230" y="2945"/>
                  </a:lnTo>
                  <a:lnTo>
                    <a:pt x="3230" y="4121"/>
                  </a:lnTo>
                  <a:moveTo>
                    <a:pt x="0" y="2653"/>
                  </a:moveTo>
                  <a:lnTo>
                    <a:pt x="1175" y="2653"/>
                  </a:lnTo>
                  <a:lnTo>
                    <a:pt x="1175" y="1477"/>
                  </a:lnTo>
                  <a:lnTo>
                    <a:pt x="0" y="1477"/>
                  </a:lnTo>
                  <a:lnTo>
                    <a:pt x="0" y="2653"/>
                  </a:lnTo>
                  <a:moveTo>
                    <a:pt x="1176" y="2062"/>
                  </a:moveTo>
                  <a:lnTo>
                    <a:pt x="3230" y="690"/>
                  </a:lnTo>
                  <a:moveTo>
                    <a:pt x="3230" y="3434"/>
                  </a:moveTo>
                  <a:lnTo>
                    <a:pt x="1181" y="2064"/>
                  </a:lnTo>
                </a:path>
              </a:pathLst>
            </a:custGeom>
            <a:noFill/>
            <a:ln w="15875" cap="sq">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lin ang="5400000" scaled="1"/>
                </a:gradFill>
              </a:endParaRPr>
            </a:p>
          </p:txBody>
        </p:sp>
      </p:grpSp>
      <p:sp>
        <p:nvSpPr>
          <p:cNvPr id="50" name="TextBox 49">
            <a:extLst>
              <a:ext uri="{FF2B5EF4-FFF2-40B4-BE49-F238E27FC236}">
                <a16:creationId xmlns:a16="http://schemas.microsoft.com/office/drawing/2014/main" id="{79C8BEEA-C4E6-8043-B127-B5CE82A50F62}"/>
              </a:ext>
            </a:extLst>
          </p:cNvPr>
          <p:cNvSpPr txBox="1"/>
          <p:nvPr/>
        </p:nvSpPr>
        <p:spPr>
          <a:xfrm>
            <a:off x="4367808" y="2557577"/>
            <a:ext cx="1595438" cy="276999"/>
          </a:xfrm>
          <a:prstGeom prst="rect">
            <a:avLst/>
          </a:prstGeom>
          <a:noFill/>
        </p:spPr>
        <p:txBody>
          <a:bodyPr wrap="square" lIns="0" tIns="0" rIns="0" bIns="0" rtlCol="0" anchor="b">
            <a:spAutoFit/>
          </a:bodyPr>
          <a:lstStyle/>
          <a:p>
            <a:pPr algn="ctr"/>
            <a:r>
              <a:rPr lang="en-US" sz="1800" dirty="0">
                <a:solidFill>
                  <a:schemeClr val="accent1"/>
                </a:solidFill>
                <a:latin typeface="+mj-lt"/>
              </a:rPr>
              <a:t>Label</a:t>
            </a:r>
          </a:p>
        </p:txBody>
      </p:sp>
      <p:sp>
        <p:nvSpPr>
          <p:cNvPr id="55" name="TextBox 54">
            <a:extLst>
              <a:ext uri="{FF2B5EF4-FFF2-40B4-BE49-F238E27FC236}">
                <a16:creationId xmlns:a16="http://schemas.microsoft.com/office/drawing/2014/main" id="{E7469F56-A16C-0E43-9078-8468470E9877}"/>
              </a:ext>
            </a:extLst>
          </p:cNvPr>
          <p:cNvSpPr txBox="1"/>
          <p:nvPr/>
        </p:nvSpPr>
        <p:spPr>
          <a:xfrm>
            <a:off x="2470150" y="4462594"/>
            <a:ext cx="1595438" cy="430887"/>
          </a:xfrm>
          <a:prstGeom prst="rect">
            <a:avLst/>
          </a:prstGeom>
          <a:noFill/>
        </p:spPr>
        <p:txBody>
          <a:bodyPr wrap="square" lIns="0" tIns="0" rIns="0" bIns="0" rtlCol="0">
            <a:spAutoFit/>
          </a:bodyPr>
          <a:lstStyle/>
          <a:p>
            <a:pPr algn="ctr"/>
            <a:r>
              <a:rPr lang="en-US" sz="1400" dirty="0">
                <a:latin typeface="+mj-lt"/>
              </a:rPr>
              <a:t>Additional descriptive text</a:t>
            </a:r>
          </a:p>
        </p:txBody>
      </p:sp>
      <p:grpSp>
        <p:nvGrpSpPr>
          <p:cNvPr id="4" name="Group 3" descr="Icon location">
            <a:extLst>
              <a:ext uri="{FF2B5EF4-FFF2-40B4-BE49-F238E27FC236}">
                <a16:creationId xmlns:a16="http://schemas.microsoft.com/office/drawing/2014/main" id="{2C53A3EA-A276-6844-9283-8794FB408AE0}"/>
              </a:ext>
            </a:extLst>
          </p:cNvPr>
          <p:cNvGrpSpPr/>
          <p:nvPr/>
        </p:nvGrpSpPr>
        <p:grpSpPr>
          <a:xfrm>
            <a:off x="2640013" y="2987388"/>
            <a:ext cx="1242000" cy="1242000"/>
            <a:chOff x="2470150" y="3560884"/>
            <a:chExt cx="659875" cy="659875"/>
          </a:xfrm>
        </p:grpSpPr>
        <p:grpSp>
          <p:nvGrpSpPr>
            <p:cNvPr id="24" name="Group 23">
              <a:extLst>
                <a:ext uri="{FF2B5EF4-FFF2-40B4-BE49-F238E27FC236}">
                  <a16:creationId xmlns:a16="http://schemas.microsoft.com/office/drawing/2014/main" id="{BCE3D5B7-DDDA-0645-B453-19118EC75F4F}"/>
                </a:ext>
              </a:extLst>
            </p:cNvPr>
            <p:cNvGrpSpPr/>
            <p:nvPr/>
          </p:nvGrpSpPr>
          <p:grpSpPr>
            <a:xfrm>
              <a:off x="2470150" y="3560884"/>
              <a:ext cx="659875" cy="659875"/>
              <a:chOff x="584200" y="3560884"/>
              <a:chExt cx="659875" cy="659875"/>
            </a:xfrm>
          </p:grpSpPr>
          <p:sp>
            <p:nvSpPr>
              <p:cNvPr id="25" name="Oval 24">
                <a:extLst>
                  <a:ext uri="{FF2B5EF4-FFF2-40B4-BE49-F238E27FC236}">
                    <a16:creationId xmlns:a16="http://schemas.microsoft.com/office/drawing/2014/main" id="{4DAF055E-ED1E-C341-9322-1D0D1FAAB9A9}"/>
                  </a:ext>
                </a:extLst>
              </p:cNvPr>
              <p:cNvSpPr/>
              <p:nvPr/>
            </p:nvSpPr>
            <p:spPr bwMode="auto">
              <a:xfrm>
                <a:off x="584200" y="3560884"/>
                <a:ext cx="659875" cy="659875"/>
              </a:xfrm>
              <a:prstGeom prst="ellipse">
                <a:avLst/>
              </a:prstGeom>
              <a:solidFill>
                <a:schemeClr val="accent1"/>
              </a:solidFill>
              <a:ln w="254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800" dirty="0">
                  <a:solidFill>
                    <a:srgbClr val="FFFFFF"/>
                  </a:solidFill>
                  <a:latin typeface="+mj-lt"/>
                  <a:ea typeface="Segoe UI" pitchFamily="34" charset="0"/>
                  <a:cs typeface="Segoe UI" pitchFamily="34" charset="0"/>
                </a:endParaRPr>
              </a:p>
            </p:txBody>
          </p:sp>
          <p:sp>
            <p:nvSpPr>
              <p:cNvPr id="26" name="Oval 25">
                <a:extLst>
                  <a:ext uri="{FF2B5EF4-FFF2-40B4-BE49-F238E27FC236}">
                    <a16:creationId xmlns:a16="http://schemas.microsoft.com/office/drawing/2014/main" id="{9E5F196D-214C-164E-8A44-B9B89EAC5501}"/>
                  </a:ext>
                </a:extLst>
              </p:cNvPr>
              <p:cNvSpPr/>
              <p:nvPr/>
            </p:nvSpPr>
            <p:spPr bwMode="auto">
              <a:xfrm>
                <a:off x="624585" y="3601269"/>
                <a:ext cx="579104" cy="579104"/>
              </a:xfrm>
              <a:prstGeom prst="ellipse">
                <a:avLst/>
              </a:prstGeom>
              <a:solidFill>
                <a:schemeClr val="tx2"/>
              </a:solidFill>
              <a:ln w="254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800" dirty="0">
                  <a:solidFill>
                    <a:srgbClr val="FFFFFF"/>
                  </a:solidFill>
                  <a:latin typeface="+mj-lt"/>
                  <a:ea typeface="Segoe UI" pitchFamily="34" charset="0"/>
                  <a:cs typeface="Segoe UI" pitchFamily="34" charset="0"/>
                </a:endParaRPr>
              </a:p>
            </p:txBody>
          </p:sp>
        </p:grpSp>
        <p:sp>
          <p:nvSpPr>
            <p:cNvPr id="57" name="Brain_3" title="Icon of a brain">
              <a:extLst>
                <a:ext uri="{FF2B5EF4-FFF2-40B4-BE49-F238E27FC236}">
                  <a16:creationId xmlns:a16="http://schemas.microsoft.com/office/drawing/2014/main" id="{803117F3-C0F5-DB49-80FA-B7C141768BB9}"/>
                </a:ext>
              </a:extLst>
            </p:cNvPr>
            <p:cNvSpPr>
              <a:spLocks noChangeAspect="1" noEditPoints="1"/>
            </p:cNvSpPr>
            <p:nvPr/>
          </p:nvSpPr>
          <p:spPr bwMode="auto">
            <a:xfrm>
              <a:off x="2627289" y="3701581"/>
              <a:ext cx="340157" cy="365760"/>
            </a:xfrm>
            <a:custGeom>
              <a:avLst/>
              <a:gdLst>
                <a:gd name="T0" fmla="*/ 68 w 315"/>
                <a:gd name="T1" fmla="*/ 292 h 338"/>
                <a:gd name="T2" fmla="*/ 24 w 315"/>
                <a:gd name="T3" fmla="*/ 231 h 338"/>
                <a:gd name="T4" fmla="*/ 28 w 315"/>
                <a:gd name="T5" fmla="*/ 126 h 338"/>
                <a:gd name="T6" fmla="*/ 68 w 315"/>
                <a:gd name="T7" fmla="*/ 46 h 338"/>
                <a:gd name="T8" fmla="*/ 113 w 315"/>
                <a:gd name="T9" fmla="*/ 0 h 338"/>
                <a:gd name="T10" fmla="*/ 158 w 315"/>
                <a:gd name="T11" fmla="*/ 293 h 338"/>
                <a:gd name="T12" fmla="*/ 248 w 315"/>
                <a:gd name="T13" fmla="*/ 292 h 338"/>
                <a:gd name="T14" fmla="*/ 292 w 315"/>
                <a:gd name="T15" fmla="*/ 231 h 338"/>
                <a:gd name="T16" fmla="*/ 287 w 315"/>
                <a:gd name="T17" fmla="*/ 126 h 338"/>
                <a:gd name="T18" fmla="*/ 248 w 315"/>
                <a:gd name="T19" fmla="*/ 46 h 338"/>
                <a:gd name="T20" fmla="*/ 203 w 315"/>
                <a:gd name="T21" fmla="*/ 0 h 338"/>
                <a:gd name="T22" fmla="*/ 158 w 315"/>
                <a:gd name="T23" fmla="*/ 293 h 338"/>
                <a:gd name="T24" fmla="*/ 90 w 315"/>
                <a:gd name="T25" fmla="*/ 293 h 338"/>
                <a:gd name="T26" fmla="*/ 248 w 315"/>
                <a:gd name="T27" fmla="*/ 293 h 338"/>
                <a:gd name="T28" fmla="*/ 68 w 315"/>
                <a:gd name="T29" fmla="*/ 180 h 338"/>
                <a:gd name="T30" fmla="*/ 90 w 315"/>
                <a:gd name="T31" fmla="*/ 203 h 338"/>
                <a:gd name="T32" fmla="*/ 158 w 315"/>
                <a:gd name="T33" fmla="*/ 225 h 338"/>
                <a:gd name="T34" fmla="*/ 225 w 315"/>
                <a:gd name="T35" fmla="*/ 203 h 338"/>
                <a:gd name="T36" fmla="*/ 248 w 315"/>
                <a:gd name="T37" fmla="*/ 180 h 338"/>
                <a:gd name="T38" fmla="*/ 79 w 315"/>
                <a:gd name="T39" fmla="*/ 90 h 338"/>
                <a:gd name="T40" fmla="*/ 113 w 315"/>
                <a:gd name="T41" fmla="*/ 113 h 338"/>
                <a:gd name="T42" fmla="*/ 135 w 315"/>
                <a:gd name="T43" fmla="*/ 135 h 338"/>
                <a:gd name="T44" fmla="*/ 203 w 315"/>
                <a:gd name="T45" fmla="*/ 113 h 338"/>
                <a:gd name="T46" fmla="*/ 225 w 315"/>
                <a:gd name="T47" fmla="*/ 90 h 338"/>
                <a:gd name="T48" fmla="*/ 24 w 315"/>
                <a:gd name="T49" fmla="*/ 231 h 338"/>
                <a:gd name="T50" fmla="*/ 248 w 315"/>
                <a:gd name="T51" fmla="*/ 248 h 338"/>
                <a:gd name="T52" fmla="*/ 28 w 315"/>
                <a:gd name="T53" fmla="*/ 126 h 338"/>
                <a:gd name="T54" fmla="*/ 243 w 315"/>
                <a:gd name="T55" fmla="*/ 126 h 338"/>
                <a:gd name="T56" fmla="*/ 68 w 315"/>
                <a:gd name="T57" fmla="*/ 45 h 338"/>
                <a:gd name="T58" fmla="*/ 248 w 315"/>
                <a:gd name="T59" fmla="*/ 45 h 338"/>
                <a:gd name="T60" fmla="*/ 135 w 315"/>
                <a:gd name="T61" fmla="*/ 293 h 338"/>
                <a:gd name="T62" fmla="*/ 68 w 315"/>
                <a:gd name="T63" fmla="*/ 293 h 338"/>
                <a:gd name="T64" fmla="*/ 101 w 315"/>
                <a:gd name="T65" fmla="*/ 338 h 338"/>
                <a:gd name="T66" fmla="*/ 158 w 315"/>
                <a:gd name="T67" fmla="*/ 315 h 338"/>
                <a:gd name="T68" fmla="*/ 158 w 315"/>
                <a:gd name="T69" fmla="*/ 293 h 338"/>
                <a:gd name="T70" fmla="*/ 180 w 315"/>
                <a:gd name="T71" fmla="*/ 338 h 338"/>
                <a:gd name="T72" fmla="*/ 248 w 315"/>
                <a:gd name="T73" fmla="*/ 304 h 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15" h="338">
                  <a:moveTo>
                    <a:pt x="68" y="293"/>
                  </a:moveTo>
                  <a:cubicBezTo>
                    <a:pt x="68" y="293"/>
                    <a:pt x="68" y="292"/>
                    <a:pt x="68" y="292"/>
                  </a:cubicBezTo>
                  <a:cubicBezTo>
                    <a:pt x="42" y="289"/>
                    <a:pt x="23" y="268"/>
                    <a:pt x="23" y="242"/>
                  </a:cubicBezTo>
                  <a:cubicBezTo>
                    <a:pt x="23" y="238"/>
                    <a:pt x="23" y="235"/>
                    <a:pt x="24" y="231"/>
                  </a:cubicBezTo>
                  <a:cubicBezTo>
                    <a:pt x="10" y="219"/>
                    <a:pt x="0" y="201"/>
                    <a:pt x="0" y="180"/>
                  </a:cubicBezTo>
                  <a:cubicBezTo>
                    <a:pt x="0" y="158"/>
                    <a:pt x="11" y="138"/>
                    <a:pt x="28" y="126"/>
                  </a:cubicBezTo>
                  <a:cubicBezTo>
                    <a:pt x="25" y="118"/>
                    <a:pt x="23" y="110"/>
                    <a:pt x="23" y="102"/>
                  </a:cubicBezTo>
                  <a:cubicBezTo>
                    <a:pt x="23" y="74"/>
                    <a:pt x="42" y="52"/>
                    <a:pt x="68" y="46"/>
                  </a:cubicBezTo>
                  <a:cubicBezTo>
                    <a:pt x="68" y="46"/>
                    <a:pt x="68" y="46"/>
                    <a:pt x="68" y="45"/>
                  </a:cubicBezTo>
                  <a:cubicBezTo>
                    <a:pt x="68" y="20"/>
                    <a:pt x="88" y="0"/>
                    <a:pt x="113" y="0"/>
                  </a:cubicBezTo>
                  <a:cubicBezTo>
                    <a:pt x="138" y="0"/>
                    <a:pt x="158" y="20"/>
                    <a:pt x="158" y="45"/>
                  </a:cubicBezTo>
                  <a:cubicBezTo>
                    <a:pt x="158" y="293"/>
                    <a:pt x="158" y="293"/>
                    <a:pt x="158" y="293"/>
                  </a:cubicBezTo>
                  <a:moveTo>
                    <a:pt x="248" y="293"/>
                  </a:moveTo>
                  <a:cubicBezTo>
                    <a:pt x="248" y="293"/>
                    <a:pt x="248" y="292"/>
                    <a:pt x="248" y="292"/>
                  </a:cubicBezTo>
                  <a:cubicBezTo>
                    <a:pt x="273" y="289"/>
                    <a:pt x="293" y="268"/>
                    <a:pt x="293" y="242"/>
                  </a:cubicBezTo>
                  <a:cubicBezTo>
                    <a:pt x="293" y="238"/>
                    <a:pt x="292" y="235"/>
                    <a:pt x="292" y="231"/>
                  </a:cubicBezTo>
                  <a:cubicBezTo>
                    <a:pt x="306" y="219"/>
                    <a:pt x="315" y="201"/>
                    <a:pt x="315" y="180"/>
                  </a:cubicBezTo>
                  <a:cubicBezTo>
                    <a:pt x="315" y="158"/>
                    <a:pt x="304" y="138"/>
                    <a:pt x="287" y="126"/>
                  </a:cubicBezTo>
                  <a:cubicBezTo>
                    <a:pt x="291" y="118"/>
                    <a:pt x="293" y="110"/>
                    <a:pt x="293" y="102"/>
                  </a:cubicBezTo>
                  <a:cubicBezTo>
                    <a:pt x="293" y="74"/>
                    <a:pt x="273" y="52"/>
                    <a:pt x="248" y="46"/>
                  </a:cubicBezTo>
                  <a:cubicBezTo>
                    <a:pt x="248" y="46"/>
                    <a:pt x="248" y="46"/>
                    <a:pt x="248" y="45"/>
                  </a:cubicBezTo>
                  <a:cubicBezTo>
                    <a:pt x="248" y="20"/>
                    <a:pt x="228" y="0"/>
                    <a:pt x="203" y="0"/>
                  </a:cubicBezTo>
                  <a:cubicBezTo>
                    <a:pt x="178" y="0"/>
                    <a:pt x="158" y="20"/>
                    <a:pt x="158" y="45"/>
                  </a:cubicBezTo>
                  <a:cubicBezTo>
                    <a:pt x="158" y="293"/>
                    <a:pt x="158" y="293"/>
                    <a:pt x="158" y="293"/>
                  </a:cubicBezTo>
                  <a:moveTo>
                    <a:pt x="68" y="293"/>
                  </a:moveTo>
                  <a:cubicBezTo>
                    <a:pt x="90" y="293"/>
                    <a:pt x="90" y="293"/>
                    <a:pt x="90" y="293"/>
                  </a:cubicBezTo>
                  <a:moveTo>
                    <a:pt x="225" y="293"/>
                  </a:moveTo>
                  <a:cubicBezTo>
                    <a:pt x="248" y="293"/>
                    <a:pt x="248" y="293"/>
                    <a:pt x="248" y="293"/>
                  </a:cubicBezTo>
                  <a:moveTo>
                    <a:pt x="56" y="180"/>
                  </a:moveTo>
                  <a:cubicBezTo>
                    <a:pt x="68" y="180"/>
                    <a:pt x="68" y="180"/>
                    <a:pt x="68" y="180"/>
                  </a:cubicBezTo>
                  <a:cubicBezTo>
                    <a:pt x="80" y="180"/>
                    <a:pt x="90" y="190"/>
                    <a:pt x="90" y="203"/>
                  </a:cubicBezTo>
                  <a:cubicBezTo>
                    <a:pt x="90" y="203"/>
                    <a:pt x="90" y="203"/>
                    <a:pt x="90" y="203"/>
                  </a:cubicBezTo>
                  <a:cubicBezTo>
                    <a:pt x="90" y="215"/>
                    <a:pt x="100" y="225"/>
                    <a:pt x="113" y="225"/>
                  </a:cubicBezTo>
                  <a:cubicBezTo>
                    <a:pt x="158" y="225"/>
                    <a:pt x="158" y="225"/>
                    <a:pt x="158" y="225"/>
                  </a:cubicBezTo>
                  <a:cubicBezTo>
                    <a:pt x="203" y="225"/>
                    <a:pt x="203" y="225"/>
                    <a:pt x="203" y="225"/>
                  </a:cubicBezTo>
                  <a:cubicBezTo>
                    <a:pt x="215" y="225"/>
                    <a:pt x="225" y="215"/>
                    <a:pt x="225" y="203"/>
                  </a:cubicBezTo>
                  <a:cubicBezTo>
                    <a:pt x="225" y="203"/>
                    <a:pt x="225" y="203"/>
                    <a:pt x="225" y="203"/>
                  </a:cubicBezTo>
                  <a:cubicBezTo>
                    <a:pt x="225" y="190"/>
                    <a:pt x="235" y="180"/>
                    <a:pt x="248" y="180"/>
                  </a:cubicBezTo>
                  <a:cubicBezTo>
                    <a:pt x="259" y="180"/>
                    <a:pt x="259" y="180"/>
                    <a:pt x="259" y="180"/>
                  </a:cubicBezTo>
                  <a:moveTo>
                    <a:pt x="79" y="90"/>
                  </a:moveTo>
                  <a:cubicBezTo>
                    <a:pt x="90" y="90"/>
                    <a:pt x="90" y="90"/>
                    <a:pt x="90" y="90"/>
                  </a:cubicBezTo>
                  <a:cubicBezTo>
                    <a:pt x="103" y="90"/>
                    <a:pt x="113" y="100"/>
                    <a:pt x="113" y="113"/>
                  </a:cubicBezTo>
                  <a:cubicBezTo>
                    <a:pt x="113" y="113"/>
                    <a:pt x="113" y="113"/>
                    <a:pt x="113" y="113"/>
                  </a:cubicBezTo>
                  <a:cubicBezTo>
                    <a:pt x="113" y="125"/>
                    <a:pt x="123" y="135"/>
                    <a:pt x="135" y="135"/>
                  </a:cubicBezTo>
                  <a:cubicBezTo>
                    <a:pt x="180" y="135"/>
                    <a:pt x="180" y="135"/>
                    <a:pt x="180" y="135"/>
                  </a:cubicBezTo>
                  <a:cubicBezTo>
                    <a:pt x="193" y="135"/>
                    <a:pt x="203" y="125"/>
                    <a:pt x="203" y="113"/>
                  </a:cubicBezTo>
                  <a:cubicBezTo>
                    <a:pt x="203" y="113"/>
                    <a:pt x="203" y="113"/>
                    <a:pt x="203" y="113"/>
                  </a:cubicBezTo>
                  <a:cubicBezTo>
                    <a:pt x="203" y="100"/>
                    <a:pt x="213" y="90"/>
                    <a:pt x="225" y="90"/>
                  </a:cubicBezTo>
                  <a:cubicBezTo>
                    <a:pt x="236" y="90"/>
                    <a:pt x="236" y="90"/>
                    <a:pt x="236" y="90"/>
                  </a:cubicBezTo>
                  <a:moveTo>
                    <a:pt x="24" y="231"/>
                  </a:moveTo>
                  <a:cubicBezTo>
                    <a:pt x="36" y="242"/>
                    <a:pt x="51" y="248"/>
                    <a:pt x="68" y="248"/>
                  </a:cubicBezTo>
                  <a:moveTo>
                    <a:pt x="248" y="248"/>
                  </a:moveTo>
                  <a:cubicBezTo>
                    <a:pt x="265" y="248"/>
                    <a:pt x="280" y="242"/>
                    <a:pt x="292" y="231"/>
                  </a:cubicBezTo>
                  <a:moveTo>
                    <a:pt x="28" y="126"/>
                  </a:moveTo>
                  <a:cubicBezTo>
                    <a:pt x="73" y="126"/>
                    <a:pt x="73" y="126"/>
                    <a:pt x="73" y="126"/>
                  </a:cubicBezTo>
                  <a:moveTo>
                    <a:pt x="243" y="126"/>
                  </a:moveTo>
                  <a:cubicBezTo>
                    <a:pt x="288" y="126"/>
                    <a:pt x="288" y="126"/>
                    <a:pt x="288" y="126"/>
                  </a:cubicBezTo>
                  <a:moveTo>
                    <a:pt x="68" y="45"/>
                  </a:moveTo>
                  <a:cubicBezTo>
                    <a:pt x="101" y="45"/>
                    <a:pt x="101" y="45"/>
                    <a:pt x="101" y="45"/>
                  </a:cubicBezTo>
                  <a:moveTo>
                    <a:pt x="248" y="45"/>
                  </a:moveTo>
                  <a:cubicBezTo>
                    <a:pt x="214" y="45"/>
                    <a:pt x="214" y="45"/>
                    <a:pt x="214" y="45"/>
                  </a:cubicBezTo>
                  <a:moveTo>
                    <a:pt x="135" y="293"/>
                  </a:moveTo>
                  <a:cubicBezTo>
                    <a:pt x="180" y="293"/>
                    <a:pt x="180" y="293"/>
                    <a:pt x="180" y="293"/>
                  </a:cubicBezTo>
                  <a:moveTo>
                    <a:pt x="68" y="293"/>
                  </a:moveTo>
                  <a:cubicBezTo>
                    <a:pt x="68" y="304"/>
                    <a:pt x="68" y="304"/>
                    <a:pt x="68" y="304"/>
                  </a:cubicBezTo>
                  <a:cubicBezTo>
                    <a:pt x="68" y="323"/>
                    <a:pt x="83" y="338"/>
                    <a:pt x="101" y="338"/>
                  </a:cubicBezTo>
                  <a:cubicBezTo>
                    <a:pt x="135" y="338"/>
                    <a:pt x="135" y="338"/>
                    <a:pt x="135" y="338"/>
                  </a:cubicBezTo>
                  <a:cubicBezTo>
                    <a:pt x="148" y="338"/>
                    <a:pt x="158" y="328"/>
                    <a:pt x="158" y="315"/>
                  </a:cubicBezTo>
                  <a:cubicBezTo>
                    <a:pt x="158" y="293"/>
                    <a:pt x="158" y="293"/>
                    <a:pt x="158" y="293"/>
                  </a:cubicBezTo>
                  <a:moveTo>
                    <a:pt x="158" y="293"/>
                  </a:moveTo>
                  <a:cubicBezTo>
                    <a:pt x="158" y="315"/>
                    <a:pt x="158" y="315"/>
                    <a:pt x="158" y="315"/>
                  </a:cubicBezTo>
                  <a:cubicBezTo>
                    <a:pt x="158" y="328"/>
                    <a:pt x="168" y="338"/>
                    <a:pt x="180" y="338"/>
                  </a:cubicBezTo>
                  <a:cubicBezTo>
                    <a:pt x="214" y="338"/>
                    <a:pt x="214" y="338"/>
                    <a:pt x="214" y="338"/>
                  </a:cubicBezTo>
                  <a:cubicBezTo>
                    <a:pt x="233" y="338"/>
                    <a:pt x="248" y="323"/>
                    <a:pt x="248" y="304"/>
                  </a:cubicBezTo>
                  <a:cubicBezTo>
                    <a:pt x="248" y="293"/>
                    <a:pt x="248" y="293"/>
                    <a:pt x="248" y="293"/>
                  </a:cubicBezTo>
                </a:path>
              </a:pathLst>
            </a:custGeom>
            <a:noFill/>
            <a:ln w="15875"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37" name="TextBox 36">
            <a:extLst>
              <a:ext uri="{FF2B5EF4-FFF2-40B4-BE49-F238E27FC236}">
                <a16:creationId xmlns:a16="http://schemas.microsoft.com/office/drawing/2014/main" id="{029391D6-7A49-C24A-845C-BD6753E67D60}"/>
              </a:ext>
            </a:extLst>
          </p:cNvPr>
          <p:cNvSpPr txBox="1"/>
          <p:nvPr/>
        </p:nvSpPr>
        <p:spPr>
          <a:xfrm>
            <a:off x="2470151" y="2557577"/>
            <a:ext cx="1595438" cy="276999"/>
          </a:xfrm>
          <a:prstGeom prst="rect">
            <a:avLst/>
          </a:prstGeom>
          <a:noFill/>
        </p:spPr>
        <p:txBody>
          <a:bodyPr wrap="square" lIns="0" tIns="0" rIns="0" bIns="0" rtlCol="0" anchor="b">
            <a:spAutoFit/>
          </a:bodyPr>
          <a:lstStyle/>
          <a:p>
            <a:pPr algn="ctr"/>
            <a:r>
              <a:rPr lang="en-US" sz="1800" dirty="0">
                <a:solidFill>
                  <a:schemeClr val="accent1"/>
                </a:solidFill>
                <a:latin typeface="+mj-lt"/>
              </a:rPr>
              <a:t>Label</a:t>
            </a:r>
          </a:p>
        </p:txBody>
      </p:sp>
      <p:sp>
        <p:nvSpPr>
          <p:cNvPr id="39" name="TextBox 38">
            <a:extLst>
              <a:ext uri="{FF2B5EF4-FFF2-40B4-BE49-F238E27FC236}">
                <a16:creationId xmlns:a16="http://schemas.microsoft.com/office/drawing/2014/main" id="{AE7B703F-6E4B-D049-9076-3A3FAF4BA062}"/>
              </a:ext>
            </a:extLst>
          </p:cNvPr>
          <p:cNvSpPr txBox="1"/>
          <p:nvPr/>
        </p:nvSpPr>
        <p:spPr>
          <a:xfrm>
            <a:off x="584201" y="4462594"/>
            <a:ext cx="1595438" cy="430887"/>
          </a:xfrm>
          <a:prstGeom prst="rect">
            <a:avLst/>
          </a:prstGeom>
          <a:noFill/>
        </p:spPr>
        <p:txBody>
          <a:bodyPr wrap="square" lIns="0" tIns="0" rIns="0" bIns="0" rtlCol="0">
            <a:spAutoFit/>
          </a:bodyPr>
          <a:lstStyle/>
          <a:p>
            <a:pPr algn="ctr"/>
            <a:r>
              <a:rPr lang="en-US" sz="1400" dirty="0">
                <a:latin typeface="+mj-lt"/>
              </a:rPr>
              <a:t>Additional descriptive text</a:t>
            </a:r>
          </a:p>
        </p:txBody>
      </p:sp>
      <p:grpSp>
        <p:nvGrpSpPr>
          <p:cNvPr id="3" name="Group 2" descr="Icon location">
            <a:extLst>
              <a:ext uri="{FF2B5EF4-FFF2-40B4-BE49-F238E27FC236}">
                <a16:creationId xmlns:a16="http://schemas.microsoft.com/office/drawing/2014/main" id="{F2D18BC0-BB5A-AE4F-89A4-6D4020FD1C02}"/>
              </a:ext>
            </a:extLst>
          </p:cNvPr>
          <p:cNvGrpSpPr/>
          <p:nvPr/>
        </p:nvGrpSpPr>
        <p:grpSpPr>
          <a:xfrm>
            <a:off x="754063" y="2986645"/>
            <a:ext cx="1243486" cy="1243486"/>
            <a:chOff x="584200" y="3560884"/>
            <a:chExt cx="659875" cy="659875"/>
          </a:xfrm>
        </p:grpSpPr>
        <p:grpSp>
          <p:nvGrpSpPr>
            <p:cNvPr id="21" name="Group 20">
              <a:extLst>
                <a:ext uri="{FF2B5EF4-FFF2-40B4-BE49-F238E27FC236}">
                  <a16:creationId xmlns:a16="http://schemas.microsoft.com/office/drawing/2014/main" id="{EE0693D1-59F4-7049-849C-8AC8D86B9D2E}"/>
                </a:ext>
              </a:extLst>
            </p:cNvPr>
            <p:cNvGrpSpPr/>
            <p:nvPr/>
          </p:nvGrpSpPr>
          <p:grpSpPr>
            <a:xfrm>
              <a:off x="584200" y="3560884"/>
              <a:ext cx="659875" cy="659875"/>
              <a:chOff x="584200" y="3560884"/>
              <a:chExt cx="659875" cy="659875"/>
            </a:xfrm>
          </p:grpSpPr>
          <p:sp>
            <p:nvSpPr>
              <p:cNvPr id="22" name="Oval 21">
                <a:extLst>
                  <a:ext uri="{FF2B5EF4-FFF2-40B4-BE49-F238E27FC236}">
                    <a16:creationId xmlns:a16="http://schemas.microsoft.com/office/drawing/2014/main" id="{0EF6AFD1-553D-9945-9F10-ECD973A9FC6D}"/>
                  </a:ext>
                </a:extLst>
              </p:cNvPr>
              <p:cNvSpPr/>
              <p:nvPr/>
            </p:nvSpPr>
            <p:spPr bwMode="auto">
              <a:xfrm>
                <a:off x="584200" y="3560884"/>
                <a:ext cx="659875" cy="659875"/>
              </a:xfrm>
              <a:prstGeom prst="ellipse">
                <a:avLst/>
              </a:prstGeom>
              <a:solidFill>
                <a:schemeClr val="accent1"/>
              </a:solidFill>
              <a:ln w="254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800" dirty="0">
                  <a:solidFill>
                    <a:srgbClr val="FFFFFF"/>
                  </a:solidFill>
                  <a:latin typeface="+mj-lt"/>
                  <a:ea typeface="Segoe UI" pitchFamily="34" charset="0"/>
                  <a:cs typeface="Segoe UI" pitchFamily="34" charset="0"/>
                </a:endParaRPr>
              </a:p>
            </p:txBody>
          </p:sp>
          <p:sp>
            <p:nvSpPr>
              <p:cNvPr id="23" name="Oval 22">
                <a:extLst>
                  <a:ext uri="{FF2B5EF4-FFF2-40B4-BE49-F238E27FC236}">
                    <a16:creationId xmlns:a16="http://schemas.microsoft.com/office/drawing/2014/main" id="{182C8F8B-C93B-9F4B-8B15-617A09E1D55E}"/>
                  </a:ext>
                </a:extLst>
              </p:cNvPr>
              <p:cNvSpPr/>
              <p:nvPr/>
            </p:nvSpPr>
            <p:spPr bwMode="auto">
              <a:xfrm>
                <a:off x="624585" y="3601269"/>
                <a:ext cx="579104" cy="579104"/>
              </a:xfrm>
              <a:prstGeom prst="ellipse">
                <a:avLst/>
              </a:prstGeom>
              <a:solidFill>
                <a:schemeClr val="tx2"/>
              </a:solidFill>
              <a:ln w="254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800" dirty="0">
                  <a:solidFill>
                    <a:srgbClr val="FFFFFF"/>
                  </a:solidFill>
                  <a:latin typeface="+mj-lt"/>
                  <a:ea typeface="Segoe UI" pitchFamily="34" charset="0"/>
                  <a:cs typeface="Segoe UI" pitchFamily="34" charset="0"/>
                </a:endParaRPr>
              </a:p>
            </p:txBody>
          </p:sp>
        </p:grpSp>
        <p:sp>
          <p:nvSpPr>
            <p:cNvPr id="59" name="Book_2" title="Icon of a book and a pencil">
              <a:extLst>
                <a:ext uri="{FF2B5EF4-FFF2-40B4-BE49-F238E27FC236}">
                  <a16:creationId xmlns:a16="http://schemas.microsoft.com/office/drawing/2014/main" id="{519E78DE-5DF6-F341-87A2-E9B7B7044C94}"/>
                </a:ext>
              </a:extLst>
            </p:cNvPr>
            <p:cNvSpPr>
              <a:spLocks noChangeAspect="1" noEditPoints="1"/>
            </p:cNvSpPr>
            <p:nvPr/>
          </p:nvSpPr>
          <p:spPr bwMode="auto">
            <a:xfrm>
              <a:off x="750685" y="3739157"/>
              <a:ext cx="329185" cy="300487"/>
            </a:xfrm>
            <a:custGeom>
              <a:avLst/>
              <a:gdLst>
                <a:gd name="T0" fmla="*/ 223 w 330"/>
                <a:gd name="T1" fmla="*/ 0 h 301"/>
                <a:gd name="T2" fmla="*/ 223 w 330"/>
                <a:gd name="T3" fmla="*/ 284 h 301"/>
                <a:gd name="T4" fmla="*/ 31 w 330"/>
                <a:gd name="T5" fmla="*/ 284 h 301"/>
                <a:gd name="T6" fmla="*/ 0 w 330"/>
                <a:gd name="T7" fmla="*/ 233 h 301"/>
                <a:gd name="T8" fmla="*/ 0 w 330"/>
                <a:gd name="T9" fmla="*/ 31 h 301"/>
                <a:gd name="T10" fmla="*/ 43 w 330"/>
                <a:gd name="T11" fmla="*/ 0 h 301"/>
                <a:gd name="T12" fmla="*/ 223 w 330"/>
                <a:gd name="T13" fmla="*/ 0 h 301"/>
                <a:gd name="T14" fmla="*/ 223 w 330"/>
                <a:gd name="T15" fmla="*/ 228 h 301"/>
                <a:gd name="T16" fmla="*/ 48 w 330"/>
                <a:gd name="T17" fmla="*/ 227 h 301"/>
                <a:gd name="T18" fmla="*/ 2 w 330"/>
                <a:gd name="T19" fmla="*/ 252 h 301"/>
                <a:gd name="T20" fmla="*/ 316 w 330"/>
                <a:gd name="T21" fmla="*/ 301 h 301"/>
                <a:gd name="T22" fmla="*/ 316 w 330"/>
                <a:gd name="T23" fmla="*/ 301 h 301"/>
                <a:gd name="T24" fmla="*/ 330 w 330"/>
                <a:gd name="T25" fmla="*/ 278 h 301"/>
                <a:gd name="T26" fmla="*/ 330 w 330"/>
                <a:gd name="T27" fmla="*/ 19 h 301"/>
                <a:gd name="T28" fmla="*/ 316 w 330"/>
                <a:gd name="T29" fmla="*/ 0 h 301"/>
                <a:gd name="T30" fmla="*/ 302 w 330"/>
                <a:gd name="T31" fmla="*/ 19 h 301"/>
                <a:gd name="T32" fmla="*/ 302 w 330"/>
                <a:gd name="T33" fmla="*/ 278 h 301"/>
                <a:gd name="T34" fmla="*/ 316 w 330"/>
                <a:gd name="T35" fmla="*/ 301 h 301"/>
                <a:gd name="T36" fmla="*/ 330 w 330"/>
                <a:gd name="T37" fmla="*/ 41 h 301"/>
                <a:gd name="T38" fmla="*/ 302 w 330"/>
                <a:gd name="T39" fmla="*/ 43 h 301"/>
                <a:gd name="T40" fmla="*/ 330 w 330"/>
                <a:gd name="T41" fmla="*/ 265 h 301"/>
                <a:gd name="T42" fmla="*/ 302 w 330"/>
                <a:gd name="T43" fmla="*/ 265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30" h="301">
                  <a:moveTo>
                    <a:pt x="223" y="0"/>
                  </a:moveTo>
                  <a:cubicBezTo>
                    <a:pt x="223" y="284"/>
                    <a:pt x="223" y="284"/>
                    <a:pt x="223" y="284"/>
                  </a:cubicBezTo>
                  <a:cubicBezTo>
                    <a:pt x="31" y="284"/>
                    <a:pt x="31" y="284"/>
                    <a:pt x="31" y="284"/>
                  </a:cubicBezTo>
                  <a:cubicBezTo>
                    <a:pt x="31" y="284"/>
                    <a:pt x="0" y="287"/>
                    <a:pt x="0" y="233"/>
                  </a:cubicBezTo>
                  <a:cubicBezTo>
                    <a:pt x="0" y="193"/>
                    <a:pt x="0" y="31"/>
                    <a:pt x="0" y="31"/>
                  </a:cubicBezTo>
                  <a:cubicBezTo>
                    <a:pt x="0" y="31"/>
                    <a:pt x="2" y="0"/>
                    <a:pt x="43" y="0"/>
                  </a:cubicBezTo>
                  <a:cubicBezTo>
                    <a:pt x="80" y="0"/>
                    <a:pt x="223" y="0"/>
                    <a:pt x="223" y="0"/>
                  </a:cubicBezTo>
                  <a:close/>
                  <a:moveTo>
                    <a:pt x="223" y="228"/>
                  </a:moveTo>
                  <a:cubicBezTo>
                    <a:pt x="41" y="228"/>
                    <a:pt x="48" y="227"/>
                    <a:pt x="48" y="227"/>
                  </a:cubicBezTo>
                  <a:cubicBezTo>
                    <a:pt x="48" y="227"/>
                    <a:pt x="6" y="223"/>
                    <a:pt x="2" y="252"/>
                  </a:cubicBezTo>
                  <a:moveTo>
                    <a:pt x="316" y="301"/>
                  </a:moveTo>
                  <a:cubicBezTo>
                    <a:pt x="316" y="301"/>
                    <a:pt x="316" y="301"/>
                    <a:pt x="316" y="301"/>
                  </a:cubicBezTo>
                  <a:cubicBezTo>
                    <a:pt x="330" y="278"/>
                    <a:pt x="330" y="278"/>
                    <a:pt x="330" y="278"/>
                  </a:cubicBezTo>
                  <a:cubicBezTo>
                    <a:pt x="330" y="278"/>
                    <a:pt x="330" y="278"/>
                    <a:pt x="330" y="19"/>
                  </a:cubicBezTo>
                  <a:cubicBezTo>
                    <a:pt x="330" y="19"/>
                    <a:pt x="329" y="0"/>
                    <a:pt x="316" y="0"/>
                  </a:cubicBezTo>
                  <a:cubicBezTo>
                    <a:pt x="303" y="0"/>
                    <a:pt x="302" y="19"/>
                    <a:pt x="302" y="19"/>
                  </a:cubicBezTo>
                  <a:cubicBezTo>
                    <a:pt x="302" y="19"/>
                    <a:pt x="302" y="19"/>
                    <a:pt x="302" y="278"/>
                  </a:cubicBezTo>
                  <a:cubicBezTo>
                    <a:pt x="302" y="278"/>
                    <a:pt x="302" y="278"/>
                    <a:pt x="316" y="301"/>
                  </a:cubicBezTo>
                  <a:close/>
                  <a:moveTo>
                    <a:pt x="330" y="41"/>
                  </a:moveTo>
                  <a:cubicBezTo>
                    <a:pt x="313" y="22"/>
                    <a:pt x="302" y="43"/>
                    <a:pt x="302" y="43"/>
                  </a:cubicBezTo>
                  <a:moveTo>
                    <a:pt x="330" y="265"/>
                  </a:moveTo>
                  <a:cubicBezTo>
                    <a:pt x="316" y="244"/>
                    <a:pt x="302" y="265"/>
                    <a:pt x="302" y="265"/>
                  </a:cubicBezTo>
                </a:path>
              </a:pathLst>
            </a:custGeom>
            <a:noFill/>
            <a:ln w="15875"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36" name="TextBox 35">
            <a:extLst>
              <a:ext uri="{FF2B5EF4-FFF2-40B4-BE49-F238E27FC236}">
                <a16:creationId xmlns:a16="http://schemas.microsoft.com/office/drawing/2014/main" id="{39814648-3E02-844F-AD45-4B3A4F8A65AF}"/>
              </a:ext>
            </a:extLst>
          </p:cNvPr>
          <p:cNvSpPr txBox="1"/>
          <p:nvPr/>
        </p:nvSpPr>
        <p:spPr>
          <a:xfrm>
            <a:off x="584201" y="2557577"/>
            <a:ext cx="1595438" cy="276999"/>
          </a:xfrm>
          <a:prstGeom prst="rect">
            <a:avLst/>
          </a:prstGeom>
          <a:noFill/>
        </p:spPr>
        <p:txBody>
          <a:bodyPr wrap="square" lIns="0" tIns="0" rIns="0" bIns="0" rtlCol="0" anchor="b">
            <a:spAutoFit/>
          </a:bodyPr>
          <a:lstStyle/>
          <a:p>
            <a:pPr algn="ctr"/>
            <a:r>
              <a:rPr lang="en-US" sz="1800" dirty="0">
                <a:solidFill>
                  <a:schemeClr val="accent1"/>
                </a:solidFill>
                <a:latin typeface="+mj-lt"/>
              </a:rPr>
              <a:t>Label</a:t>
            </a:r>
          </a:p>
        </p:txBody>
      </p:sp>
      <p:sp>
        <p:nvSpPr>
          <p:cNvPr id="2" name="Title 1">
            <a:extLst>
              <a:ext uri="{FF2B5EF4-FFF2-40B4-BE49-F238E27FC236}">
                <a16:creationId xmlns:a16="http://schemas.microsoft.com/office/drawing/2014/main" id="{BAA03A58-8F02-754C-AD45-8136295694EC}"/>
              </a:ext>
            </a:extLst>
          </p:cNvPr>
          <p:cNvSpPr>
            <a:spLocks noGrp="1"/>
          </p:cNvSpPr>
          <p:nvPr>
            <p:ph type="title"/>
          </p:nvPr>
        </p:nvSpPr>
        <p:spPr/>
        <p:txBody>
          <a:bodyPr/>
          <a:lstStyle/>
          <a:p>
            <a:r>
              <a:rPr lang="en-US" dirty="0"/>
              <a:t>6 step process slide</a:t>
            </a:r>
          </a:p>
        </p:txBody>
      </p:sp>
    </p:spTree>
    <p:extLst>
      <p:ext uri="{BB962C8B-B14F-4D97-AF65-F5344CB8AC3E}">
        <p14:creationId xmlns:p14="http://schemas.microsoft.com/office/powerpoint/2010/main" val="3678739663"/>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A03A58-8F02-754C-AD45-8136295694EC}"/>
              </a:ext>
            </a:extLst>
          </p:cNvPr>
          <p:cNvSpPr>
            <a:spLocks noGrp="1"/>
          </p:cNvSpPr>
          <p:nvPr>
            <p:ph type="title"/>
          </p:nvPr>
        </p:nvSpPr>
        <p:spPr/>
        <p:txBody>
          <a:bodyPr/>
          <a:lstStyle/>
          <a:p>
            <a:r>
              <a:rPr lang="en-US" dirty="0"/>
              <a:t>Bar chart</a:t>
            </a:r>
          </a:p>
        </p:txBody>
      </p:sp>
      <p:graphicFrame>
        <p:nvGraphicFramePr>
          <p:cNvPr id="21" name="Chart 20" descr="Bar chart">
            <a:extLst>
              <a:ext uri="{FF2B5EF4-FFF2-40B4-BE49-F238E27FC236}">
                <a16:creationId xmlns:a16="http://schemas.microsoft.com/office/drawing/2014/main" id="{3800A87F-95CF-1141-8710-71755D3D4579}"/>
              </a:ext>
            </a:extLst>
          </p:cNvPr>
          <p:cNvGraphicFramePr/>
          <p:nvPr>
            <p:extLst>
              <p:ext uri="{D42A27DB-BD31-4B8C-83A1-F6EECF244321}">
                <p14:modId xmlns:p14="http://schemas.microsoft.com/office/powerpoint/2010/main" val="1666406166"/>
              </p:ext>
            </p:extLst>
          </p:nvPr>
        </p:nvGraphicFramePr>
        <p:xfrm>
          <a:off x="1343025" y="1704290"/>
          <a:ext cx="9505950" cy="480559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181133701"/>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8F523D0-7F28-3241-A3ED-A5CD5DA1C376}"/>
              </a:ext>
            </a:extLst>
          </p:cNvPr>
          <p:cNvSpPr>
            <a:spLocks noGrp="1"/>
          </p:cNvSpPr>
          <p:nvPr>
            <p:ph type="body" sz="quarter" idx="11"/>
          </p:nvPr>
        </p:nvSpPr>
        <p:spPr/>
        <p:txBody>
          <a:bodyPr/>
          <a:lstStyle/>
          <a:p>
            <a:r>
              <a:rPr lang="en-US" sz="1400" dirty="0"/>
              <a:t>Date</a:t>
            </a:r>
            <a:br>
              <a:rPr lang="en-US" dirty="0"/>
            </a:br>
            <a:r>
              <a:rPr lang="en-US" sz="1800" dirty="0">
                <a:latin typeface="Segoe UI" panose="020B0502040204020203" pitchFamily="34" charset="0"/>
              </a:rPr>
              <a:t>Call out text</a:t>
            </a:r>
            <a:br>
              <a:rPr lang="en-US" sz="1800" dirty="0">
                <a:latin typeface="Segoe UI" panose="020B0502040204020203" pitchFamily="34" charset="0"/>
              </a:rPr>
            </a:br>
            <a:r>
              <a:rPr lang="en-US" sz="1400" dirty="0">
                <a:solidFill>
                  <a:srgbClr val="E6E6E6"/>
                </a:solidFill>
                <a:latin typeface="Segoe UI" panose="020B0502040204020203" pitchFamily="34" charset="0"/>
              </a:rPr>
              <a:t>Lorem ipsum dolor sit </a:t>
            </a:r>
            <a:r>
              <a:rPr lang="en-US" sz="1400" dirty="0" err="1">
                <a:solidFill>
                  <a:srgbClr val="E6E6E6"/>
                </a:solidFill>
                <a:latin typeface="Segoe UI" panose="020B0502040204020203" pitchFamily="34" charset="0"/>
              </a:rPr>
              <a:t>amet</a:t>
            </a:r>
            <a:r>
              <a:rPr lang="en-US" sz="1400" dirty="0">
                <a:solidFill>
                  <a:srgbClr val="E6E6E6"/>
                </a:solidFill>
                <a:latin typeface="Segoe UI" panose="020B0502040204020203" pitchFamily="34" charset="0"/>
              </a:rPr>
              <a:t>, </a:t>
            </a:r>
            <a:r>
              <a:rPr lang="en-US" sz="1400" dirty="0" err="1">
                <a:solidFill>
                  <a:srgbClr val="E6E6E6"/>
                </a:solidFill>
                <a:latin typeface="Segoe UI" panose="020B0502040204020203" pitchFamily="34" charset="0"/>
              </a:rPr>
              <a:t>consectetur</a:t>
            </a:r>
            <a:r>
              <a:rPr lang="en-US" sz="1400" dirty="0">
                <a:solidFill>
                  <a:srgbClr val="E6E6E6"/>
                </a:solidFill>
                <a:latin typeface="Segoe UI" panose="020B0502040204020203" pitchFamily="34" charset="0"/>
              </a:rPr>
              <a:t> </a:t>
            </a:r>
            <a:r>
              <a:rPr lang="en-US" sz="1400" dirty="0" err="1">
                <a:solidFill>
                  <a:srgbClr val="E6E6E6"/>
                </a:solidFill>
                <a:latin typeface="Segoe UI" panose="020B0502040204020203" pitchFamily="34" charset="0"/>
              </a:rPr>
              <a:t>adipiscing</a:t>
            </a:r>
            <a:r>
              <a:rPr lang="en-US" sz="1400" dirty="0">
                <a:solidFill>
                  <a:srgbClr val="E6E6E6"/>
                </a:solidFill>
                <a:latin typeface="Segoe UI" panose="020B0502040204020203" pitchFamily="34" charset="0"/>
              </a:rPr>
              <a:t> </a:t>
            </a:r>
            <a:r>
              <a:rPr lang="en-US" sz="1400" dirty="0" err="1">
                <a:solidFill>
                  <a:srgbClr val="E6E6E6"/>
                </a:solidFill>
                <a:latin typeface="Segoe UI" panose="020B0502040204020203" pitchFamily="34" charset="0"/>
              </a:rPr>
              <a:t>elit</a:t>
            </a:r>
            <a:r>
              <a:rPr lang="en-US" sz="1400" dirty="0">
                <a:solidFill>
                  <a:srgbClr val="E6E6E6"/>
                </a:solidFill>
                <a:latin typeface="Segoe UI" panose="020B0502040204020203" pitchFamily="34" charset="0"/>
              </a:rPr>
              <a:t>, sed do </a:t>
            </a:r>
            <a:r>
              <a:rPr lang="en-US" sz="1400" dirty="0" err="1">
                <a:solidFill>
                  <a:srgbClr val="E6E6E6"/>
                </a:solidFill>
                <a:latin typeface="Segoe UI" panose="020B0502040204020203" pitchFamily="34" charset="0"/>
              </a:rPr>
              <a:t>eiusmod</a:t>
            </a:r>
            <a:r>
              <a:rPr lang="en-US" sz="1400" dirty="0">
                <a:solidFill>
                  <a:srgbClr val="E6E6E6"/>
                </a:solidFill>
                <a:latin typeface="Segoe UI" panose="020B0502040204020203" pitchFamily="34" charset="0"/>
              </a:rPr>
              <a:t> </a:t>
            </a:r>
            <a:r>
              <a:rPr lang="en-US" sz="1400" dirty="0" err="1">
                <a:solidFill>
                  <a:srgbClr val="E6E6E6"/>
                </a:solidFill>
                <a:latin typeface="Segoe UI" panose="020B0502040204020203" pitchFamily="34" charset="0"/>
              </a:rPr>
              <a:t>tempor</a:t>
            </a:r>
            <a:r>
              <a:rPr lang="en-US" sz="1400" dirty="0">
                <a:solidFill>
                  <a:srgbClr val="E6E6E6"/>
                </a:solidFill>
                <a:latin typeface="Segoe UI" panose="020B0502040204020203" pitchFamily="34" charset="0"/>
              </a:rPr>
              <a:t> </a:t>
            </a:r>
            <a:r>
              <a:rPr lang="en-US" sz="1400" dirty="0" err="1">
                <a:solidFill>
                  <a:srgbClr val="E6E6E6"/>
                </a:solidFill>
                <a:latin typeface="Segoe UI" panose="020B0502040204020203" pitchFamily="34" charset="0"/>
              </a:rPr>
              <a:t>incididunt</a:t>
            </a:r>
            <a:r>
              <a:rPr lang="en-US" sz="1400" dirty="0">
                <a:solidFill>
                  <a:srgbClr val="E6E6E6"/>
                </a:solidFill>
                <a:latin typeface="Segoe UI" panose="020B0502040204020203" pitchFamily="34" charset="0"/>
              </a:rPr>
              <a:t> </a:t>
            </a:r>
            <a:r>
              <a:rPr lang="en-US" sz="1400" dirty="0" err="1">
                <a:solidFill>
                  <a:srgbClr val="E6E6E6"/>
                </a:solidFill>
                <a:latin typeface="Segoe UI" panose="020B0502040204020203" pitchFamily="34" charset="0"/>
              </a:rPr>
              <a:t>ut</a:t>
            </a:r>
            <a:r>
              <a:rPr lang="en-US" sz="1400" dirty="0">
                <a:solidFill>
                  <a:srgbClr val="E6E6E6"/>
                </a:solidFill>
                <a:latin typeface="Segoe UI" panose="020B0502040204020203" pitchFamily="34" charset="0"/>
              </a:rPr>
              <a:t> </a:t>
            </a:r>
            <a:r>
              <a:rPr lang="en-US" sz="1400" dirty="0" err="1">
                <a:solidFill>
                  <a:srgbClr val="E6E6E6"/>
                </a:solidFill>
                <a:latin typeface="Segoe UI" panose="020B0502040204020203" pitchFamily="34" charset="0"/>
              </a:rPr>
              <a:t>labore</a:t>
            </a:r>
            <a:r>
              <a:rPr lang="en-US" sz="1400" dirty="0">
                <a:solidFill>
                  <a:srgbClr val="E6E6E6"/>
                </a:solidFill>
                <a:latin typeface="Segoe UI" panose="020B0502040204020203" pitchFamily="34" charset="0"/>
              </a:rPr>
              <a:t> et dolore magna </a:t>
            </a:r>
            <a:r>
              <a:rPr lang="en-US" sz="1400" dirty="0" err="1">
                <a:solidFill>
                  <a:srgbClr val="E6E6E6"/>
                </a:solidFill>
                <a:latin typeface="Segoe UI" panose="020B0502040204020203" pitchFamily="34" charset="0"/>
              </a:rPr>
              <a:t>aliqua</a:t>
            </a:r>
            <a:r>
              <a:rPr lang="en-US" sz="1400" dirty="0">
                <a:solidFill>
                  <a:srgbClr val="E6E6E6"/>
                </a:solidFill>
                <a:latin typeface="Segoe UI" panose="020B0502040204020203" pitchFamily="34" charset="0"/>
              </a:rPr>
              <a:t>. </a:t>
            </a:r>
          </a:p>
          <a:p>
            <a:endParaRPr lang="en-US" sz="1400" dirty="0">
              <a:solidFill>
                <a:srgbClr val="E6E6E6"/>
              </a:solidFill>
              <a:latin typeface="Segoe UI" panose="020B0502040204020203" pitchFamily="34" charset="0"/>
            </a:endParaRPr>
          </a:p>
          <a:p>
            <a:r>
              <a:rPr lang="en-US" sz="1400" dirty="0"/>
              <a:t>Date</a:t>
            </a:r>
            <a:br>
              <a:rPr lang="en-US" sz="1400" dirty="0"/>
            </a:br>
            <a:r>
              <a:rPr lang="en-US" sz="1800" dirty="0">
                <a:latin typeface="Segoe UI" panose="020B0502040204020203" pitchFamily="34" charset="0"/>
              </a:rPr>
              <a:t>Call out text</a:t>
            </a:r>
            <a:br>
              <a:rPr lang="en-US" sz="1800" dirty="0">
                <a:latin typeface="Segoe UI" panose="020B0502040204020203" pitchFamily="34" charset="0"/>
              </a:rPr>
            </a:br>
            <a:r>
              <a:rPr lang="en-US" sz="1400" dirty="0">
                <a:solidFill>
                  <a:srgbClr val="E6E6E6"/>
                </a:solidFill>
                <a:latin typeface="Segoe UI" panose="020B0502040204020203" pitchFamily="34" charset="0"/>
              </a:rPr>
              <a:t>Lorem ipsum dolor sit </a:t>
            </a:r>
            <a:r>
              <a:rPr lang="en-US" sz="1400" dirty="0" err="1">
                <a:solidFill>
                  <a:srgbClr val="E6E6E6"/>
                </a:solidFill>
                <a:latin typeface="Segoe UI" panose="020B0502040204020203" pitchFamily="34" charset="0"/>
              </a:rPr>
              <a:t>amet</a:t>
            </a:r>
            <a:r>
              <a:rPr lang="en-US" sz="1400" dirty="0">
                <a:solidFill>
                  <a:srgbClr val="E6E6E6"/>
                </a:solidFill>
                <a:latin typeface="Segoe UI" panose="020B0502040204020203" pitchFamily="34" charset="0"/>
              </a:rPr>
              <a:t>, </a:t>
            </a:r>
            <a:r>
              <a:rPr lang="en-US" sz="1400" dirty="0" err="1">
                <a:solidFill>
                  <a:srgbClr val="E6E6E6"/>
                </a:solidFill>
                <a:latin typeface="Segoe UI" panose="020B0502040204020203" pitchFamily="34" charset="0"/>
              </a:rPr>
              <a:t>consectetur</a:t>
            </a:r>
            <a:r>
              <a:rPr lang="en-US" sz="1400" dirty="0">
                <a:solidFill>
                  <a:srgbClr val="E6E6E6"/>
                </a:solidFill>
                <a:latin typeface="Segoe UI" panose="020B0502040204020203" pitchFamily="34" charset="0"/>
              </a:rPr>
              <a:t> </a:t>
            </a:r>
            <a:r>
              <a:rPr lang="en-US" sz="1400" dirty="0" err="1">
                <a:solidFill>
                  <a:srgbClr val="E6E6E6"/>
                </a:solidFill>
                <a:latin typeface="Segoe UI" panose="020B0502040204020203" pitchFamily="34" charset="0"/>
              </a:rPr>
              <a:t>adipiscing</a:t>
            </a:r>
            <a:r>
              <a:rPr lang="en-US" sz="1400" dirty="0">
                <a:solidFill>
                  <a:srgbClr val="E6E6E6"/>
                </a:solidFill>
                <a:latin typeface="Segoe UI" panose="020B0502040204020203" pitchFamily="34" charset="0"/>
              </a:rPr>
              <a:t> </a:t>
            </a:r>
            <a:r>
              <a:rPr lang="en-US" sz="1400" dirty="0" err="1">
                <a:solidFill>
                  <a:srgbClr val="E6E6E6"/>
                </a:solidFill>
                <a:latin typeface="Segoe UI" panose="020B0502040204020203" pitchFamily="34" charset="0"/>
              </a:rPr>
              <a:t>elit</a:t>
            </a:r>
            <a:r>
              <a:rPr lang="en-US" sz="1400" dirty="0">
                <a:solidFill>
                  <a:srgbClr val="E6E6E6"/>
                </a:solidFill>
                <a:latin typeface="Segoe UI" panose="020B0502040204020203" pitchFamily="34" charset="0"/>
              </a:rPr>
              <a:t>, sed do </a:t>
            </a:r>
            <a:r>
              <a:rPr lang="en-US" sz="1400" dirty="0" err="1">
                <a:solidFill>
                  <a:srgbClr val="E6E6E6"/>
                </a:solidFill>
                <a:latin typeface="Segoe UI" panose="020B0502040204020203" pitchFamily="34" charset="0"/>
              </a:rPr>
              <a:t>eiusmod</a:t>
            </a:r>
            <a:r>
              <a:rPr lang="en-US" sz="1400" dirty="0">
                <a:solidFill>
                  <a:srgbClr val="E6E6E6"/>
                </a:solidFill>
                <a:latin typeface="Segoe UI" panose="020B0502040204020203" pitchFamily="34" charset="0"/>
              </a:rPr>
              <a:t> </a:t>
            </a:r>
            <a:r>
              <a:rPr lang="en-US" sz="1400" dirty="0" err="1">
                <a:solidFill>
                  <a:srgbClr val="E6E6E6"/>
                </a:solidFill>
                <a:latin typeface="Segoe UI" panose="020B0502040204020203" pitchFamily="34" charset="0"/>
              </a:rPr>
              <a:t>tempor</a:t>
            </a:r>
            <a:r>
              <a:rPr lang="en-US" sz="1400" dirty="0">
                <a:solidFill>
                  <a:srgbClr val="E6E6E6"/>
                </a:solidFill>
                <a:latin typeface="Segoe UI" panose="020B0502040204020203" pitchFamily="34" charset="0"/>
              </a:rPr>
              <a:t> </a:t>
            </a:r>
            <a:r>
              <a:rPr lang="en-US" sz="1400" dirty="0" err="1">
                <a:solidFill>
                  <a:srgbClr val="E6E6E6"/>
                </a:solidFill>
                <a:latin typeface="Segoe UI" panose="020B0502040204020203" pitchFamily="34" charset="0"/>
              </a:rPr>
              <a:t>incididunt</a:t>
            </a:r>
            <a:r>
              <a:rPr lang="en-US" sz="1400" dirty="0">
                <a:solidFill>
                  <a:srgbClr val="E6E6E6"/>
                </a:solidFill>
                <a:latin typeface="Segoe UI" panose="020B0502040204020203" pitchFamily="34" charset="0"/>
              </a:rPr>
              <a:t> </a:t>
            </a:r>
            <a:r>
              <a:rPr lang="en-US" sz="1400" dirty="0" err="1">
                <a:solidFill>
                  <a:srgbClr val="E6E6E6"/>
                </a:solidFill>
                <a:latin typeface="Segoe UI" panose="020B0502040204020203" pitchFamily="34" charset="0"/>
              </a:rPr>
              <a:t>ut</a:t>
            </a:r>
            <a:r>
              <a:rPr lang="en-US" sz="1400" dirty="0">
                <a:solidFill>
                  <a:srgbClr val="E6E6E6"/>
                </a:solidFill>
                <a:latin typeface="Segoe UI" panose="020B0502040204020203" pitchFamily="34" charset="0"/>
              </a:rPr>
              <a:t> </a:t>
            </a:r>
            <a:r>
              <a:rPr lang="en-US" sz="1400" dirty="0" err="1">
                <a:solidFill>
                  <a:srgbClr val="E6E6E6"/>
                </a:solidFill>
                <a:latin typeface="Segoe UI" panose="020B0502040204020203" pitchFamily="34" charset="0"/>
              </a:rPr>
              <a:t>labore</a:t>
            </a:r>
            <a:r>
              <a:rPr lang="en-US" sz="1400" dirty="0">
                <a:solidFill>
                  <a:srgbClr val="E6E6E6"/>
                </a:solidFill>
                <a:latin typeface="Segoe UI" panose="020B0502040204020203" pitchFamily="34" charset="0"/>
              </a:rPr>
              <a:t> et dolore magna </a:t>
            </a:r>
            <a:r>
              <a:rPr lang="en-US" sz="1400" dirty="0" err="1">
                <a:solidFill>
                  <a:srgbClr val="E6E6E6"/>
                </a:solidFill>
                <a:latin typeface="Segoe UI" panose="020B0502040204020203" pitchFamily="34" charset="0"/>
              </a:rPr>
              <a:t>aliqua</a:t>
            </a:r>
            <a:r>
              <a:rPr lang="en-US" sz="1400" dirty="0">
                <a:solidFill>
                  <a:srgbClr val="E6E6E6"/>
                </a:solidFill>
                <a:latin typeface="Segoe UI" panose="020B0502040204020203" pitchFamily="34" charset="0"/>
              </a:rPr>
              <a:t>. </a:t>
            </a:r>
          </a:p>
          <a:p>
            <a:endParaRPr lang="en-US" sz="1400" dirty="0">
              <a:solidFill>
                <a:srgbClr val="E6E6E6"/>
              </a:solidFill>
              <a:latin typeface="Segoe UI" panose="020B0502040204020203" pitchFamily="34" charset="0"/>
            </a:endParaRPr>
          </a:p>
          <a:p>
            <a:r>
              <a:rPr lang="en-US" sz="1400" dirty="0"/>
              <a:t>Date</a:t>
            </a:r>
            <a:br>
              <a:rPr lang="en-US" sz="1400" dirty="0"/>
            </a:br>
            <a:r>
              <a:rPr lang="en-US" sz="1800" dirty="0">
                <a:latin typeface="Segoe UI" panose="020B0502040204020203" pitchFamily="34" charset="0"/>
              </a:rPr>
              <a:t>Call out text</a:t>
            </a:r>
            <a:br>
              <a:rPr lang="en-US" sz="1800" dirty="0">
                <a:latin typeface="Segoe UI" panose="020B0502040204020203" pitchFamily="34" charset="0"/>
              </a:rPr>
            </a:br>
            <a:r>
              <a:rPr lang="en-US" sz="1400" dirty="0">
                <a:solidFill>
                  <a:srgbClr val="E6E6E6"/>
                </a:solidFill>
                <a:latin typeface="Segoe UI" panose="020B0502040204020203" pitchFamily="34" charset="0"/>
              </a:rPr>
              <a:t>Lorem ipsum dolor sit </a:t>
            </a:r>
            <a:r>
              <a:rPr lang="en-US" sz="1400" dirty="0" err="1">
                <a:solidFill>
                  <a:srgbClr val="E6E6E6"/>
                </a:solidFill>
                <a:latin typeface="Segoe UI" panose="020B0502040204020203" pitchFamily="34" charset="0"/>
              </a:rPr>
              <a:t>amet</a:t>
            </a:r>
            <a:r>
              <a:rPr lang="en-US" sz="1400" dirty="0">
                <a:solidFill>
                  <a:srgbClr val="E6E6E6"/>
                </a:solidFill>
                <a:latin typeface="Segoe UI" panose="020B0502040204020203" pitchFamily="34" charset="0"/>
              </a:rPr>
              <a:t>, </a:t>
            </a:r>
            <a:r>
              <a:rPr lang="en-US" sz="1400" dirty="0" err="1">
                <a:solidFill>
                  <a:srgbClr val="E6E6E6"/>
                </a:solidFill>
                <a:latin typeface="Segoe UI" panose="020B0502040204020203" pitchFamily="34" charset="0"/>
              </a:rPr>
              <a:t>consectetur</a:t>
            </a:r>
            <a:r>
              <a:rPr lang="en-US" sz="1400" dirty="0">
                <a:solidFill>
                  <a:srgbClr val="E6E6E6"/>
                </a:solidFill>
                <a:latin typeface="Segoe UI" panose="020B0502040204020203" pitchFamily="34" charset="0"/>
              </a:rPr>
              <a:t> </a:t>
            </a:r>
            <a:r>
              <a:rPr lang="en-US" sz="1400" dirty="0" err="1">
                <a:solidFill>
                  <a:srgbClr val="E6E6E6"/>
                </a:solidFill>
                <a:latin typeface="Segoe UI" panose="020B0502040204020203" pitchFamily="34" charset="0"/>
              </a:rPr>
              <a:t>adipiscing</a:t>
            </a:r>
            <a:r>
              <a:rPr lang="en-US" sz="1400" dirty="0">
                <a:solidFill>
                  <a:srgbClr val="E6E6E6"/>
                </a:solidFill>
                <a:latin typeface="Segoe UI" panose="020B0502040204020203" pitchFamily="34" charset="0"/>
              </a:rPr>
              <a:t> </a:t>
            </a:r>
            <a:r>
              <a:rPr lang="en-US" sz="1400" dirty="0" err="1">
                <a:solidFill>
                  <a:srgbClr val="E6E6E6"/>
                </a:solidFill>
                <a:latin typeface="Segoe UI" panose="020B0502040204020203" pitchFamily="34" charset="0"/>
              </a:rPr>
              <a:t>elit</a:t>
            </a:r>
            <a:r>
              <a:rPr lang="en-US" sz="1400" dirty="0">
                <a:solidFill>
                  <a:srgbClr val="E6E6E6"/>
                </a:solidFill>
                <a:latin typeface="Segoe UI" panose="020B0502040204020203" pitchFamily="34" charset="0"/>
              </a:rPr>
              <a:t>, sed do </a:t>
            </a:r>
            <a:r>
              <a:rPr lang="en-US" sz="1400" dirty="0" err="1">
                <a:solidFill>
                  <a:srgbClr val="E6E6E6"/>
                </a:solidFill>
                <a:latin typeface="Segoe UI" panose="020B0502040204020203" pitchFamily="34" charset="0"/>
              </a:rPr>
              <a:t>eiusmod</a:t>
            </a:r>
            <a:r>
              <a:rPr lang="en-US" sz="1400" dirty="0">
                <a:solidFill>
                  <a:srgbClr val="E6E6E6"/>
                </a:solidFill>
                <a:latin typeface="Segoe UI" panose="020B0502040204020203" pitchFamily="34" charset="0"/>
              </a:rPr>
              <a:t> </a:t>
            </a:r>
            <a:r>
              <a:rPr lang="en-US" sz="1400" dirty="0" err="1">
                <a:solidFill>
                  <a:srgbClr val="E6E6E6"/>
                </a:solidFill>
                <a:latin typeface="Segoe UI" panose="020B0502040204020203" pitchFamily="34" charset="0"/>
              </a:rPr>
              <a:t>tempor</a:t>
            </a:r>
            <a:r>
              <a:rPr lang="en-US" sz="1400" dirty="0">
                <a:solidFill>
                  <a:srgbClr val="E6E6E6"/>
                </a:solidFill>
                <a:latin typeface="Segoe UI" panose="020B0502040204020203" pitchFamily="34" charset="0"/>
              </a:rPr>
              <a:t> </a:t>
            </a:r>
            <a:r>
              <a:rPr lang="en-US" sz="1400" dirty="0" err="1">
                <a:solidFill>
                  <a:srgbClr val="E6E6E6"/>
                </a:solidFill>
                <a:latin typeface="Segoe UI" panose="020B0502040204020203" pitchFamily="34" charset="0"/>
              </a:rPr>
              <a:t>incididunt</a:t>
            </a:r>
            <a:r>
              <a:rPr lang="en-US" sz="1400" dirty="0">
                <a:solidFill>
                  <a:srgbClr val="E6E6E6"/>
                </a:solidFill>
                <a:latin typeface="Segoe UI" panose="020B0502040204020203" pitchFamily="34" charset="0"/>
              </a:rPr>
              <a:t> </a:t>
            </a:r>
            <a:r>
              <a:rPr lang="en-US" sz="1400" dirty="0" err="1">
                <a:solidFill>
                  <a:srgbClr val="E6E6E6"/>
                </a:solidFill>
                <a:latin typeface="Segoe UI" panose="020B0502040204020203" pitchFamily="34" charset="0"/>
              </a:rPr>
              <a:t>ut</a:t>
            </a:r>
            <a:r>
              <a:rPr lang="en-US" sz="1400" dirty="0">
                <a:solidFill>
                  <a:srgbClr val="E6E6E6"/>
                </a:solidFill>
                <a:latin typeface="Segoe UI" panose="020B0502040204020203" pitchFamily="34" charset="0"/>
              </a:rPr>
              <a:t> </a:t>
            </a:r>
            <a:r>
              <a:rPr lang="en-US" sz="1400" dirty="0" err="1">
                <a:solidFill>
                  <a:srgbClr val="E6E6E6"/>
                </a:solidFill>
                <a:latin typeface="Segoe UI" panose="020B0502040204020203" pitchFamily="34" charset="0"/>
              </a:rPr>
              <a:t>labore</a:t>
            </a:r>
            <a:r>
              <a:rPr lang="en-US" sz="1400" dirty="0">
                <a:solidFill>
                  <a:srgbClr val="E6E6E6"/>
                </a:solidFill>
                <a:latin typeface="Segoe UI" panose="020B0502040204020203" pitchFamily="34" charset="0"/>
              </a:rPr>
              <a:t> et dolore magna </a:t>
            </a:r>
            <a:r>
              <a:rPr lang="en-US" sz="1400" dirty="0" err="1">
                <a:solidFill>
                  <a:srgbClr val="E6E6E6"/>
                </a:solidFill>
                <a:latin typeface="Segoe UI" panose="020B0502040204020203" pitchFamily="34" charset="0"/>
              </a:rPr>
              <a:t>aliqua</a:t>
            </a:r>
            <a:r>
              <a:rPr lang="en-US" sz="1400" dirty="0">
                <a:solidFill>
                  <a:srgbClr val="E6E6E6"/>
                </a:solidFill>
                <a:latin typeface="Segoe UI" panose="020B0502040204020203" pitchFamily="34" charset="0"/>
              </a:rPr>
              <a:t>. </a:t>
            </a:r>
          </a:p>
          <a:p>
            <a:endParaRPr lang="en-US" sz="1400" dirty="0">
              <a:solidFill>
                <a:srgbClr val="E6E6E6"/>
              </a:solidFill>
              <a:latin typeface="Segoe UI" panose="020B0502040204020203" pitchFamily="34" charset="0"/>
            </a:endParaRPr>
          </a:p>
        </p:txBody>
      </p:sp>
      <p:graphicFrame>
        <p:nvGraphicFramePr>
          <p:cNvPr id="5" name="Chart 4" descr="Line chart">
            <a:extLst>
              <a:ext uri="{FF2B5EF4-FFF2-40B4-BE49-F238E27FC236}">
                <a16:creationId xmlns:a16="http://schemas.microsoft.com/office/drawing/2014/main" id="{FB80BF21-FAEC-954B-8CB1-ACD6F204A765}"/>
              </a:ext>
            </a:extLst>
          </p:cNvPr>
          <p:cNvGraphicFramePr/>
          <p:nvPr>
            <p:extLst>
              <p:ext uri="{D42A27DB-BD31-4B8C-83A1-F6EECF244321}">
                <p14:modId xmlns:p14="http://schemas.microsoft.com/office/powerpoint/2010/main" val="4016158625"/>
              </p:ext>
            </p:extLst>
          </p:nvPr>
        </p:nvGraphicFramePr>
        <p:xfrm>
          <a:off x="584200" y="2170853"/>
          <a:ext cx="6664325" cy="4136813"/>
        </p:xfrm>
        <a:graphic>
          <a:graphicData uri="http://schemas.openxmlformats.org/drawingml/2006/chart">
            <c:chart xmlns:c="http://schemas.openxmlformats.org/drawingml/2006/chart" xmlns:r="http://schemas.openxmlformats.org/officeDocument/2006/relationships" r:id="rId2"/>
          </a:graphicData>
        </a:graphic>
      </p:graphicFrame>
      <p:sp>
        <p:nvSpPr>
          <p:cNvPr id="4" name="Text Placeholder 3">
            <a:extLst>
              <a:ext uri="{FF2B5EF4-FFF2-40B4-BE49-F238E27FC236}">
                <a16:creationId xmlns:a16="http://schemas.microsoft.com/office/drawing/2014/main" id="{042B2D86-C39C-E646-B353-11312F3BB0BE}"/>
              </a:ext>
            </a:extLst>
          </p:cNvPr>
          <p:cNvSpPr>
            <a:spLocks noGrp="1"/>
          </p:cNvSpPr>
          <p:nvPr>
            <p:ph type="body" sz="quarter" idx="12"/>
          </p:nvPr>
        </p:nvSpPr>
        <p:spPr>
          <a:xfrm>
            <a:off x="584200" y="1196753"/>
            <a:ext cx="6088063" cy="403448"/>
          </a:xfrm>
        </p:spPr>
        <p:txBody>
          <a:bodyPr/>
          <a:lstStyle/>
          <a:p>
            <a:r>
              <a:rPr lang="en-US" dirty="0"/>
              <a:t>Subtitle</a:t>
            </a:r>
          </a:p>
        </p:txBody>
      </p:sp>
      <p:sp>
        <p:nvSpPr>
          <p:cNvPr id="2" name="Title 1">
            <a:extLst>
              <a:ext uri="{FF2B5EF4-FFF2-40B4-BE49-F238E27FC236}">
                <a16:creationId xmlns:a16="http://schemas.microsoft.com/office/drawing/2014/main" id="{73064002-7A4A-5745-9489-1A4AF30733AC}"/>
              </a:ext>
            </a:extLst>
          </p:cNvPr>
          <p:cNvSpPr>
            <a:spLocks noGrp="1"/>
          </p:cNvSpPr>
          <p:nvPr>
            <p:ph type="title"/>
          </p:nvPr>
        </p:nvSpPr>
        <p:spPr/>
        <p:txBody>
          <a:bodyPr/>
          <a:lstStyle/>
          <a:p>
            <a:r>
              <a:rPr lang="en-US" dirty="0"/>
              <a:t>Chart with call out details</a:t>
            </a:r>
          </a:p>
        </p:txBody>
      </p:sp>
    </p:spTree>
    <p:extLst>
      <p:ext uri="{BB962C8B-B14F-4D97-AF65-F5344CB8AC3E}">
        <p14:creationId xmlns:p14="http://schemas.microsoft.com/office/powerpoint/2010/main" val="3937448622"/>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73228B0-32D6-854E-B7F9-B0D8293C6D7A}"/>
              </a:ext>
            </a:extLst>
          </p:cNvPr>
          <p:cNvSpPr>
            <a:spLocks noGrp="1"/>
          </p:cNvSpPr>
          <p:nvPr>
            <p:ph type="title"/>
          </p:nvPr>
        </p:nvSpPr>
        <p:spPr/>
        <p:txBody>
          <a:bodyPr/>
          <a:lstStyle/>
          <a:p>
            <a:r>
              <a:rPr lang="en-US" dirty="0"/>
              <a:t>Chart title</a:t>
            </a:r>
          </a:p>
        </p:txBody>
      </p:sp>
      <p:sp>
        <p:nvSpPr>
          <p:cNvPr id="5" name="Text Placeholder 4">
            <a:extLst>
              <a:ext uri="{FF2B5EF4-FFF2-40B4-BE49-F238E27FC236}">
                <a16:creationId xmlns:a16="http://schemas.microsoft.com/office/drawing/2014/main" id="{7C1F1ACC-0F6F-E14B-95A7-474C2E641EA7}"/>
              </a:ext>
            </a:extLst>
          </p:cNvPr>
          <p:cNvSpPr>
            <a:spLocks noGrp="1"/>
          </p:cNvSpPr>
          <p:nvPr>
            <p:ph type="body" sz="quarter" idx="11"/>
          </p:nvPr>
        </p:nvSpPr>
        <p:spPr/>
        <p:txBody>
          <a:bodyPr/>
          <a:lstStyle/>
          <a:p>
            <a:r>
              <a:rPr lang="en-US" dirty="0"/>
              <a:t>Lorem ipsum</a:t>
            </a:r>
          </a:p>
        </p:txBody>
      </p:sp>
      <p:graphicFrame>
        <p:nvGraphicFramePr>
          <p:cNvPr id="2" name="Chart 1" descr="Pie chart">
            <a:extLst>
              <a:ext uri="{FF2B5EF4-FFF2-40B4-BE49-F238E27FC236}">
                <a16:creationId xmlns:a16="http://schemas.microsoft.com/office/drawing/2014/main" id="{C9CC40C1-F265-F744-A1C7-1A9A411A2A86}"/>
              </a:ext>
            </a:extLst>
          </p:cNvPr>
          <p:cNvGraphicFramePr/>
          <p:nvPr>
            <p:extLst>
              <p:ext uri="{D42A27DB-BD31-4B8C-83A1-F6EECF244321}">
                <p14:modId xmlns:p14="http://schemas.microsoft.com/office/powerpoint/2010/main" val="1108631192"/>
              </p:ext>
            </p:extLst>
          </p:nvPr>
        </p:nvGraphicFramePr>
        <p:xfrm>
          <a:off x="4941888" y="585788"/>
          <a:ext cx="6667500" cy="5683250"/>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Box 2">
            <a:extLst>
              <a:ext uri="{FF2B5EF4-FFF2-40B4-BE49-F238E27FC236}">
                <a16:creationId xmlns:a16="http://schemas.microsoft.com/office/drawing/2014/main" id="{3CDE9FAD-24DB-1E4E-9EAF-BD1794402DE5}"/>
              </a:ext>
            </a:extLst>
          </p:cNvPr>
          <p:cNvSpPr txBox="1"/>
          <p:nvPr/>
        </p:nvSpPr>
        <p:spPr>
          <a:xfrm flipH="1">
            <a:off x="7128932" y="3152001"/>
            <a:ext cx="2302935" cy="553998"/>
          </a:xfrm>
          <a:prstGeom prst="rect">
            <a:avLst/>
          </a:prstGeom>
          <a:noFill/>
        </p:spPr>
        <p:txBody>
          <a:bodyPr wrap="square" lIns="0" tIns="0" rIns="0" bIns="0" rtlCol="0">
            <a:spAutoFit/>
          </a:bodyPr>
          <a:lstStyle/>
          <a:p>
            <a:pPr algn="ctr"/>
            <a:r>
              <a:rPr lang="en-US" sz="3600" dirty="0">
                <a:latin typeface="+mj-lt"/>
              </a:rPr>
              <a:t>67%</a:t>
            </a:r>
          </a:p>
        </p:txBody>
      </p:sp>
    </p:spTree>
    <p:extLst>
      <p:ext uri="{BB962C8B-B14F-4D97-AF65-F5344CB8AC3E}">
        <p14:creationId xmlns:p14="http://schemas.microsoft.com/office/powerpoint/2010/main" val="1153377069"/>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val 7" descr="Venn diagram circle ">
            <a:extLst>
              <a:ext uri="{FF2B5EF4-FFF2-40B4-BE49-F238E27FC236}">
                <a16:creationId xmlns:a16="http://schemas.microsoft.com/office/drawing/2014/main" id="{AD23C2B1-9DC0-7D43-83F2-38B16443F5E3}"/>
              </a:ext>
            </a:extLst>
          </p:cNvPr>
          <p:cNvSpPr/>
          <p:nvPr/>
        </p:nvSpPr>
        <p:spPr>
          <a:xfrm>
            <a:off x="7873357" y="2566989"/>
            <a:ext cx="3132137" cy="3132137"/>
          </a:xfrm>
          <a:prstGeom prst="ellips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itle 1">
            <a:extLst>
              <a:ext uri="{FF2B5EF4-FFF2-40B4-BE49-F238E27FC236}">
                <a16:creationId xmlns:a16="http://schemas.microsoft.com/office/drawing/2014/main" id="{F052D2C2-BFC6-9643-B053-374F297FCB16}"/>
              </a:ext>
            </a:extLst>
          </p:cNvPr>
          <p:cNvSpPr txBox="1">
            <a:spLocks/>
          </p:cNvSpPr>
          <p:nvPr/>
        </p:nvSpPr>
        <p:spPr>
          <a:xfrm>
            <a:off x="8309919" y="5780088"/>
            <a:ext cx="2700338" cy="604284"/>
          </a:xfrm>
          <a:prstGeom prst="rect">
            <a:avLst/>
          </a:prstGeom>
        </p:spPr>
        <p:txBody>
          <a:bodyPr anchor="t"/>
          <a:lstStyle>
            <a:lvl1pPr algn="l" defTabSz="914400" rtl="0" eaLnBrk="1" latinLnBrk="0" hangingPunct="1">
              <a:lnSpc>
                <a:spcPct val="90000"/>
              </a:lnSpc>
              <a:spcBef>
                <a:spcPct val="0"/>
              </a:spcBef>
              <a:buNone/>
              <a:defRPr sz="4400" b="1" i="0" kern="1200">
                <a:solidFill>
                  <a:schemeClr val="tx1"/>
                </a:solidFill>
                <a:latin typeface="Segoe UI Semibold" panose="020B0502040204020203" pitchFamily="34" charset="0"/>
                <a:ea typeface="+mj-ea"/>
                <a:cs typeface="Segoe UI Semibold" panose="020B0502040204020203" pitchFamily="34" charset="0"/>
              </a:defRPr>
            </a:lvl1pPr>
          </a:lstStyle>
          <a:p>
            <a:pPr algn="ctr">
              <a:lnSpc>
                <a:spcPct val="150000"/>
              </a:lnSpc>
            </a:pPr>
            <a:r>
              <a:rPr lang="en-US" sz="2000" dirty="0">
                <a:solidFill>
                  <a:srgbClr val="505050"/>
                </a:solidFill>
              </a:rPr>
              <a:t>Element three</a:t>
            </a:r>
          </a:p>
        </p:txBody>
      </p:sp>
      <p:sp>
        <p:nvSpPr>
          <p:cNvPr id="6" name="Oval 5" descr="Venn diagram circle ">
            <a:extLst>
              <a:ext uri="{FF2B5EF4-FFF2-40B4-BE49-F238E27FC236}">
                <a16:creationId xmlns:a16="http://schemas.microsoft.com/office/drawing/2014/main" id="{B654B96E-275B-CC41-9709-A39810D4E573}"/>
              </a:ext>
            </a:extLst>
          </p:cNvPr>
          <p:cNvSpPr/>
          <p:nvPr/>
        </p:nvSpPr>
        <p:spPr>
          <a:xfrm>
            <a:off x="5388918" y="2566989"/>
            <a:ext cx="3132137" cy="3132137"/>
          </a:xfrm>
          <a:prstGeom prst="ellipse">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
            <a:extLst>
              <a:ext uri="{FF2B5EF4-FFF2-40B4-BE49-F238E27FC236}">
                <a16:creationId xmlns:a16="http://schemas.microsoft.com/office/drawing/2014/main" id="{CCE175E7-C63F-354C-8F39-A5EF4388E365}"/>
              </a:ext>
            </a:extLst>
          </p:cNvPr>
          <p:cNvSpPr txBox="1">
            <a:spLocks/>
          </p:cNvSpPr>
          <p:nvPr/>
        </p:nvSpPr>
        <p:spPr>
          <a:xfrm>
            <a:off x="5388919" y="5780088"/>
            <a:ext cx="2700338" cy="604284"/>
          </a:xfrm>
          <a:prstGeom prst="rect">
            <a:avLst/>
          </a:prstGeom>
        </p:spPr>
        <p:txBody>
          <a:bodyPr anchor="t"/>
          <a:lstStyle>
            <a:lvl1pPr algn="l" defTabSz="914400" rtl="0" eaLnBrk="1" latinLnBrk="0" hangingPunct="1">
              <a:lnSpc>
                <a:spcPct val="90000"/>
              </a:lnSpc>
              <a:spcBef>
                <a:spcPct val="0"/>
              </a:spcBef>
              <a:buNone/>
              <a:defRPr sz="4400" b="1" i="0" kern="1200">
                <a:solidFill>
                  <a:schemeClr val="tx1"/>
                </a:solidFill>
                <a:latin typeface="Segoe UI Semibold" panose="020B0502040204020203" pitchFamily="34" charset="0"/>
                <a:ea typeface="+mj-ea"/>
                <a:cs typeface="Segoe UI Semibold" panose="020B0502040204020203" pitchFamily="34" charset="0"/>
              </a:defRPr>
            </a:lvl1pPr>
          </a:lstStyle>
          <a:p>
            <a:pPr algn="ctr">
              <a:lnSpc>
                <a:spcPct val="150000"/>
              </a:lnSpc>
            </a:pPr>
            <a:r>
              <a:rPr lang="en-US" sz="2000" dirty="0">
                <a:solidFill>
                  <a:srgbClr val="505050"/>
                </a:solidFill>
              </a:rPr>
              <a:t>Element two</a:t>
            </a:r>
          </a:p>
        </p:txBody>
      </p:sp>
      <p:sp>
        <p:nvSpPr>
          <p:cNvPr id="10" name="Oval 9" descr="Venn diagram circle ">
            <a:extLst>
              <a:ext uri="{FF2B5EF4-FFF2-40B4-BE49-F238E27FC236}">
                <a16:creationId xmlns:a16="http://schemas.microsoft.com/office/drawing/2014/main" id="{C0CAD8CC-EB14-EE40-A1E0-CD8778E29E80}"/>
              </a:ext>
            </a:extLst>
          </p:cNvPr>
          <p:cNvSpPr/>
          <p:nvPr/>
        </p:nvSpPr>
        <p:spPr>
          <a:xfrm>
            <a:off x="6633519" y="1343026"/>
            <a:ext cx="3132137" cy="3132137"/>
          </a:xfrm>
          <a:prstGeom prst="ellipse">
            <a:avLst/>
          </a:prstGeom>
          <a:solidFill>
            <a:schemeClr val="accent6">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1">
            <a:extLst>
              <a:ext uri="{FF2B5EF4-FFF2-40B4-BE49-F238E27FC236}">
                <a16:creationId xmlns:a16="http://schemas.microsoft.com/office/drawing/2014/main" id="{88CAB3A3-114F-A341-8C92-9A5691AE04C4}"/>
              </a:ext>
            </a:extLst>
          </p:cNvPr>
          <p:cNvSpPr txBox="1">
            <a:spLocks/>
          </p:cNvSpPr>
          <p:nvPr/>
        </p:nvSpPr>
        <p:spPr>
          <a:xfrm>
            <a:off x="6144569" y="585788"/>
            <a:ext cx="4103688" cy="757238"/>
          </a:xfrm>
          <a:prstGeom prst="rect">
            <a:avLst/>
          </a:prstGeom>
        </p:spPr>
        <p:txBody>
          <a:bodyPr anchor="t"/>
          <a:lstStyle>
            <a:lvl1pPr algn="l" defTabSz="914400" rtl="0" eaLnBrk="1" latinLnBrk="0" hangingPunct="1">
              <a:lnSpc>
                <a:spcPct val="90000"/>
              </a:lnSpc>
              <a:spcBef>
                <a:spcPct val="0"/>
              </a:spcBef>
              <a:buNone/>
              <a:defRPr sz="4400" b="1" i="0" kern="1200">
                <a:solidFill>
                  <a:schemeClr val="tx1"/>
                </a:solidFill>
                <a:latin typeface="Segoe UI Semibold" panose="020B0502040204020203" pitchFamily="34" charset="0"/>
                <a:ea typeface="+mj-ea"/>
                <a:cs typeface="Segoe UI Semibold" panose="020B0502040204020203" pitchFamily="34" charset="0"/>
              </a:defRPr>
            </a:lvl1pPr>
          </a:lstStyle>
          <a:p>
            <a:pPr algn="ctr">
              <a:lnSpc>
                <a:spcPct val="150000"/>
              </a:lnSpc>
            </a:pPr>
            <a:r>
              <a:rPr lang="en-US" sz="2000" dirty="0">
                <a:solidFill>
                  <a:srgbClr val="505050"/>
                </a:solidFill>
              </a:rPr>
              <a:t>Element one</a:t>
            </a:r>
          </a:p>
        </p:txBody>
      </p:sp>
      <p:sp>
        <p:nvSpPr>
          <p:cNvPr id="5" name="Text Placeholder 4">
            <a:extLst>
              <a:ext uri="{FF2B5EF4-FFF2-40B4-BE49-F238E27FC236}">
                <a16:creationId xmlns:a16="http://schemas.microsoft.com/office/drawing/2014/main" id="{7C1F1ACC-0F6F-E14B-95A7-474C2E641EA7}"/>
              </a:ext>
            </a:extLst>
          </p:cNvPr>
          <p:cNvSpPr>
            <a:spLocks noGrp="1"/>
          </p:cNvSpPr>
          <p:nvPr>
            <p:ph type="body" sz="quarter" idx="11"/>
          </p:nvPr>
        </p:nvSpPr>
        <p:spPr/>
        <p:txBody>
          <a:bodyPr/>
          <a:lstStyle/>
          <a:p>
            <a:r>
              <a:rPr lang="en-US" dirty="0"/>
              <a:t>Lorem ipsum</a:t>
            </a:r>
          </a:p>
        </p:txBody>
      </p:sp>
      <p:sp>
        <p:nvSpPr>
          <p:cNvPr id="4" name="Title 3">
            <a:extLst>
              <a:ext uri="{FF2B5EF4-FFF2-40B4-BE49-F238E27FC236}">
                <a16:creationId xmlns:a16="http://schemas.microsoft.com/office/drawing/2014/main" id="{C73228B0-32D6-854E-B7F9-B0D8293C6D7A}"/>
              </a:ext>
            </a:extLst>
          </p:cNvPr>
          <p:cNvSpPr>
            <a:spLocks noGrp="1"/>
          </p:cNvSpPr>
          <p:nvPr>
            <p:ph type="title"/>
          </p:nvPr>
        </p:nvSpPr>
        <p:spPr/>
        <p:txBody>
          <a:bodyPr/>
          <a:lstStyle/>
          <a:p>
            <a:r>
              <a:rPr lang="en-US" dirty="0"/>
              <a:t>Venn diagram</a:t>
            </a:r>
          </a:p>
        </p:txBody>
      </p:sp>
    </p:spTree>
    <p:extLst>
      <p:ext uri="{BB962C8B-B14F-4D97-AF65-F5344CB8AC3E}">
        <p14:creationId xmlns:p14="http://schemas.microsoft.com/office/powerpoint/2010/main" val="434453605"/>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Oval 40" descr="Chart circle">
            <a:extLst>
              <a:ext uri="{FF2B5EF4-FFF2-40B4-BE49-F238E27FC236}">
                <a16:creationId xmlns:a16="http://schemas.microsoft.com/office/drawing/2014/main" id="{C0ED19AF-55FA-7544-B0B4-2D6B0B10D668}"/>
              </a:ext>
            </a:extLst>
          </p:cNvPr>
          <p:cNvSpPr/>
          <p:nvPr/>
        </p:nvSpPr>
        <p:spPr>
          <a:xfrm>
            <a:off x="1579452" y="2097088"/>
            <a:ext cx="3735498" cy="3735498"/>
          </a:xfrm>
          <a:prstGeom prst="ellipse">
            <a:avLst/>
          </a:prstGeom>
          <a:solidFill>
            <a:schemeClr val="accent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D2D2D2"/>
              </a:solidFill>
              <a:effectLst/>
              <a:uLnTx/>
              <a:uFillTx/>
              <a:latin typeface="Calibri" panose="020F0502020204030204"/>
              <a:ea typeface="+mn-ea"/>
              <a:cs typeface="+mn-cs"/>
            </a:endParaRPr>
          </a:p>
        </p:txBody>
      </p:sp>
      <p:sp>
        <p:nvSpPr>
          <p:cNvPr id="42" name="Oval 41" descr="Chart circle">
            <a:extLst>
              <a:ext uri="{FF2B5EF4-FFF2-40B4-BE49-F238E27FC236}">
                <a16:creationId xmlns:a16="http://schemas.microsoft.com/office/drawing/2014/main" id="{B457B667-4833-C646-B196-3402D13A9A77}"/>
              </a:ext>
            </a:extLst>
          </p:cNvPr>
          <p:cNvSpPr/>
          <p:nvPr/>
        </p:nvSpPr>
        <p:spPr>
          <a:xfrm>
            <a:off x="2182812" y="2700448"/>
            <a:ext cx="2528778" cy="2528778"/>
          </a:xfrm>
          <a:prstGeom prst="ellipse">
            <a:avLst/>
          </a:prstGeom>
          <a:solidFill>
            <a:schemeClr val="accent3"/>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43" name="Oval 42" descr="Chart circle">
            <a:extLst>
              <a:ext uri="{FF2B5EF4-FFF2-40B4-BE49-F238E27FC236}">
                <a16:creationId xmlns:a16="http://schemas.microsoft.com/office/drawing/2014/main" id="{E9635FA1-6AEA-4747-8F91-BF4EA6D5B57D}"/>
              </a:ext>
            </a:extLst>
          </p:cNvPr>
          <p:cNvSpPr/>
          <p:nvPr/>
        </p:nvSpPr>
        <p:spPr>
          <a:xfrm>
            <a:off x="2727768" y="3245404"/>
            <a:ext cx="1438866" cy="1438866"/>
          </a:xfrm>
          <a:prstGeom prst="ellipse">
            <a:avLst/>
          </a:prstGeom>
          <a:solidFill>
            <a:schemeClr val="bg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cxnSp>
        <p:nvCxnSpPr>
          <p:cNvPr id="47" name="Straight Connector 46" descr="Inner circle label line">
            <a:extLst>
              <a:ext uri="{FF2B5EF4-FFF2-40B4-BE49-F238E27FC236}">
                <a16:creationId xmlns:a16="http://schemas.microsoft.com/office/drawing/2014/main" id="{55869EA7-592A-634E-A47A-76D98B8A0691}"/>
              </a:ext>
            </a:extLst>
          </p:cNvPr>
          <p:cNvCxnSpPr>
            <a:cxnSpLocks/>
          </p:cNvCxnSpPr>
          <p:nvPr/>
        </p:nvCxnSpPr>
        <p:spPr>
          <a:xfrm>
            <a:off x="1425575" y="3981536"/>
            <a:ext cx="1446974" cy="0"/>
          </a:xfrm>
          <a:prstGeom prst="line">
            <a:avLst/>
          </a:prstGeom>
          <a:noFill/>
          <a:ln w="12700" cap="flat" cmpd="sng" algn="ctr">
            <a:solidFill>
              <a:sysClr val="windowText" lastClr="000000"/>
            </a:solidFill>
            <a:prstDash val="solid"/>
            <a:miter lim="800000"/>
          </a:ln>
          <a:effectLst/>
        </p:spPr>
      </p:cxnSp>
      <p:sp>
        <p:nvSpPr>
          <p:cNvPr id="46" name="Title 1">
            <a:extLst>
              <a:ext uri="{FF2B5EF4-FFF2-40B4-BE49-F238E27FC236}">
                <a16:creationId xmlns:a16="http://schemas.microsoft.com/office/drawing/2014/main" id="{83AEC76E-2A72-9249-9D65-4ADB7CA0B1CF}"/>
              </a:ext>
            </a:extLst>
          </p:cNvPr>
          <p:cNvSpPr txBox="1">
            <a:spLocks/>
          </p:cNvSpPr>
          <p:nvPr/>
        </p:nvSpPr>
        <p:spPr>
          <a:xfrm>
            <a:off x="669925" y="3806626"/>
            <a:ext cx="755650" cy="335590"/>
          </a:xfrm>
          <a:prstGeom prst="rect">
            <a:avLst/>
          </a:prstGeom>
        </p:spPr>
        <p:txBody>
          <a:bodyPr anchor="t"/>
          <a:lstStyle>
            <a:lvl1pPr algn="l" defTabSz="914400" rtl="0" eaLnBrk="1" latinLnBrk="0" hangingPunct="1">
              <a:lnSpc>
                <a:spcPct val="90000"/>
              </a:lnSpc>
              <a:spcBef>
                <a:spcPct val="0"/>
              </a:spcBef>
              <a:buNone/>
              <a:defRPr sz="4400" b="1" i="0" kern="1200">
                <a:solidFill>
                  <a:schemeClr val="tx1"/>
                </a:solidFill>
                <a:latin typeface="Segoe UI Semibold" panose="020B0502040204020203" pitchFamily="34" charset="0"/>
                <a:ea typeface="+mj-ea"/>
                <a:cs typeface="Segoe UI Semibold" panose="020B0502040204020203" pitchFamily="34" charset="0"/>
              </a:defRPr>
            </a:lvl1pPr>
          </a:lstStyle>
          <a:p>
            <a:pPr marL="0" marR="0" lvl="0" indent="0" algn="r" defTabSz="914400" rtl="0" eaLnBrk="1" fontAlgn="auto" latinLnBrk="0" hangingPunct="1">
              <a:lnSpc>
                <a:spcPct val="100000"/>
              </a:lnSpc>
              <a:spcBef>
                <a:spcPct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Segoe UI Semibold" panose="020B0502040204020203" pitchFamily="34" charset="0"/>
                <a:ea typeface="+mj-ea"/>
                <a:cs typeface="Segoe UI Semibold" panose="020B0502040204020203" pitchFamily="34" charset="0"/>
              </a:rPr>
              <a:t>03</a:t>
            </a:r>
            <a:endParaRPr kumimoji="0" lang="en-US" sz="1200" b="0" i="0" u="none" strike="noStrike" kern="1200" cap="none" spc="0" normalizeH="0" baseline="0" noProof="0" dirty="0">
              <a:ln>
                <a:noFill/>
              </a:ln>
              <a:solidFill>
                <a:srgbClr val="737373"/>
              </a:solidFill>
              <a:effectLst/>
              <a:uLnTx/>
              <a:uFillTx/>
              <a:latin typeface="Segoe UI" panose="020B0502040204020203" pitchFamily="34" charset="0"/>
              <a:ea typeface="+mj-ea"/>
              <a:cs typeface="Segoe UI" panose="020B0502040204020203" pitchFamily="34" charset="0"/>
            </a:endParaRPr>
          </a:p>
        </p:txBody>
      </p:sp>
      <p:cxnSp>
        <p:nvCxnSpPr>
          <p:cNvPr id="48" name="Straight Connector 47" descr="Middle circle label line">
            <a:extLst>
              <a:ext uri="{FF2B5EF4-FFF2-40B4-BE49-F238E27FC236}">
                <a16:creationId xmlns:a16="http://schemas.microsoft.com/office/drawing/2014/main" id="{43B8AEF0-8A27-4C4A-8FC0-82A0B171EAC8}"/>
              </a:ext>
            </a:extLst>
          </p:cNvPr>
          <p:cNvCxnSpPr>
            <a:cxnSpLocks/>
          </p:cNvCxnSpPr>
          <p:nvPr/>
        </p:nvCxnSpPr>
        <p:spPr>
          <a:xfrm>
            <a:off x="1425575" y="3222269"/>
            <a:ext cx="1189038" cy="0"/>
          </a:xfrm>
          <a:prstGeom prst="line">
            <a:avLst/>
          </a:prstGeom>
          <a:noFill/>
          <a:ln w="12700" cap="flat" cmpd="sng" algn="ctr">
            <a:solidFill>
              <a:sysClr val="windowText" lastClr="000000"/>
            </a:solidFill>
            <a:prstDash val="solid"/>
            <a:miter lim="800000"/>
          </a:ln>
          <a:effectLst/>
        </p:spPr>
      </p:cxnSp>
      <p:sp>
        <p:nvSpPr>
          <p:cNvPr id="45" name="Title 1">
            <a:extLst>
              <a:ext uri="{FF2B5EF4-FFF2-40B4-BE49-F238E27FC236}">
                <a16:creationId xmlns:a16="http://schemas.microsoft.com/office/drawing/2014/main" id="{69E1DCC0-7537-7544-973C-DD1DF6A0B80B}"/>
              </a:ext>
            </a:extLst>
          </p:cNvPr>
          <p:cNvSpPr txBox="1">
            <a:spLocks/>
          </p:cNvSpPr>
          <p:nvPr/>
        </p:nvSpPr>
        <p:spPr>
          <a:xfrm>
            <a:off x="669925" y="3068638"/>
            <a:ext cx="755650" cy="360362"/>
          </a:xfrm>
          <a:prstGeom prst="rect">
            <a:avLst/>
          </a:prstGeom>
        </p:spPr>
        <p:txBody>
          <a:bodyPr anchor="t"/>
          <a:lstStyle>
            <a:lvl1pPr algn="l" defTabSz="914400" rtl="0" eaLnBrk="1" latinLnBrk="0" hangingPunct="1">
              <a:lnSpc>
                <a:spcPct val="90000"/>
              </a:lnSpc>
              <a:spcBef>
                <a:spcPct val="0"/>
              </a:spcBef>
              <a:buNone/>
              <a:defRPr sz="4400" b="1" i="0" kern="1200">
                <a:solidFill>
                  <a:schemeClr val="tx1"/>
                </a:solidFill>
                <a:latin typeface="Segoe UI Semibold" panose="020B0502040204020203" pitchFamily="34" charset="0"/>
                <a:ea typeface="+mj-ea"/>
                <a:cs typeface="Segoe UI Semibold" panose="020B0502040204020203" pitchFamily="34" charset="0"/>
              </a:defRPr>
            </a:lvl1pPr>
          </a:lstStyle>
          <a:p>
            <a:pPr marL="0" marR="0" lvl="0" indent="0" algn="r" defTabSz="914400" rtl="0" eaLnBrk="1" fontAlgn="auto" latinLnBrk="0" hangingPunct="1">
              <a:lnSpc>
                <a:spcPct val="100000"/>
              </a:lnSpc>
              <a:spcBef>
                <a:spcPct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Segoe UI Semibold" panose="020B0502040204020203" pitchFamily="34" charset="0"/>
                <a:ea typeface="+mj-ea"/>
                <a:cs typeface="Segoe UI Semibold" panose="020B0502040204020203" pitchFamily="34" charset="0"/>
              </a:rPr>
              <a:t>02</a:t>
            </a:r>
            <a:endParaRPr kumimoji="0" lang="en-US" sz="1200" b="0" i="0" u="none" strike="noStrike" kern="1200" cap="none" spc="0" normalizeH="0" baseline="0" noProof="0" dirty="0">
              <a:ln>
                <a:noFill/>
              </a:ln>
              <a:solidFill>
                <a:srgbClr val="737373"/>
              </a:solidFill>
              <a:effectLst/>
              <a:uLnTx/>
              <a:uFillTx/>
              <a:latin typeface="Segoe UI" panose="020B0502040204020203" pitchFamily="34" charset="0"/>
              <a:ea typeface="+mj-ea"/>
              <a:cs typeface="Segoe UI" panose="020B0502040204020203" pitchFamily="34" charset="0"/>
            </a:endParaRPr>
          </a:p>
        </p:txBody>
      </p:sp>
      <p:cxnSp>
        <p:nvCxnSpPr>
          <p:cNvPr id="49" name="Straight Connector 48" descr="Outer circle label line">
            <a:extLst>
              <a:ext uri="{FF2B5EF4-FFF2-40B4-BE49-F238E27FC236}">
                <a16:creationId xmlns:a16="http://schemas.microsoft.com/office/drawing/2014/main" id="{F2832290-79E4-FD45-88A6-2E70CE1AFBD0}"/>
              </a:ext>
            </a:extLst>
          </p:cNvPr>
          <p:cNvCxnSpPr>
            <a:cxnSpLocks/>
          </p:cNvCxnSpPr>
          <p:nvPr/>
        </p:nvCxnSpPr>
        <p:spPr>
          <a:xfrm>
            <a:off x="1425575" y="2473599"/>
            <a:ext cx="1189038" cy="0"/>
          </a:xfrm>
          <a:prstGeom prst="line">
            <a:avLst/>
          </a:prstGeom>
          <a:noFill/>
          <a:ln w="12700" cap="flat" cmpd="sng" algn="ctr">
            <a:solidFill>
              <a:sysClr val="windowText" lastClr="000000"/>
            </a:solidFill>
            <a:prstDash val="solid"/>
            <a:miter lim="800000"/>
          </a:ln>
          <a:effectLst/>
        </p:spPr>
      </p:cxnSp>
      <p:sp>
        <p:nvSpPr>
          <p:cNvPr id="44" name="Title 1">
            <a:extLst>
              <a:ext uri="{FF2B5EF4-FFF2-40B4-BE49-F238E27FC236}">
                <a16:creationId xmlns:a16="http://schemas.microsoft.com/office/drawing/2014/main" id="{89585C11-2635-244A-B8D3-89601ADE0C49}"/>
              </a:ext>
            </a:extLst>
          </p:cNvPr>
          <p:cNvSpPr txBox="1">
            <a:spLocks/>
          </p:cNvSpPr>
          <p:nvPr/>
        </p:nvSpPr>
        <p:spPr>
          <a:xfrm>
            <a:off x="1056275" y="2312989"/>
            <a:ext cx="369299" cy="286696"/>
          </a:xfrm>
          <a:prstGeom prst="rect">
            <a:avLst/>
          </a:prstGeom>
        </p:spPr>
        <p:txBody>
          <a:bodyPr anchor="t"/>
          <a:lstStyle>
            <a:lvl1pPr algn="l" defTabSz="914400" rtl="0" eaLnBrk="1" latinLnBrk="0" hangingPunct="1">
              <a:lnSpc>
                <a:spcPct val="90000"/>
              </a:lnSpc>
              <a:spcBef>
                <a:spcPct val="0"/>
              </a:spcBef>
              <a:buNone/>
              <a:defRPr sz="4400" b="1" i="0" kern="1200">
                <a:solidFill>
                  <a:schemeClr val="tx1"/>
                </a:solidFill>
                <a:latin typeface="Segoe UI Semibold" panose="020B0502040204020203" pitchFamily="34" charset="0"/>
                <a:ea typeface="+mj-ea"/>
                <a:cs typeface="Segoe UI Semibold" panose="020B0502040204020203" pitchFamily="34" charset="0"/>
              </a:defRPr>
            </a:lvl1pPr>
          </a:lstStyle>
          <a:p>
            <a:pPr marL="0" marR="0" lvl="0" indent="0" algn="r" defTabSz="914400" rtl="0" eaLnBrk="1" fontAlgn="auto" latinLnBrk="0" hangingPunct="1">
              <a:lnSpc>
                <a:spcPct val="100000"/>
              </a:lnSpc>
              <a:spcBef>
                <a:spcPct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Segoe UI Semibold" panose="020B0502040204020203" pitchFamily="34" charset="0"/>
                <a:ea typeface="+mj-ea"/>
                <a:cs typeface="Segoe UI Semibold" panose="020B0502040204020203" pitchFamily="34" charset="0"/>
              </a:rPr>
              <a:t>01</a:t>
            </a:r>
            <a:endParaRPr kumimoji="0" lang="en-US" sz="1200" b="0" i="0" u="none" strike="noStrike" kern="1200" cap="none" spc="0" normalizeH="0" baseline="0" noProof="0" dirty="0">
              <a:ln>
                <a:noFill/>
              </a:ln>
              <a:solidFill>
                <a:srgbClr val="737373"/>
              </a:solidFill>
              <a:effectLst/>
              <a:uLnTx/>
              <a:uFillTx/>
              <a:latin typeface="Segoe UI" panose="020B0502040204020203" pitchFamily="34" charset="0"/>
              <a:ea typeface="+mj-ea"/>
              <a:cs typeface="Segoe UI" panose="020B0502040204020203" pitchFamily="34" charset="0"/>
            </a:endParaRPr>
          </a:p>
        </p:txBody>
      </p:sp>
      <p:sp>
        <p:nvSpPr>
          <p:cNvPr id="40" name="Title 1">
            <a:extLst>
              <a:ext uri="{FF2B5EF4-FFF2-40B4-BE49-F238E27FC236}">
                <a16:creationId xmlns:a16="http://schemas.microsoft.com/office/drawing/2014/main" id="{8E43C730-152F-344D-8591-BD70D989C274}"/>
              </a:ext>
            </a:extLst>
          </p:cNvPr>
          <p:cNvSpPr txBox="1">
            <a:spLocks/>
          </p:cNvSpPr>
          <p:nvPr/>
        </p:nvSpPr>
        <p:spPr>
          <a:xfrm>
            <a:off x="6892926" y="4267200"/>
            <a:ext cx="3956050" cy="971550"/>
          </a:xfrm>
          <a:prstGeom prst="rect">
            <a:avLst/>
          </a:prstGeom>
        </p:spPr>
        <p:txBody>
          <a:bodyPr anchor="t"/>
          <a:lstStyle>
            <a:lvl1pPr algn="l" defTabSz="914400" rtl="0" eaLnBrk="1" latinLnBrk="0" hangingPunct="1">
              <a:lnSpc>
                <a:spcPct val="90000"/>
              </a:lnSpc>
              <a:spcBef>
                <a:spcPct val="0"/>
              </a:spcBef>
              <a:buNone/>
              <a:defRPr sz="4400" b="1" i="0" kern="1200">
                <a:solidFill>
                  <a:schemeClr val="tx1"/>
                </a:solidFill>
                <a:latin typeface="Segoe UI Semibold" panose="020B0502040204020203" pitchFamily="34" charset="0"/>
                <a:ea typeface="+mj-ea"/>
                <a:cs typeface="Segoe UI Semibold" panose="020B0502040204020203" pitchFamily="34" charset="0"/>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Segoe UI Semibold" panose="020B0502040204020203" pitchFamily="34" charset="0"/>
                <a:ea typeface="+mj-ea"/>
                <a:cs typeface="Segoe UI Semibold" panose="020B0502040204020203" pitchFamily="34" charset="0"/>
              </a:rPr>
              <a:t>03 Title</a:t>
            </a:r>
          </a:p>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1200" b="0" i="0" u="none" strike="noStrike" kern="1200" cap="none" spc="0" normalizeH="0" baseline="0" noProof="0" dirty="0">
                <a:ln>
                  <a:noFill/>
                </a:ln>
                <a:solidFill>
                  <a:srgbClr val="737373"/>
                </a:solidFill>
                <a:effectLst/>
                <a:uLnTx/>
                <a:uFillTx/>
                <a:latin typeface="Segoe UI" panose="020B0502040204020203" pitchFamily="34" charset="0"/>
                <a:ea typeface="+mj-ea"/>
                <a:cs typeface="Segoe UI" panose="020B0502040204020203" pitchFamily="34" charset="0"/>
              </a:rPr>
              <a:t>Lorem ipsum dolor sit </a:t>
            </a:r>
            <a:r>
              <a:rPr kumimoji="0" lang="en-US" sz="1200" b="0" i="0" u="none" strike="noStrike" kern="1200" cap="none" spc="0" normalizeH="0" baseline="0" noProof="0" dirty="0" err="1">
                <a:ln>
                  <a:noFill/>
                </a:ln>
                <a:solidFill>
                  <a:srgbClr val="737373"/>
                </a:solidFill>
                <a:effectLst/>
                <a:uLnTx/>
                <a:uFillTx/>
                <a:latin typeface="Segoe UI" panose="020B0502040204020203" pitchFamily="34" charset="0"/>
                <a:ea typeface="+mj-ea"/>
                <a:cs typeface="Segoe UI" panose="020B0502040204020203" pitchFamily="34" charset="0"/>
              </a:rPr>
              <a:t>amet</a:t>
            </a:r>
            <a:r>
              <a:rPr kumimoji="0" lang="en-US" sz="1200" b="0" i="0" u="none" strike="noStrike" kern="1200" cap="none" spc="0" normalizeH="0" baseline="0" noProof="0" dirty="0">
                <a:ln>
                  <a:noFill/>
                </a:ln>
                <a:solidFill>
                  <a:srgbClr val="737373"/>
                </a:solidFill>
                <a:effectLst/>
                <a:uLnTx/>
                <a:uFillTx/>
                <a:latin typeface="Segoe UI" panose="020B0502040204020203" pitchFamily="34" charset="0"/>
                <a:ea typeface="+mj-ea"/>
                <a:cs typeface="Segoe UI" panose="020B0502040204020203" pitchFamily="34" charset="0"/>
              </a:rPr>
              <a:t>, </a:t>
            </a:r>
            <a:r>
              <a:rPr kumimoji="0" lang="en-US" sz="1200" b="0" i="0" u="none" strike="noStrike" kern="1200" cap="none" spc="0" normalizeH="0" baseline="0" noProof="0" dirty="0" err="1">
                <a:ln>
                  <a:noFill/>
                </a:ln>
                <a:solidFill>
                  <a:srgbClr val="737373"/>
                </a:solidFill>
                <a:effectLst/>
                <a:uLnTx/>
                <a:uFillTx/>
                <a:latin typeface="Segoe UI" panose="020B0502040204020203" pitchFamily="34" charset="0"/>
                <a:ea typeface="+mj-ea"/>
                <a:cs typeface="Segoe UI" panose="020B0502040204020203" pitchFamily="34" charset="0"/>
              </a:rPr>
              <a:t>consectetur</a:t>
            </a:r>
            <a:r>
              <a:rPr kumimoji="0" lang="en-US" sz="1200" b="0" i="0" u="none" strike="noStrike" kern="1200" cap="none" spc="0" normalizeH="0" baseline="0" noProof="0" dirty="0">
                <a:ln>
                  <a:noFill/>
                </a:ln>
                <a:solidFill>
                  <a:srgbClr val="737373"/>
                </a:solidFill>
                <a:effectLst/>
                <a:uLnTx/>
                <a:uFillTx/>
                <a:latin typeface="Segoe UI" panose="020B0502040204020203" pitchFamily="34" charset="0"/>
                <a:ea typeface="+mj-ea"/>
                <a:cs typeface="Segoe UI" panose="020B0502040204020203" pitchFamily="34" charset="0"/>
              </a:rPr>
              <a:t> </a:t>
            </a:r>
            <a:r>
              <a:rPr kumimoji="0" lang="en-US" sz="1200" b="0" i="0" u="none" strike="noStrike" kern="1200" cap="none" spc="0" normalizeH="0" baseline="0" noProof="0" dirty="0" err="1">
                <a:ln>
                  <a:noFill/>
                </a:ln>
                <a:solidFill>
                  <a:srgbClr val="737373"/>
                </a:solidFill>
                <a:effectLst/>
                <a:uLnTx/>
                <a:uFillTx/>
                <a:latin typeface="Segoe UI" panose="020B0502040204020203" pitchFamily="34" charset="0"/>
                <a:ea typeface="+mj-ea"/>
                <a:cs typeface="Segoe UI" panose="020B0502040204020203" pitchFamily="34" charset="0"/>
              </a:rPr>
              <a:t>adipiscing</a:t>
            </a:r>
            <a:r>
              <a:rPr kumimoji="0" lang="en-US" sz="1200" b="0" i="0" u="none" strike="noStrike" kern="1200" cap="none" spc="0" normalizeH="0" baseline="0" noProof="0" dirty="0">
                <a:ln>
                  <a:noFill/>
                </a:ln>
                <a:solidFill>
                  <a:srgbClr val="737373"/>
                </a:solidFill>
                <a:effectLst/>
                <a:uLnTx/>
                <a:uFillTx/>
                <a:latin typeface="Segoe UI" panose="020B0502040204020203" pitchFamily="34" charset="0"/>
                <a:ea typeface="+mj-ea"/>
                <a:cs typeface="Segoe UI" panose="020B0502040204020203" pitchFamily="34" charset="0"/>
              </a:rPr>
              <a:t> </a:t>
            </a:r>
            <a:r>
              <a:rPr kumimoji="0" lang="en-US" sz="1200" b="0" i="0" u="none" strike="noStrike" kern="1200" cap="none" spc="0" normalizeH="0" baseline="0" noProof="0" dirty="0" err="1">
                <a:ln>
                  <a:noFill/>
                </a:ln>
                <a:solidFill>
                  <a:srgbClr val="737373"/>
                </a:solidFill>
                <a:effectLst/>
                <a:uLnTx/>
                <a:uFillTx/>
                <a:latin typeface="Segoe UI" panose="020B0502040204020203" pitchFamily="34" charset="0"/>
                <a:ea typeface="+mj-ea"/>
                <a:cs typeface="Segoe UI" panose="020B0502040204020203" pitchFamily="34" charset="0"/>
              </a:rPr>
              <a:t>elit</a:t>
            </a:r>
            <a:r>
              <a:rPr kumimoji="0" lang="en-US" sz="1200" b="0" i="0" u="none" strike="noStrike" kern="1200" cap="none" spc="0" normalizeH="0" baseline="0" noProof="0" dirty="0">
                <a:ln>
                  <a:noFill/>
                </a:ln>
                <a:solidFill>
                  <a:srgbClr val="737373"/>
                </a:solidFill>
                <a:effectLst/>
                <a:uLnTx/>
                <a:uFillTx/>
                <a:latin typeface="Segoe UI" panose="020B0502040204020203" pitchFamily="34" charset="0"/>
                <a:ea typeface="+mj-ea"/>
                <a:cs typeface="Segoe UI" panose="020B0502040204020203" pitchFamily="34" charset="0"/>
              </a:rPr>
              <a:t>, sed do </a:t>
            </a:r>
            <a:r>
              <a:rPr kumimoji="0" lang="en-US" sz="1200" b="0" i="0" u="none" strike="noStrike" kern="1200" cap="none" spc="0" normalizeH="0" baseline="0" noProof="0" dirty="0" err="1">
                <a:ln>
                  <a:noFill/>
                </a:ln>
                <a:solidFill>
                  <a:srgbClr val="737373"/>
                </a:solidFill>
                <a:effectLst/>
                <a:uLnTx/>
                <a:uFillTx/>
                <a:latin typeface="Segoe UI" panose="020B0502040204020203" pitchFamily="34" charset="0"/>
                <a:ea typeface="+mj-ea"/>
                <a:cs typeface="Segoe UI" panose="020B0502040204020203" pitchFamily="34" charset="0"/>
              </a:rPr>
              <a:t>eiusmod</a:t>
            </a:r>
            <a:r>
              <a:rPr kumimoji="0" lang="en-US" sz="1200" b="0" i="0" u="none" strike="noStrike" kern="1200" cap="none" spc="0" normalizeH="0" baseline="0" noProof="0" dirty="0">
                <a:ln>
                  <a:noFill/>
                </a:ln>
                <a:solidFill>
                  <a:srgbClr val="737373"/>
                </a:solidFill>
                <a:effectLst/>
                <a:uLnTx/>
                <a:uFillTx/>
                <a:latin typeface="Segoe UI" panose="020B0502040204020203" pitchFamily="34" charset="0"/>
                <a:ea typeface="+mj-ea"/>
                <a:cs typeface="Segoe UI" panose="020B0502040204020203" pitchFamily="34" charset="0"/>
              </a:rPr>
              <a:t> </a:t>
            </a:r>
            <a:r>
              <a:rPr kumimoji="0" lang="en-US" sz="1200" b="0" i="0" u="none" strike="noStrike" kern="1200" cap="none" spc="0" normalizeH="0" baseline="0" noProof="0" dirty="0" err="1">
                <a:ln>
                  <a:noFill/>
                </a:ln>
                <a:solidFill>
                  <a:srgbClr val="737373"/>
                </a:solidFill>
                <a:effectLst/>
                <a:uLnTx/>
                <a:uFillTx/>
                <a:latin typeface="Segoe UI" panose="020B0502040204020203" pitchFamily="34" charset="0"/>
                <a:ea typeface="+mj-ea"/>
                <a:cs typeface="Segoe UI" panose="020B0502040204020203" pitchFamily="34" charset="0"/>
              </a:rPr>
              <a:t>tempor</a:t>
            </a:r>
            <a:r>
              <a:rPr kumimoji="0" lang="en-US" sz="1200" b="0" i="0" u="none" strike="noStrike" kern="1200" cap="none" spc="0" normalizeH="0" baseline="0" noProof="0" dirty="0">
                <a:ln>
                  <a:noFill/>
                </a:ln>
                <a:solidFill>
                  <a:srgbClr val="737373"/>
                </a:solidFill>
                <a:effectLst/>
                <a:uLnTx/>
                <a:uFillTx/>
                <a:latin typeface="Segoe UI" panose="020B0502040204020203" pitchFamily="34" charset="0"/>
                <a:ea typeface="+mj-ea"/>
                <a:cs typeface="Segoe UI" panose="020B0502040204020203" pitchFamily="34" charset="0"/>
              </a:rPr>
              <a:t> </a:t>
            </a:r>
            <a:r>
              <a:rPr kumimoji="0" lang="en-US" sz="1200" b="0" i="0" u="none" strike="noStrike" kern="1200" cap="none" spc="0" normalizeH="0" baseline="0" noProof="0" dirty="0" err="1">
                <a:ln>
                  <a:noFill/>
                </a:ln>
                <a:solidFill>
                  <a:srgbClr val="737373"/>
                </a:solidFill>
                <a:effectLst/>
                <a:uLnTx/>
                <a:uFillTx/>
                <a:latin typeface="Segoe UI" panose="020B0502040204020203" pitchFamily="34" charset="0"/>
                <a:ea typeface="+mj-ea"/>
                <a:cs typeface="Segoe UI" panose="020B0502040204020203" pitchFamily="34" charset="0"/>
              </a:rPr>
              <a:t>incididunt</a:t>
            </a:r>
            <a:r>
              <a:rPr kumimoji="0" lang="en-US" sz="1200" b="0" i="0" u="none" strike="noStrike" kern="1200" cap="none" spc="0" normalizeH="0" baseline="0" noProof="0" dirty="0">
                <a:ln>
                  <a:noFill/>
                </a:ln>
                <a:solidFill>
                  <a:srgbClr val="737373"/>
                </a:solidFill>
                <a:effectLst/>
                <a:uLnTx/>
                <a:uFillTx/>
                <a:latin typeface="Segoe UI" panose="020B0502040204020203" pitchFamily="34" charset="0"/>
                <a:ea typeface="+mj-ea"/>
                <a:cs typeface="Segoe UI" panose="020B0502040204020203" pitchFamily="34" charset="0"/>
              </a:rPr>
              <a:t> </a:t>
            </a:r>
            <a:r>
              <a:rPr kumimoji="0" lang="en-US" sz="1200" b="0" i="0" u="none" strike="noStrike" kern="1200" cap="none" spc="0" normalizeH="0" baseline="0" noProof="0" dirty="0" err="1">
                <a:ln>
                  <a:noFill/>
                </a:ln>
                <a:solidFill>
                  <a:srgbClr val="737373"/>
                </a:solidFill>
                <a:effectLst/>
                <a:uLnTx/>
                <a:uFillTx/>
                <a:latin typeface="Segoe UI" panose="020B0502040204020203" pitchFamily="34" charset="0"/>
                <a:ea typeface="+mj-ea"/>
                <a:cs typeface="Segoe UI" panose="020B0502040204020203" pitchFamily="34" charset="0"/>
              </a:rPr>
              <a:t>ut</a:t>
            </a:r>
            <a:r>
              <a:rPr kumimoji="0" lang="en-US" sz="1200" b="0" i="0" u="none" strike="noStrike" kern="1200" cap="none" spc="0" normalizeH="0" baseline="0" noProof="0" dirty="0">
                <a:ln>
                  <a:noFill/>
                </a:ln>
                <a:solidFill>
                  <a:srgbClr val="737373"/>
                </a:solidFill>
                <a:effectLst/>
                <a:uLnTx/>
                <a:uFillTx/>
                <a:latin typeface="Segoe UI" panose="020B0502040204020203" pitchFamily="34" charset="0"/>
                <a:ea typeface="+mj-ea"/>
                <a:cs typeface="Segoe UI" panose="020B0502040204020203" pitchFamily="34" charset="0"/>
              </a:rPr>
              <a:t> </a:t>
            </a:r>
            <a:r>
              <a:rPr kumimoji="0" lang="en-US" sz="1200" b="0" i="0" u="none" strike="noStrike" kern="1200" cap="none" spc="0" normalizeH="0" baseline="0" noProof="0" dirty="0" err="1">
                <a:ln>
                  <a:noFill/>
                </a:ln>
                <a:solidFill>
                  <a:srgbClr val="737373"/>
                </a:solidFill>
                <a:effectLst/>
                <a:uLnTx/>
                <a:uFillTx/>
                <a:latin typeface="Segoe UI" panose="020B0502040204020203" pitchFamily="34" charset="0"/>
                <a:ea typeface="+mj-ea"/>
                <a:cs typeface="Segoe UI" panose="020B0502040204020203" pitchFamily="34" charset="0"/>
              </a:rPr>
              <a:t>labore</a:t>
            </a:r>
            <a:r>
              <a:rPr kumimoji="0" lang="en-US" sz="1200" b="0" i="0" u="none" strike="noStrike" kern="1200" cap="none" spc="0" normalizeH="0" baseline="0" noProof="0" dirty="0">
                <a:ln>
                  <a:noFill/>
                </a:ln>
                <a:solidFill>
                  <a:srgbClr val="737373"/>
                </a:solidFill>
                <a:effectLst/>
                <a:uLnTx/>
                <a:uFillTx/>
                <a:latin typeface="Segoe UI" panose="020B0502040204020203" pitchFamily="34" charset="0"/>
                <a:ea typeface="+mj-ea"/>
                <a:cs typeface="Segoe UI" panose="020B0502040204020203" pitchFamily="34" charset="0"/>
              </a:rPr>
              <a:t> et dolore magna </a:t>
            </a:r>
            <a:r>
              <a:rPr kumimoji="0" lang="en-US" sz="1200" b="0" i="0" u="none" strike="noStrike" kern="1200" cap="none" spc="0" normalizeH="0" baseline="0" noProof="0" dirty="0" err="1">
                <a:ln>
                  <a:noFill/>
                </a:ln>
                <a:solidFill>
                  <a:srgbClr val="737373"/>
                </a:solidFill>
                <a:effectLst/>
                <a:uLnTx/>
                <a:uFillTx/>
                <a:latin typeface="Segoe UI" panose="020B0502040204020203" pitchFamily="34" charset="0"/>
                <a:ea typeface="+mj-ea"/>
                <a:cs typeface="Segoe UI" panose="020B0502040204020203" pitchFamily="34" charset="0"/>
              </a:rPr>
              <a:t>aliqua</a:t>
            </a:r>
            <a:r>
              <a:rPr kumimoji="0" lang="en-US" sz="1200" b="0" i="0" u="none" strike="noStrike" kern="1200" cap="none" spc="0" normalizeH="0" baseline="0" noProof="0" dirty="0">
                <a:ln>
                  <a:noFill/>
                </a:ln>
                <a:solidFill>
                  <a:srgbClr val="737373"/>
                </a:solidFill>
                <a:effectLst/>
                <a:uLnTx/>
                <a:uFillTx/>
                <a:latin typeface="Segoe UI" panose="020B0502040204020203" pitchFamily="34" charset="0"/>
                <a:ea typeface="+mj-ea"/>
                <a:cs typeface="Segoe UI" panose="020B0502040204020203" pitchFamily="34" charset="0"/>
              </a:rPr>
              <a:t>. </a:t>
            </a:r>
          </a:p>
        </p:txBody>
      </p:sp>
      <p:sp>
        <p:nvSpPr>
          <p:cNvPr id="39" name="Title 1">
            <a:extLst>
              <a:ext uri="{FF2B5EF4-FFF2-40B4-BE49-F238E27FC236}">
                <a16:creationId xmlns:a16="http://schemas.microsoft.com/office/drawing/2014/main" id="{E991F7A9-410B-1E41-B22E-F0B82A6F2EE5}"/>
              </a:ext>
            </a:extLst>
          </p:cNvPr>
          <p:cNvSpPr txBox="1">
            <a:spLocks/>
          </p:cNvSpPr>
          <p:nvPr/>
        </p:nvSpPr>
        <p:spPr>
          <a:xfrm>
            <a:off x="6892926" y="3276600"/>
            <a:ext cx="3956050" cy="971550"/>
          </a:xfrm>
          <a:prstGeom prst="rect">
            <a:avLst/>
          </a:prstGeom>
        </p:spPr>
        <p:txBody>
          <a:bodyPr anchor="t"/>
          <a:lstStyle>
            <a:lvl1pPr algn="l" defTabSz="914400" rtl="0" eaLnBrk="1" latinLnBrk="0" hangingPunct="1">
              <a:lnSpc>
                <a:spcPct val="90000"/>
              </a:lnSpc>
              <a:spcBef>
                <a:spcPct val="0"/>
              </a:spcBef>
              <a:buNone/>
              <a:defRPr sz="4400" b="1" i="0" kern="1200">
                <a:solidFill>
                  <a:schemeClr val="tx1"/>
                </a:solidFill>
                <a:latin typeface="Segoe UI Semibold" panose="020B0502040204020203" pitchFamily="34" charset="0"/>
                <a:ea typeface="+mj-ea"/>
                <a:cs typeface="Segoe UI Semibold" panose="020B0502040204020203" pitchFamily="34" charset="0"/>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Segoe UI Semibold" panose="020B0502040204020203" pitchFamily="34" charset="0"/>
                <a:ea typeface="+mj-ea"/>
                <a:cs typeface="Segoe UI Semibold" panose="020B0502040204020203" pitchFamily="34" charset="0"/>
              </a:rPr>
              <a:t>02 Title</a:t>
            </a:r>
          </a:p>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1200" b="0" i="0" u="none" strike="noStrike" kern="1200" cap="none" spc="0" normalizeH="0" baseline="0" noProof="0" dirty="0">
                <a:ln>
                  <a:noFill/>
                </a:ln>
                <a:solidFill>
                  <a:srgbClr val="737373"/>
                </a:solidFill>
                <a:effectLst/>
                <a:uLnTx/>
                <a:uFillTx/>
                <a:latin typeface="Segoe UI" panose="020B0502040204020203" pitchFamily="34" charset="0"/>
                <a:ea typeface="+mj-ea"/>
                <a:cs typeface="Segoe UI" panose="020B0502040204020203" pitchFamily="34" charset="0"/>
              </a:rPr>
              <a:t>Lorem ipsum dolor sit </a:t>
            </a:r>
            <a:r>
              <a:rPr kumimoji="0" lang="en-US" sz="1200" b="0" i="0" u="none" strike="noStrike" kern="1200" cap="none" spc="0" normalizeH="0" baseline="0" noProof="0" dirty="0" err="1">
                <a:ln>
                  <a:noFill/>
                </a:ln>
                <a:solidFill>
                  <a:srgbClr val="737373"/>
                </a:solidFill>
                <a:effectLst/>
                <a:uLnTx/>
                <a:uFillTx/>
                <a:latin typeface="Segoe UI" panose="020B0502040204020203" pitchFamily="34" charset="0"/>
                <a:ea typeface="+mj-ea"/>
                <a:cs typeface="Segoe UI" panose="020B0502040204020203" pitchFamily="34" charset="0"/>
              </a:rPr>
              <a:t>amet</a:t>
            </a:r>
            <a:r>
              <a:rPr kumimoji="0" lang="en-US" sz="1200" b="0" i="0" u="none" strike="noStrike" kern="1200" cap="none" spc="0" normalizeH="0" baseline="0" noProof="0" dirty="0">
                <a:ln>
                  <a:noFill/>
                </a:ln>
                <a:solidFill>
                  <a:srgbClr val="737373"/>
                </a:solidFill>
                <a:effectLst/>
                <a:uLnTx/>
                <a:uFillTx/>
                <a:latin typeface="Segoe UI" panose="020B0502040204020203" pitchFamily="34" charset="0"/>
                <a:ea typeface="+mj-ea"/>
                <a:cs typeface="Segoe UI" panose="020B0502040204020203" pitchFamily="34" charset="0"/>
              </a:rPr>
              <a:t>, </a:t>
            </a:r>
            <a:r>
              <a:rPr kumimoji="0" lang="en-US" sz="1200" b="0" i="0" u="none" strike="noStrike" kern="1200" cap="none" spc="0" normalizeH="0" baseline="0" noProof="0" dirty="0" err="1">
                <a:ln>
                  <a:noFill/>
                </a:ln>
                <a:solidFill>
                  <a:srgbClr val="737373"/>
                </a:solidFill>
                <a:effectLst/>
                <a:uLnTx/>
                <a:uFillTx/>
                <a:latin typeface="Segoe UI" panose="020B0502040204020203" pitchFamily="34" charset="0"/>
                <a:ea typeface="+mj-ea"/>
                <a:cs typeface="Segoe UI" panose="020B0502040204020203" pitchFamily="34" charset="0"/>
              </a:rPr>
              <a:t>consectetur</a:t>
            </a:r>
            <a:r>
              <a:rPr kumimoji="0" lang="en-US" sz="1200" b="0" i="0" u="none" strike="noStrike" kern="1200" cap="none" spc="0" normalizeH="0" baseline="0" noProof="0" dirty="0">
                <a:ln>
                  <a:noFill/>
                </a:ln>
                <a:solidFill>
                  <a:srgbClr val="737373"/>
                </a:solidFill>
                <a:effectLst/>
                <a:uLnTx/>
                <a:uFillTx/>
                <a:latin typeface="Segoe UI" panose="020B0502040204020203" pitchFamily="34" charset="0"/>
                <a:ea typeface="+mj-ea"/>
                <a:cs typeface="Segoe UI" panose="020B0502040204020203" pitchFamily="34" charset="0"/>
              </a:rPr>
              <a:t> </a:t>
            </a:r>
            <a:r>
              <a:rPr kumimoji="0" lang="en-US" sz="1200" b="0" i="0" u="none" strike="noStrike" kern="1200" cap="none" spc="0" normalizeH="0" baseline="0" noProof="0" dirty="0" err="1">
                <a:ln>
                  <a:noFill/>
                </a:ln>
                <a:solidFill>
                  <a:srgbClr val="737373"/>
                </a:solidFill>
                <a:effectLst/>
                <a:uLnTx/>
                <a:uFillTx/>
                <a:latin typeface="Segoe UI" panose="020B0502040204020203" pitchFamily="34" charset="0"/>
                <a:ea typeface="+mj-ea"/>
                <a:cs typeface="Segoe UI" panose="020B0502040204020203" pitchFamily="34" charset="0"/>
              </a:rPr>
              <a:t>adipiscing</a:t>
            </a:r>
            <a:r>
              <a:rPr kumimoji="0" lang="en-US" sz="1200" b="0" i="0" u="none" strike="noStrike" kern="1200" cap="none" spc="0" normalizeH="0" baseline="0" noProof="0" dirty="0">
                <a:ln>
                  <a:noFill/>
                </a:ln>
                <a:solidFill>
                  <a:srgbClr val="737373"/>
                </a:solidFill>
                <a:effectLst/>
                <a:uLnTx/>
                <a:uFillTx/>
                <a:latin typeface="Segoe UI" panose="020B0502040204020203" pitchFamily="34" charset="0"/>
                <a:ea typeface="+mj-ea"/>
                <a:cs typeface="Segoe UI" panose="020B0502040204020203" pitchFamily="34" charset="0"/>
              </a:rPr>
              <a:t> </a:t>
            </a:r>
            <a:r>
              <a:rPr kumimoji="0" lang="en-US" sz="1200" b="0" i="0" u="none" strike="noStrike" kern="1200" cap="none" spc="0" normalizeH="0" baseline="0" noProof="0" dirty="0" err="1">
                <a:ln>
                  <a:noFill/>
                </a:ln>
                <a:solidFill>
                  <a:srgbClr val="737373"/>
                </a:solidFill>
                <a:effectLst/>
                <a:uLnTx/>
                <a:uFillTx/>
                <a:latin typeface="Segoe UI" panose="020B0502040204020203" pitchFamily="34" charset="0"/>
                <a:ea typeface="+mj-ea"/>
                <a:cs typeface="Segoe UI" panose="020B0502040204020203" pitchFamily="34" charset="0"/>
              </a:rPr>
              <a:t>elit</a:t>
            </a:r>
            <a:r>
              <a:rPr kumimoji="0" lang="en-US" sz="1200" b="0" i="0" u="none" strike="noStrike" kern="1200" cap="none" spc="0" normalizeH="0" baseline="0" noProof="0" dirty="0">
                <a:ln>
                  <a:noFill/>
                </a:ln>
                <a:solidFill>
                  <a:srgbClr val="737373"/>
                </a:solidFill>
                <a:effectLst/>
                <a:uLnTx/>
                <a:uFillTx/>
                <a:latin typeface="Segoe UI" panose="020B0502040204020203" pitchFamily="34" charset="0"/>
                <a:ea typeface="+mj-ea"/>
                <a:cs typeface="Segoe UI" panose="020B0502040204020203" pitchFamily="34" charset="0"/>
              </a:rPr>
              <a:t>, sed do </a:t>
            </a:r>
            <a:r>
              <a:rPr kumimoji="0" lang="en-US" sz="1200" b="0" i="0" u="none" strike="noStrike" kern="1200" cap="none" spc="0" normalizeH="0" baseline="0" noProof="0" dirty="0" err="1">
                <a:ln>
                  <a:noFill/>
                </a:ln>
                <a:solidFill>
                  <a:srgbClr val="737373"/>
                </a:solidFill>
                <a:effectLst/>
                <a:uLnTx/>
                <a:uFillTx/>
                <a:latin typeface="Segoe UI" panose="020B0502040204020203" pitchFamily="34" charset="0"/>
                <a:ea typeface="+mj-ea"/>
                <a:cs typeface="Segoe UI" panose="020B0502040204020203" pitchFamily="34" charset="0"/>
              </a:rPr>
              <a:t>eiusmod</a:t>
            </a:r>
            <a:r>
              <a:rPr kumimoji="0" lang="en-US" sz="1200" b="0" i="0" u="none" strike="noStrike" kern="1200" cap="none" spc="0" normalizeH="0" baseline="0" noProof="0" dirty="0">
                <a:ln>
                  <a:noFill/>
                </a:ln>
                <a:solidFill>
                  <a:srgbClr val="737373"/>
                </a:solidFill>
                <a:effectLst/>
                <a:uLnTx/>
                <a:uFillTx/>
                <a:latin typeface="Segoe UI" panose="020B0502040204020203" pitchFamily="34" charset="0"/>
                <a:ea typeface="+mj-ea"/>
                <a:cs typeface="Segoe UI" panose="020B0502040204020203" pitchFamily="34" charset="0"/>
              </a:rPr>
              <a:t> </a:t>
            </a:r>
            <a:r>
              <a:rPr kumimoji="0" lang="en-US" sz="1200" b="0" i="0" u="none" strike="noStrike" kern="1200" cap="none" spc="0" normalizeH="0" baseline="0" noProof="0" dirty="0" err="1">
                <a:ln>
                  <a:noFill/>
                </a:ln>
                <a:solidFill>
                  <a:srgbClr val="737373"/>
                </a:solidFill>
                <a:effectLst/>
                <a:uLnTx/>
                <a:uFillTx/>
                <a:latin typeface="Segoe UI" panose="020B0502040204020203" pitchFamily="34" charset="0"/>
                <a:ea typeface="+mj-ea"/>
                <a:cs typeface="Segoe UI" panose="020B0502040204020203" pitchFamily="34" charset="0"/>
              </a:rPr>
              <a:t>tempor</a:t>
            </a:r>
            <a:r>
              <a:rPr kumimoji="0" lang="en-US" sz="1200" b="0" i="0" u="none" strike="noStrike" kern="1200" cap="none" spc="0" normalizeH="0" baseline="0" noProof="0" dirty="0">
                <a:ln>
                  <a:noFill/>
                </a:ln>
                <a:solidFill>
                  <a:srgbClr val="737373"/>
                </a:solidFill>
                <a:effectLst/>
                <a:uLnTx/>
                <a:uFillTx/>
                <a:latin typeface="Segoe UI" panose="020B0502040204020203" pitchFamily="34" charset="0"/>
                <a:ea typeface="+mj-ea"/>
                <a:cs typeface="Segoe UI" panose="020B0502040204020203" pitchFamily="34" charset="0"/>
              </a:rPr>
              <a:t> </a:t>
            </a:r>
            <a:r>
              <a:rPr kumimoji="0" lang="en-US" sz="1200" b="0" i="0" u="none" strike="noStrike" kern="1200" cap="none" spc="0" normalizeH="0" baseline="0" noProof="0" dirty="0" err="1">
                <a:ln>
                  <a:noFill/>
                </a:ln>
                <a:solidFill>
                  <a:srgbClr val="737373"/>
                </a:solidFill>
                <a:effectLst/>
                <a:uLnTx/>
                <a:uFillTx/>
                <a:latin typeface="Segoe UI" panose="020B0502040204020203" pitchFamily="34" charset="0"/>
                <a:ea typeface="+mj-ea"/>
                <a:cs typeface="Segoe UI" panose="020B0502040204020203" pitchFamily="34" charset="0"/>
              </a:rPr>
              <a:t>incididunt</a:t>
            </a:r>
            <a:r>
              <a:rPr kumimoji="0" lang="en-US" sz="1200" b="0" i="0" u="none" strike="noStrike" kern="1200" cap="none" spc="0" normalizeH="0" baseline="0" noProof="0" dirty="0">
                <a:ln>
                  <a:noFill/>
                </a:ln>
                <a:solidFill>
                  <a:srgbClr val="737373"/>
                </a:solidFill>
                <a:effectLst/>
                <a:uLnTx/>
                <a:uFillTx/>
                <a:latin typeface="Segoe UI" panose="020B0502040204020203" pitchFamily="34" charset="0"/>
                <a:ea typeface="+mj-ea"/>
                <a:cs typeface="Segoe UI" panose="020B0502040204020203" pitchFamily="34" charset="0"/>
              </a:rPr>
              <a:t> </a:t>
            </a:r>
            <a:r>
              <a:rPr kumimoji="0" lang="en-US" sz="1200" b="0" i="0" u="none" strike="noStrike" kern="1200" cap="none" spc="0" normalizeH="0" baseline="0" noProof="0" dirty="0" err="1">
                <a:ln>
                  <a:noFill/>
                </a:ln>
                <a:solidFill>
                  <a:srgbClr val="737373"/>
                </a:solidFill>
                <a:effectLst/>
                <a:uLnTx/>
                <a:uFillTx/>
                <a:latin typeface="Segoe UI" panose="020B0502040204020203" pitchFamily="34" charset="0"/>
                <a:ea typeface="+mj-ea"/>
                <a:cs typeface="Segoe UI" panose="020B0502040204020203" pitchFamily="34" charset="0"/>
              </a:rPr>
              <a:t>ut</a:t>
            </a:r>
            <a:r>
              <a:rPr kumimoji="0" lang="en-US" sz="1200" b="0" i="0" u="none" strike="noStrike" kern="1200" cap="none" spc="0" normalizeH="0" baseline="0" noProof="0" dirty="0">
                <a:ln>
                  <a:noFill/>
                </a:ln>
                <a:solidFill>
                  <a:srgbClr val="737373"/>
                </a:solidFill>
                <a:effectLst/>
                <a:uLnTx/>
                <a:uFillTx/>
                <a:latin typeface="Segoe UI" panose="020B0502040204020203" pitchFamily="34" charset="0"/>
                <a:ea typeface="+mj-ea"/>
                <a:cs typeface="Segoe UI" panose="020B0502040204020203" pitchFamily="34" charset="0"/>
              </a:rPr>
              <a:t> </a:t>
            </a:r>
            <a:r>
              <a:rPr kumimoji="0" lang="en-US" sz="1200" b="0" i="0" u="none" strike="noStrike" kern="1200" cap="none" spc="0" normalizeH="0" baseline="0" noProof="0" dirty="0" err="1">
                <a:ln>
                  <a:noFill/>
                </a:ln>
                <a:solidFill>
                  <a:srgbClr val="737373"/>
                </a:solidFill>
                <a:effectLst/>
                <a:uLnTx/>
                <a:uFillTx/>
                <a:latin typeface="Segoe UI" panose="020B0502040204020203" pitchFamily="34" charset="0"/>
                <a:ea typeface="+mj-ea"/>
                <a:cs typeface="Segoe UI" panose="020B0502040204020203" pitchFamily="34" charset="0"/>
              </a:rPr>
              <a:t>labore</a:t>
            </a:r>
            <a:r>
              <a:rPr kumimoji="0" lang="en-US" sz="1200" b="0" i="0" u="none" strike="noStrike" kern="1200" cap="none" spc="0" normalizeH="0" baseline="0" noProof="0" dirty="0">
                <a:ln>
                  <a:noFill/>
                </a:ln>
                <a:solidFill>
                  <a:srgbClr val="737373"/>
                </a:solidFill>
                <a:effectLst/>
                <a:uLnTx/>
                <a:uFillTx/>
                <a:latin typeface="Segoe UI" panose="020B0502040204020203" pitchFamily="34" charset="0"/>
                <a:ea typeface="+mj-ea"/>
                <a:cs typeface="Segoe UI" panose="020B0502040204020203" pitchFamily="34" charset="0"/>
              </a:rPr>
              <a:t> et dolore magna </a:t>
            </a:r>
            <a:r>
              <a:rPr kumimoji="0" lang="en-US" sz="1200" b="0" i="0" u="none" strike="noStrike" kern="1200" cap="none" spc="0" normalizeH="0" baseline="0" noProof="0" dirty="0" err="1">
                <a:ln>
                  <a:noFill/>
                </a:ln>
                <a:solidFill>
                  <a:srgbClr val="737373"/>
                </a:solidFill>
                <a:effectLst/>
                <a:uLnTx/>
                <a:uFillTx/>
                <a:latin typeface="Segoe UI" panose="020B0502040204020203" pitchFamily="34" charset="0"/>
                <a:ea typeface="+mj-ea"/>
                <a:cs typeface="Segoe UI" panose="020B0502040204020203" pitchFamily="34" charset="0"/>
              </a:rPr>
              <a:t>aliqua</a:t>
            </a:r>
            <a:r>
              <a:rPr kumimoji="0" lang="en-US" sz="1200" b="0" i="0" u="none" strike="noStrike" kern="1200" cap="none" spc="0" normalizeH="0" baseline="0" noProof="0" dirty="0">
                <a:ln>
                  <a:noFill/>
                </a:ln>
                <a:solidFill>
                  <a:srgbClr val="737373"/>
                </a:solidFill>
                <a:effectLst/>
                <a:uLnTx/>
                <a:uFillTx/>
                <a:latin typeface="Segoe UI" panose="020B0502040204020203" pitchFamily="34" charset="0"/>
                <a:ea typeface="+mj-ea"/>
                <a:cs typeface="Segoe UI" panose="020B0502040204020203" pitchFamily="34" charset="0"/>
              </a:rPr>
              <a:t>. </a:t>
            </a:r>
          </a:p>
        </p:txBody>
      </p:sp>
      <p:sp>
        <p:nvSpPr>
          <p:cNvPr id="38" name="Title 1">
            <a:extLst>
              <a:ext uri="{FF2B5EF4-FFF2-40B4-BE49-F238E27FC236}">
                <a16:creationId xmlns:a16="http://schemas.microsoft.com/office/drawing/2014/main" id="{57C115EB-47F6-7340-9249-EB23D6DE2877}"/>
              </a:ext>
            </a:extLst>
          </p:cNvPr>
          <p:cNvSpPr txBox="1">
            <a:spLocks/>
          </p:cNvSpPr>
          <p:nvPr/>
        </p:nvSpPr>
        <p:spPr>
          <a:xfrm>
            <a:off x="6892926" y="2312988"/>
            <a:ext cx="3956050" cy="971550"/>
          </a:xfrm>
          <a:prstGeom prst="rect">
            <a:avLst/>
          </a:prstGeom>
        </p:spPr>
        <p:txBody>
          <a:bodyPr anchor="t"/>
          <a:lstStyle>
            <a:lvl1pPr algn="l" defTabSz="914400" rtl="0" eaLnBrk="1" latinLnBrk="0" hangingPunct="1">
              <a:lnSpc>
                <a:spcPct val="90000"/>
              </a:lnSpc>
              <a:spcBef>
                <a:spcPct val="0"/>
              </a:spcBef>
              <a:buNone/>
              <a:defRPr sz="4400" b="1" i="0" kern="1200">
                <a:solidFill>
                  <a:schemeClr val="tx1"/>
                </a:solidFill>
                <a:latin typeface="Segoe UI Semibold" panose="020B0502040204020203" pitchFamily="34" charset="0"/>
                <a:ea typeface="+mj-ea"/>
                <a:cs typeface="Segoe UI Semibold" panose="020B0502040204020203" pitchFamily="34" charset="0"/>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Segoe UI Semibold" panose="020B0502040204020203" pitchFamily="34" charset="0"/>
                <a:ea typeface="+mj-ea"/>
                <a:cs typeface="Segoe UI Semibold" panose="020B0502040204020203" pitchFamily="34" charset="0"/>
              </a:rPr>
              <a:t>01 Title</a:t>
            </a:r>
          </a:p>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1200" b="0" i="0" u="none" strike="noStrike" kern="1200" cap="none" spc="0" normalizeH="0" baseline="0" noProof="0" dirty="0">
                <a:ln>
                  <a:noFill/>
                </a:ln>
                <a:solidFill>
                  <a:srgbClr val="737373"/>
                </a:solidFill>
                <a:effectLst/>
                <a:uLnTx/>
                <a:uFillTx/>
                <a:latin typeface="Segoe UI" panose="020B0502040204020203" pitchFamily="34" charset="0"/>
                <a:ea typeface="+mj-ea"/>
                <a:cs typeface="Segoe UI" panose="020B0502040204020203" pitchFamily="34" charset="0"/>
              </a:rPr>
              <a:t>Lorem ipsum dolor sit </a:t>
            </a:r>
            <a:r>
              <a:rPr kumimoji="0" lang="en-US" sz="1200" b="0" i="0" u="none" strike="noStrike" kern="1200" cap="none" spc="0" normalizeH="0" baseline="0" noProof="0" dirty="0" err="1">
                <a:ln>
                  <a:noFill/>
                </a:ln>
                <a:solidFill>
                  <a:srgbClr val="737373"/>
                </a:solidFill>
                <a:effectLst/>
                <a:uLnTx/>
                <a:uFillTx/>
                <a:latin typeface="Segoe UI" panose="020B0502040204020203" pitchFamily="34" charset="0"/>
                <a:ea typeface="+mj-ea"/>
                <a:cs typeface="Segoe UI" panose="020B0502040204020203" pitchFamily="34" charset="0"/>
              </a:rPr>
              <a:t>amet</a:t>
            </a:r>
            <a:r>
              <a:rPr kumimoji="0" lang="en-US" sz="1200" b="0" i="0" u="none" strike="noStrike" kern="1200" cap="none" spc="0" normalizeH="0" baseline="0" noProof="0" dirty="0">
                <a:ln>
                  <a:noFill/>
                </a:ln>
                <a:solidFill>
                  <a:srgbClr val="737373"/>
                </a:solidFill>
                <a:effectLst/>
                <a:uLnTx/>
                <a:uFillTx/>
                <a:latin typeface="Segoe UI" panose="020B0502040204020203" pitchFamily="34" charset="0"/>
                <a:ea typeface="+mj-ea"/>
                <a:cs typeface="Segoe UI" panose="020B0502040204020203" pitchFamily="34" charset="0"/>
              </a:rPr>
              <a:t>, </a:t>
            </a:r>
            <a:r>
              <a:rPr kumimoji="0" lang="en-US" sz="1200" b="0" i="0" u="none" strike="noStrike" kern="1200" cap="none" spc="0" normalizeH="0" baseline="0" noProof="0" dirty="0" err="1">
                <a:ln>
                  <a:noFill/>
                </a:ln>
                <a:solidFill>
                  <a:srgbClr val="737373"/>
                </a:solidFill>
                <a:effectLst/>
                <a:uLnTx/>
                <a:uFillTx/>
                <a:latin typeface="Segoe UI" panose="020B0502040204020203" pitchFamily="34" charset="0"/>
                <a:ea typeface="+mj-ea"/>
                <a:cs typeface="Segoe UI" panose="020B0502040204020203" pitchFamily="34" charset="0"/>
              </a:rPr>
              <a:t>consectetur</a:t>
            </a:r>
            <a:r>
              <a:rPr kumimoji="0" lang="en-US" sz="1200" b="0" i="0" u="none" strike="noStrike" kern="1200" cap="none" spc="0" normalizeH="0" baseline="0" noProof="0" dirty="0">
                <a:ln>
                  <a:noFill/>
                </a:ln>
                <a:solidFill>
                  <a:srgbClr val="737373"/>
                </a:solidFill>
                <a:effectLst/>
                <a:uLnTx/>
                <a:uFillTx/>
                <a:latin typeface="Segoe UI" panose="020B0502040204020203" pitchFamily="34" charset="0"/>
                <a:ea typeface="+mj-ea"/>
                <a:cs typeface="Segoe UI" panose="020B0502040204020203" pitchFamily="34" charset="0"/>
              </a:rPr>
              <a:t> </a:t>
            </a:r>
            <a:r>
              <a:rPr kumimoji="0" lang="en-US" sz="1200" b="0" i="0" u="none" strike="noStrike" kern="1200" cap="none" spc="0" normalizeH="0" baseline="0" noProof="0" dirty="0" err="1">
                <a:ln>
                  <a:noFill/>
                </a:ln>
                <a:solidFill>
                  <a:srgbClr val="737373"/>
                </a:solidFill>
                <a:effectLst/>
                <a:uLnTx/>
                <a:uFillTx/>
                <a:latin typeface="Segoe UI" panose="020B0502040204020203" pitchFamily="34" charset="0"/>
                <a:ea typeface="+mj-ea"/>
                <a:cs typeface="Segoe UI" panose="020B0502040204020203" pitchFamily="34" charset="0"/>
              </a:rPr>
              <a:t>adipiscing</a:t>
            </a:r>
            <a:r>
              <a:rPr kumimoji="0" lang="en-US" sz="1200" b="0" i="0" u="none" strike="noStrike" kern="1200" cap="none" spc="0" normalizeH="0" baseline="0" noProof="0" dirty="0">
                <a:ln>
                  <a:noFill/>
                </a:ln>
                <a:solidFill>
                  <a:srgbClr val="737373"/>
                </a:solidFill>
                <a:effectLst/>
                <a:uLnTx/>
                <a:uFillTx/>
                <a:latin typeface="Segoe UI" panose="020B0502040204020203" pitchFamily="34" charset="0"/>
                <a:ea typeface="+mj-ea"/>
                <a:cs typeface="Segoe UI" panose="020B0502040204020203" pitchFamily="34" charset="0"/>
              </a:rPr>
              <a:t> </a:t>
            </a:r>
            <a:r>
              <a:rPr kumimoji="0" lang="en-US" sz="1200" b="0" i="0" u="none" strike="noStrike" kern="1200" cap="none" spc="0" normalizeH="0" baseline="0" noProof="0" dirty="0" err="1">
                <a:ln>
                  <a:noFill/>
                </a:ln>
                <a:solidFill>
                  <a:srgbClr val="737373"/>
                </a:solidFill>
                <a:effectLst/>
                <a:uLnTx/>
                <a:uFillTx/>
                <a:latin typeface="Segoe UI" panose="020B0502040204020203" pitchFamily="34" charset="0"/>
                <a:ea typeface="+mj-ea"/>
                <a:cs typeface="Segoe UI" panose="020B0502040204020203" pitchFamily="34" charset="0"/>
              </a:rPr>
              <a:t>elit</a:t>
            </a:r>
            <a:r>
              <a:rPr kumimoji="0" lang="en-US" sz="1200" b="0" i="0" u="none" strike="noStrike" kern="1200" cap="none" spc="0" normalizeH="0" baseline="0" noProof="0" dirty="0">
                <a:ln>
                  <a:noFill/>
                </a:ln>
                <a:solidFill>
                  <a:srgbClr val="737373"/>
                </a:solidFill>
                <a:effectLst/>
                <a:uLnTx/>
                <a:uFillTx/>
                <a:latin typeface="Segoe UI" panose="020B0502040204020203" pitchFamily="34" charset="0"/>
                <a:ea typeface="+mj-ea"/>
                <a:cs typeface="Segoe UI" panose="020B0502040204020203" pitchFamily="34" charset="0"/>
              </a:rPr>
              <a:t>, sed do </a:t>
            </a:r>
            <a:r>
              <a:rPr kumimoji="0" lang="en-US" sz="1200" b="0" i="0" u="none" strike="noStrike" kern="1200" cap="none" spc="0" normalizeH="0" baseline="0" noProof="0" dirty="0" err="1">
                <a:ln>
                  <a:noFill/>
                </a:ln>
                <a:solidFill>
                  <a:srgbClr val="737373"/>
                </a:solidFill>
                <a:effectLst/>
                <a:uLnTx/>
                <a:uFillTx/>
                <a:latin typeface="Segoe UI" panose="020B0502040204020203" pitchFamily="34" charset="0"/>
                <a:ea typeface="+mj-ea"/>
                <a:cs typeface="Segoe UI" panose="020B0502040204020203" pitchFamily="34" charset="0"/>
              </a:rPr>
              <a:t>eiusmod</a:t>
            </a:r>
            <a:r>
              <a:rPr kumimoji="0" lang="en-US" sz="1200" b="0" i="0" u="none" strike="noStrike" kern="1200" cap="none" spc="0" normalizeH="0" baseline="0" noProof="0" dirty="0">
                <a:ln>
                  <a:noFill/>
                </a:ln>
                <a:solidFill>
                  <a:srgbClr val="737373"/>
                </a:solidFill>
                <a:effectLst/>
                <a:uLnTx/>
                <a:uFillTx/>
                <a:latin typeface="Segoe UI" panose="020B0502040204020203" pitchFamily="34" charset="0"/>
                <a:ea typeface="+mj-ea"/>
                <a:cs typeface="Segoe UI" panose="020B0502040204020203" pitchFamily="34" charset="0"/>
              </a:rPr>
              <a:t> </a:t>
            </a:r>
            <a:r>
              <a:rPr kumimoji="0" lang="en-US" sz="1200" b="0" i="0" u="none" strike="noStrike" kern="1200" cap="none" spc="0" normalizeH="0" baseline="0" noProof="0" dirty="0" err="1">
                <a:ln>
                  <a:noFill/>
                </a:ln>
                <a:solidFill>
                  <a:srgbClr val="737373"/>
                </a:solidFill>
                <a:effectLst/>
                <a:uLnTx/>
                <a:uFillTx/>
                <a:latin typeface="Segoe UI" panose="020B0502040204020203" pitchFamily="34" charset="0"/>
                <a:ea typeface="+mj-ea"/>
                <a:cs typeface="Segoe UI" panose="020B0502040204020203" pitchFamily="34" charset="0"/>
              </a:rPr>
              <a:t>tempor</a:t>
            </a:r>
            <a:r>
              <a:rPr kumimoji="0" lang="en-US" sz="1200" b="0" i="0" u="none" strike="noStrike" kern="1200" cap="none" spc="0" normalizeH="0" baseline="0" noProof="0" dirty="0">
                <a:ln>
                  <a:noFill/>
                </a:ln>
                <a:solidFill>
                  <a:srgbClr val="737373"/>
                </a:solidFill>
                <a:effectLst/>
                <a:uLnTx/>
                <a:uFillTx/>
                <a:latin typeface="Segoe UI" panose="020B0502040204020203" pitchFamily="34" charset="0"/>
                <a:ea typeface="+mj-ea"/>
                <a:cs typeface="Segoe UI" panose="020B0502040204020203" pitchFamily="34" charset="0"/>
              </a:rPr>
              <a:t> </a:t>
            </a:r>
            <a:r>
              <a:rPr kumimoji="0" lang="en-US" sz="1200" b="0" i="0" u="none" strike="noStrike" kern="1200" cap="none" spc="0" normalizeH="0" baseline="0" noProof="0" dirty="0" err="1">
                <a:ln>
                  <a:noFill/>
                </a:ln>
                <a:solidFill>
                  <a:srgbClr val="737373"/>
                </a:solidFill>
                <a:effectLst/>
                <a:uLnTx/>
                <a:uFillTx/>
                <a:latin typeface="Segoe UI" panose="020B0502040204020203" pitchFamily="34" charset="0"/>
                <a:ea typeface="+mj-ea"/>
                <a:cs typeface="Segoe UI" panose="020B0502040204020203" pitchFamily="34" charset="0"/>
              </a:rPr>
              <a:t>incididunt</a:t>
            </a:r>
            <a:r>
              <a:rPr kumimoji="0" lang="en-US" sz="1200" b="0" i="0" u="none" strike="noStrike" kern="1200" cap="none" spc="0" normalizeH="0" baseline="0" noProof="0" dirty="0">
                <a:ln>
                  <a:noFill/>
                </a:ln>
                <a:solidFill>
                  <a:srgbClr val="737373"/>
                </a:solidFill>
                <a:effectLst/>
                <a:uLnTx/>
                <a:uFillTx/>
                <a:latin typeface="Segoe UI" panose="020B0502040204020203" pitchFamily="34" charset="0"/>
                <a:ea typeface="+mj-ea"/>
                <a:cs typeface="Segoe UI" panose="020B0502040204020203" pitchFamily="34" charset="0"/>
              </a:rPr>
              <a:t> </a:t>
            </a:r>
            <a:r>
              <a:rPr kumimoji="0" lang="en-US" sz="1200" b="0" i="0" u="none" strike="noStrike" kern="1200" cap="none" spc="0" normalizeH="0" baseline="0" noProof="0" dirty="0" err="1">
                <a:ln>
                  <a:noFill/>
                </a:ln>
                <a:solidFill>
                  <a:srgbClr val="737373"/>
                </a:solidFill>
                <a:effectLst/>
                <a:uLnTx/>
                <a:uFillTx/>
                <a:latin typeface="Segoe UI" panose="020B0502040204020203" pitchFamily="34" charset="0"/>
                <a:ea typeface="+mj-ea"/>
                <a:cs typeface="Segoe UI" panose="020B0502040204020203" pitchFamily="34" charset="0"/>
              </a:rPr>
              <a:t>ut</a:t>
            </a:r>
            <a:r>
              <a:rPr kumimoji="0" lang="en-US" sz="1200" b="0" i="0" u="none" strike="noStrike" kern="1200" cap="none" spc="0" normalizeH="0" baseline="0" noProof="0" dirty="0">
                <a:ln>
                  <a:noFill/>
                </a:ln>
                <a:solidFill>
                  <a:srgbClr val="737373"/>
                </a:solidFill>
                <a:effectLst/>
                <a:uLnTx/>
                <a:uFillTx/>
                <a:latin typeface="Segoe UI" panose="020B0502040204020203" pitchFamily="34" charset="0"/>
                <a:ea typeface="+mj-ea"/>
                <a:cs typeface="Segoe UI" panose="020B0502040204020203" pitchFamily="34" charset="0"/>
              </a:rPr>
              <a:t> </a:t>
            </a:r>
            <a:r>
              <a:rPr kumimoji="0" lang="en-US" sz="1200" b="0" i="0" u="none" strike="noStrike" kern="1200" cap="none" spc="0" normalizeH="0" baseline="0" noProof="0" dirty="0" err="1">
                <a:ln>
                  <a:noFill/>
                </a:ln>
                <a:solidFill>
                  <a:srgbClr val="737373"/>
                </a:solidFill>
                <a:effectLst/>
                <a:uLnTx/>
                <a:uFillTx/>
                <a:latin typeface="Segoe UI" panose="020B0502040204020203" pitchFamily="34" charset="0"/>
                <a:ea typeface="+mj-ea"/>
                <a:cs typeface="Segoe UI" panose="020B0502040204020203" pitchFamily="34" charset="0"/>
              </a:rPr>
              <a:t>labore</a:t>
            </a:r>
            <a:r>
              <a:rPr kumimoji="0" lang="en-US" sz="1200" b="0" i="0" u="none" strike="noStrike" kern="1200" cap="none" spc="0" normalizeH="0" baseline="0" noProof="0" dirty="0">
                <a:ln>
                  <a:noFill/>
                </a:ln>
                <a:solidFill>
                  <a:srgbClr val="737373"/>
                </a:solidFill>
                <a:effectLst/>
                <a:uLnTx/>
                <a:uFillTx/>
                <a:latin typeface="Segoe UI" panose="020B0502040204020203" pitchFamily="34" charset="0"/>
                <a:ea typeface="+mj-ea"/>
                <a:cs typeface="Segoe UI" panose="020B0502040204020203" pitchFamily="34" charset="0"/>
              </a:rPr>
              <a:t> et dolore magna </a:t>
            </a:r>
            <a:r>
              <a:rPr kumimoji="0" lang="en-US" sz="1200" b="0" i="0" u="none" strike="noStrike" kern="1200" cap="none" spc="0" normalizeH="0" baseline="0" noProof="0" dirty="0" err="1">
                <a:ln>
                  <a:noFill/>
                </a:ln>
                <a:solidFill>
                  <a:srgbClr val="737373"/>
                </a:solidFill>
                <a:effectLst/>
                <a:uLnTx/>
                <a:uFillTx/>
                <a:latin typeface="Segoe UI" panose="020B0502040204020203" pitchFamily="34" charset="0"/>
                <a:ea typeface="+mj-ea"/>
                <a:cs typeface="Segoe UI" panose="020B0502040204020203" pitchFamily="34" charset="0"/>
              </a:rPr>
              <a:t>aliqua</a:t>
            </a:r>
            <a:r>
              <a:rPr kumimoji="0" lang="en-US" sz="1200" b="0" i="0" u="none" strike="noStrike" kern="1200" cap="none" spc="0" normalizeH="0" baseline="0" noProof="0" dirty="0">
                <a:ln>
                  <a:noFill/>
                </a:ln>
                <a:solidFill>
                  <a:srgbClr val="737373"/>
                </a:solidFill>
                <a:effectLst/>
                <a:uLnTx/>
                <a:uFillTx/>
                <a:latin typeface="Segoe UI" panose="020B0502040204020203" pitchFamily="34" charset="0"/>
                <a:ea typeface="+mj-ea"/>
                <a:cs typeface="Segoe UI" panose="020B0502040204020203" pitchFamily="34" charset="0"/>
              </a:rPr>
              <a:t>. </a:t>
            </a:r>
          </a:p>
        </p:txBody>
      </p:sp>
      <p:sp>
        <p:nvSpPr>
          <p:cNvPr id="2" name="Title 1">
            <a:extLst>
              <a:ext uri="{FF2B5EF4-FFF2-40B4-BE49-F238E27FC236}">
                <a16:creationId xmlns:a16="http://schemas.microsoft.com/office/drawing/2014/main" id="{20D04137-ED43-1F4B-A8A8-FBBDF2B6789C}"/>
              </a:ext>
            </a:extLst>
          </p:cNvPr>
          <p:cNvSpPr>
            <a:spLocks noGrp="1"/>
          </p:cNvSpPr>
          <p:nvPr>
            <p:ph type="title"/>
          </p:nvPr>
        </p:nvSpPr>
        <p:spPr/>
        <p:txBody>
          <a:bodyPr/>
          <a:lstStyle/>
          <a:p>
            <a:r>
              <a:rPr lang="en-US" dirty="0"/>
              <a:t>Slide title</a:t>
            </a:r>
          </a:p>
        </p:txBody>
      </p:sp>
    </p:spTree>
    <p:extLst>
      <p:ext uri="{BB962C8B-B14F-4D97-AF65-F5344CB8AC3E}">
        <p14:creationId xmlns:p14="http://schemas.microsoft.com/office/powerpoint/2010/main" val="3225427936"/>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D04137-ED43-1F4B-A8A8-FBBDF2B6789C}"/>
              </a:ext>
            </a:extLst>
          </p:cNvPr>
          <p:cNvSpPr>
            <a:spLocks noGrp="1"/>
          </p:cNvSpPr>
          <p:nvPr>
            <p:ph type="title"/>
          </p:nvPr>
        </p:nvSpPr>
        <p:spPr/>
        <p:txBody>
          <a:bodyPr/>
          <a:lstStyle/>
          <a:p>
            <a:r>
              <a:rPr lang="en-US" dirty="0"/>
              <a:t>Slide title</a:t>
            </a:r>
          </a:p>
        </p:txBody>
      </p:sp>
      <p:graphicFrame>
        <p:nvGraphicFramePr>
          <p:cNvPr id="3" name="Chart 2" descr="Chart">
            <a:extLst>
              <a:ext uri="{FF2B5EF4-FFF2-40B4-BE49-F238E27FC236}">
                <a16:creationId xmlns:a16="http://schemas.microsoft.com/office/drawing/2014/main" id="{5104BC59-19A6-8442-8CA4-F43FE9D44E2C}"/>
              </a:ext>
            </a:extLst>
          </p:cNvPr>
          <p:cNvGraphicFramePr/>
          <p:nvPr>
            <p:extLst>
              <p:ext uri="{D42A27DB-BD31-4B8C-83A1-F6EECF244321}">
                <p14:modId xmlns:p14="http://schemas.microsoft.com/office/powerpoint/2010/main" val="4216322362"/>
              </p:ext>
            </p:extLst>
          </p:nvPr>
        </p:nvGraphicFramePr>
        <p:xfrm>
          <a:off x="584200" y="1651000"/>
          <a:ext cx="5375275" cy="4064311"/>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descr="Chart">
            <a:extLst>
              <a:ext uri="{FF2B5EF4-FFF2-40B4-BE49-F238E27FC236}">
                <a16:creationId xmlns:a16="http://schemas.microsoft.com/office/drawing/2014/main" id="{11F3ACB9-E203-0442-8B0E-E2A2E2AD900D}"/>
              </a:ext>
            </a:extLst>
          </p:cNvPr>
          <p:cNvGraphicFramePr/>
          <p:nvPr>
            <p:extLst>
              <p:ext uri="{D42A27DB-BD31-4B8C-83A1-F6EECF244321}">
                <p14:modId xmlns:p14="http://schemas.microsoft.com/office/powerpoint/2010/main" val="517814687"/>
              </p:ext>
            </p:extLst>
          </p:nvPr>
        </p:nvGraphicFramePr>
        <p:xfrm>
          <a:off x="6240463" y="1651000"/>
          <a:ext cx="5368925" cy="4064311"/>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378836895"/>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D04137-ED43-1F4B-A8A8-FBBDF2B6789C}"/>
              </a:ext>
            </a:extLst>
          </p:cNvPr>
          <p:cNvSpPr>
            <a:spLocks noGrp="1"/>
          </p:cNvSpPr>
          <p:nvPr>
            <p:ph type="title"/>
          </p:nvPr>
        </p:nvSpPr>
        <p:spPr/>
        <p:txBody>
          <a:bodyPr/>
          <a:lstStyle/>
          <a:p>
            <a:r>
              <a:rPr lang="en-US" dirty="0"/>
              <a:t>Slide title</a:t>
            </a:r>
          </a:p>
        </p:txBody>
      </p:sp>
      <p:graphicFrame>
        <p:nvGraphicFramePr>
          <p:cNvPr id="3" name="Chart 2" descr="Chart">
            <a:extLst>
              <a:ext uri="{FF2B5EF4-FFF2-40B4-BE49-F238E27FC236}">
                <a16:creationId xmlns:a16="http://schemas.microsoft.com/office/drawing/2014/main" id="{5104BC59-19A6-8442-8CA4-F43FE9D44E2C}"/>
              </a:ext>
            </a:extLst>
          </p:cNvPr>
          <p:cNvGraphicFramePr/>
          <p:nvPr>
            <p:extLst>
              <p:ext uri="{D42A27DB-BD31-4B8C-83A1-F6EECF244321}">
                <p14:modId xmlns:p14="http://schemas.microsoft.com/office/powerpoint/2010/main" val="277451100"/>
              </p:ext>
            </p:extLst>
          </p:nvPr>
        </p:nvGraphicFramePr>
        <p:xfrm>
          <a:off x="584200" y="1651000"/>
          <a:ext cx="2538413" cy="4064311"/>
        </p:xfrm>
        <a:graphic>
          <a:graphicData uri="http://schemas.openxmlformats.org/drawingml/2006/chart">
            <c:chart xmlns:c="http://schemas.openxmlformats.org/drawingml/2006/chart" xmlns:r="http://schemas.openxmlformats.org/officeDocument/2006/relationships" r:id="rId3"/>
          </a:graphicData>
        </a:graphic>
      </p:graphicFrame>
      <p:sp>
        <p:nvSpPr>
          <p:cNvPr id="4" name="TextBox 3">
            <a:extLst>
              <a:ext uri="{FF2B5EF4-FFF2-40B4-BE49-F238E27FC236}">
                <a16:creationId xmlns:a16="http://schemas.microsoft.com/office/drawing/2014/main" id="{89C86B69-ED0B-464B-8164-16A8628047BE}"/>
              </a:ext>
            </a:extLst>
          </p:cNvPr>
          <p:cNvSpPr txBox="1"/>
          <p:nvPr/>
        </p:nvSpPr>
        <p:spPr>
          <a:xfrm>
            <a:off x="1286933" y="3708400"/>
            <a:ext cx="1143000" cy="369332"/>
          </a:xfrm>
          <a:prstGeom prst="rect">
            <a:avLst/>
          </a:prstGeom>
          <a:noFill/>
        </p:spPr>
        <p:txBody>
          <a:bodyPr wrap="square" lIns="0" tIns="0" rIns="0" bIns="0" rtlCol="0">
            <a:spAutoFit/>
          </a:bodyPr>
          <a:lstStyle/>
          <a:p>
            <a:pPr algn="ctr"/>
            <a:r>
              <a:rPr lang="en-US" sz="2400" dirty="0">
                <a:latin typeface="+mj-lt"/>
              </a:rPr>
              <a:t>87%</a:t>
            </a:r>
          </a:p>
        </p:txBody>
      </p:sp>
      <p:graphicFrame>
        <p:nvGraphicFramePr>
          <p:cNvPr id="11" name="Chart 10" descr="Chart">
            <a:extLst>
              <a:ext uri="{FF2B5EF4-FFF2-40B4-BE49-F238E27FC236}">
                <a16:creationId xmlns:a16="http://schemas.microsoft.com/office/drawing/2014/main" id="{AC2449E2-7503-BF41-A834-9B9CADA2AEA5}"/>
              </a:ext>
            </a:extLst>
          </p:cNvPr>
          <p:cNvGraphicFramePr/>
          <p:nvPr>
            <p:extLst>
              <p:ext uri="{D42A27DB-BD31-4B8C-83A1-F6EECF244321}">
                <p14:modId xmlns:p14="http://schemas.microsoft.com/office/powerpoint/2010/main" val="2676624473"/>
              </p:ext>
            </p:extLst>
          </p:nvPr>
        </p:nvGraphicFramePr>
        <p:xfrm>
          <a:off x="3413125" y="1651000"/>
          <a:ext cx="2538413" cy="4064311"/>
        </p:xfrm>
        <a:graphic>
          <a:graphicData uri="http://schemas.openxmlformats.org/drawingml/2006/chart">
            <c:chart xmlns:c="http://schemas.openxmlformats.org/drawingml/2006/chart" xmlns:r="http://schemas.openxmlformats.org/officeDocument/2006/relationships" r:id="rId4"/>
          </a:graphicData>
        </a:graphic>
      </p:graphicFrame>
      <p:sp>
        <p:nvSpPr>
          <p:cNvPr id="12" name="TextBox 11">
            <a:extLst>
              <a:ext uri="{FF2B5EF4-FFF2-40B4-BE49-F238E27FC236}">
                <a16:creationId xmlns:a16="http://schemas.microsoft.com/office/drawing/2014/main" id="{9622E2E3-F339-4847-9737-78246AF3D1EF}"/>
              </a:ext>
            </a:extLst>
          </p:cNvPr>
          <p:cNvSpPr txBox="1"/>
          <p:nvPr/>
        </p:nvSpPr>
        <p:spPr>
          <a:xfrm>
            <a:off x="4115858" y="3708400"/>
            <a:ext cx="1143000" cy="369332"/>
          </a:xfrm>
          <a:prstGeom prst="rect">
            <a:avLst/>
          </a:prstGeom>
          <a:noFill/>
        </p:spPr>
        <p:txBody>
          <a:bodyPr wrap="square" lIns="0" tIns="0" rIns="0" bIns="0" rtlCol="0">
            <a:spAutoFit/>
          </a:bodyPr>
          <a:lstStyle/>
          <a:p>
            <a:pPr algn="ctr"/>
            <a:r>
              <a:rPr lang="en-US" sz="2400" dirty="0">
                <a:latin typeface="+mj-lt"/>
              </a:rPr>
              <a:t>87%</a:t>
            </a:r>
          </a:p>
        </p:txBody>
      </p:sp>
      <p:graphicFrame>
        <p:nvGraphicFramePr>
          <p:cNvPr id="13" name="Chart 12" descr="Chart">
            <a:extLst>
              <a:ext uri="{FF2B5EF4-FFF2-40B4-BE49-F238E27FC236}">
                <a16:creationId xmlns:a16="http://schemas.microsoft.com/office/drawing/2014/main" id="{305F15A9-27B3-B84B-8DBA-C6F65FDEC8CF}"/>
              </a:ext>
            </a:extLst>
          </p:cNvPr>
          <p:cNvGraphicFramePr/>
          <p:nvPr>
            <p:extLst>
              <p:ext uri="{D42A27DB-BD31-4B8C-83A1-F6EECF244321}">
                <p14:modId xmlns:p14="http://schemas.microsoft.com/office/powerpoint/2010/main" val="25860574"/>
              </p:ext>
            </p:extLst>
          </p:nvPr>
        </p:nvGraphicFramePr>
        <p:xfrm>
          <a:off x="6240016" y="1651000"/>
          <a:ext cx="2538413" cy="4064311"/>
        </p:xfrm>
        <a:graphic>
          <a:graphicData uri="http://schemas.openxmlformats.org/drawingml/2006/chart">
            <c:chart xmlns:c="http://schemas.openxmlformats.org/drawingml/2006/chart" xmlns:r="http://schemas.openxmlformats.org/officeDocument/2006/relationships" r:id="rId5"/>
          </a:graphicData>
        </a:graphic>
      </p:graphicFrame>
      <p:sp>
        <p:nvSpPr>
          <p:cNvPr id="14" name="TextBox 13">
            <a:extLst>
              <a:ext uri="{FF2B5EF4-FFF2-40B4-BE49-F238E27FC236}">
                <a16:creationId xmlns:a16="http://schemas.microsoft.com/office/drawing/2014/main" id="{D3AD46EC-C9F0-4E4C-865D-494A1FD78510}"/>
              </a:ext>
            </a:extLst>
          </p:cNvPr>
          <p:cNvSpPr txBox="1"/>
          <p:nvPr/>
        </p:nvSpPr>
        <p:spPr>
          <a:xfrm>
            <a:off x="6942749" y="3708400"/>
            <a:ext cx="1143000" cy="369332"/>
          </a:xfrm>
          <a:prstGeom prst="rect">
            <a:avLst/>
          </a:prstGeom>
          <a:noFill/>
        </p:spPr>
        <p:txBody>
          <a:bodyPr wrap="square" lIns="0" tIns="0" rIns="0" bIns="0" rtlCol="0">
            <a:spAutoFit/>
          </a:bodyPr>
          <a:lstStyle/>
          <a:p>
            <a:pPr algn="ctr"/>
            <a:r>
              <a:rPr lang="en-US" sz="2400" dirty="0">
                <a:latin typeface="+mj-lt"/>
              </a:rPr>
              <a:t>87%</a:t>
            </a:r>
          </a:p>
        </p:txBody>
      </p:sp>
      <p:graphicFrame>
        <p:nvGraphicFramePr>
          <p:cNvPr id="15" name="Chart 14" descr="Chart">
            <a:extLst>
              <a:ext uri="{FF2B5EF4-FFF2-40B4-BE49-F238E27FC236}">
                <a16:creationId xmlns:a16="http://schemas.microsoft.com/office/drawing/2014/main" id="{5D0142DD-7068-F84C-9492-1903384438E2}"/>
              </a:ext>
            </a:extLst>
          </p:cNvPr>
          <p:cNvGraphicFramePr/>
          <p:nvPr>
            <p:extLst>
              <p:ext uri="{D42A27DB-BD31-4B8C-83A1-F6EECF244321}">
                <p14:modId xmlns:p14="http://schemas.microsoft.com/office/powerpoint/2010/main" val="2475602709"/>
              </p:ext>
            </p:extLst>
          </p:nvPr>
        </p:nvGraphicFramePr>
        <p:xfrm>
          <a:off x="9048328" y="1651000"/>
          <a:ext cx="2538413" cy="4064311"/>
        </p:xfrm>
        <a:graphic>
          <a:graphicData uri="http://schemas.openxmlformats.org/drawingml/2006/chart">
            <c:chart xmlns:c="http://schemas.openxmlformats.org/drawingml/2006/chart" xmlns:r="http://schemas.openxmlformats.org/officeDocument/2006/relationships" r:id="rId6"/>
          </a:graphicData>
        </a:graphic>
      </p:graphicFrame>
      <p:sp>
        <p:nvSpPr>
          <p:cNvPr id="16" name="TextBox 15">
            <a:extLst>
              <a:ext uri="{FF2B5EF4-FFF2-40B4-BE49-F238E27FC236}">
                <a16:creationId xmlns:a16="http://schemas.microsoft.com/office/drawing/2014/main" id="{BD9DBF9C-6CA1-5140-9CF3-936CDB8A4C92}"/>
              </a:ext>
            </a:extLst>
          </p:cNvPr>
          <p:cNvSpPr txBox="1"/>
          <p:nvPr/>
        </p:nvSpPr>
        <p:spPr>
          <a:xfrm>
            <a:off x="9751061" y="3708400"/>
            <a:ext cx="1143000" cy="369332"/>
          </a:xfrm>
          <a:prstGeom prst="rect">
            <a:avLst/>
          </a:prstGeom>
          <a:noFill/>
        </p:spPr>
        <p:txBody>
          <a:bodyPr wrap="square" lIns="0" tIns="0" rIns="0" bIns="0" rtlCol="0">
            <a:spAutoFit/>
          </a:bodyPr>
          <a:lstStyle/>
          <a:p>
            <a:pPr algn="ctr"/>
            <a:r>
              <a:rPr lang="en-US" sz="2400" dirty="0">
                <a:latin typeface="+mj-lt"/>
              </a:rPr>
              <a:t>87%</a:t>
            </a:r>
          </a:p>
        </p:txBody>
      </p:sp>
    </p:spTree>
    <p:extLst>
      <p:ext uri="{BB962C8B-B14F-4D97-AF65-F5344CB8AC3E}">
        <p14:creationId xmlns:p14="http://schemas.microsoft.com/office/powerpoint/2010/main" val="1591937259"/>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D04137-ED43-1F4B-A8A8-FBBDF2B6789C}"/>
              </a:ext>
            </a:extLst>
          </p:cNvPr>
          <p:cNvSpPr>
            <a:spLocks noGrp="1"/>
          </p:cNvSpPr>
          <p:nvPr>
            <p:ph type="title"/>
          </p:nvPr>
        </p:nvSpPr>
        <p:spPr/>
        <p:txBody>
          <a:bodyPr/>
          <a:lstStyle/>
          <a:p>
            <a:r>
              <a:rPr lang="en-US" dirty="0"/>
              <a:t>Table title</a:t>
            </a:r>
          </a:p>
        </p:txBody>
      </p:sp>
      <p:graphicFrame>
        <p:nvGraphicFramePr>
          <p:cNvPr id="17" name="Table 6">
            <a:extLst>
              <a:ext uri="{FF2B5EF4-FFF2-40B4-BE49-F238E27FC236}">
                <a16:creationId xmlns:a16="http://schemas.microsoft.com/office/drawing/2014/main" id="{387CFDF3-5130-EC44-BCA1-47381F34ABA4}"/>
              </a:ext>
            </a:extLst>
          </p:cNvPr>
          <p:cNvGraphicFramePr>
            <a:graphicFrameLocks noGrp="1"/>
          </p:cNvGraphicFramePr>
          <p:nvPr>
            <p:extLst>
              <p:ext uri="{D42A27DB-BD31-4B8C-83A1-F6EECF244321}">
                <p14:modId xmlns:p14="http://schemas.microsoft.com/office/powerpoint/2010/main" val="2811972187"/>
              </p:ext>
            </p:extLst>
          </p:nvPr>
        </p:nvGraphicFramePr>
        <p:xfrm>
          <a:off x="586740" y="2164080"/>
          <a:ext cx="11018521" cy="3962400"/>
        </p:xfrm>
        <a:graphic>
          <a:graphicData uri="http://schemas.openxmlformats.org/drawingml/2006/table">
            <a:tbl>
              <a:tblPr firstRow="1">
                <a:tableStyleId>{2D5ABB26-0587-4C30-8999-92F81FD0307C}</a:tableStyleId>
              </a:tblPr>
              <a:tblGrid>
                <a:gridCol w="4087005">
                  <a:extLst>
                    <a:ext uri="{9D8B030D-6E8A-4147-A177-3AD203B41FA5}">
                      <a16:colId xmlns:a16="http://schemas.microsoft.com/office/drawing/2014/main" val="475770266"/>
                    </a:ext>
                  </a:extLst>
                </a:gridCol>
                <a:gridCol w="1625455">
                  <a:extLst>
                    <a:ext uri="{9D8B030D-6E8A-4147-A177-3AD203B41FA5}">
                      <a16:colId xmlns:a16="http://schemas.microsoft.com/office/drawing/2014/main" val="2582994158"/>
                    </a:ext>
                  </a:extLst>
                </a:gridCol>
                <a:gridCol w="2461551">
                  <a:extLst>
                    <a:ext uri="{9D8B030D-6E8A-4147-A177-3AD203B41FA5}">
                      <a16:colId xmlns:a16="http://schemas.microsoft.com/office/drawing/2014/main" val="3090625460"/>
                    </a:ext>
                  </a:extLst>
                </a:gridCol>
                <a:gridCol w="2844510">
                  <a:extLst>
                    <a:ext uri="{9D8B030D-6E8A-4147-A177-3AD203B41FA5}">
                      <a16:colId xmlns:a16="http://schemas.microsoft.com/office/drawing/2014/main" val="739880258"/>
                    </a:ext>
                  </a:extLst>
                </a:gridCol>
              </a:tblGrid>
              <a:tr h="0">
                <a:tc>
                  <a:txBody>
                    <a:bodyPr/>
                    <a:lstStyle/>
                    <a:p>
                      <a:r>
                        <a:rPr lang="en-US" sz="1400" dirty="0">
                          <a:solidFill>
                            <a:srgbClr val="FFFFFF"/>
                          </a:solidFill>
                          <a:latin typeface="+mj-lt"/>
                        </a:rPr>
                        <a:t>Column one</a:t>
                      </a:r>
                    </a:p>
                  </a:txBody>
                  <a:tcPr marL="182880" marR="182880" marT="137160" marB="137160">
                    <a:lnR w="12700" cap="flat" cmpd="sng" algn="ctr">
                      <a:noFill/>
                      <a:prstDash val="solid"/>
                      <a:round/>
                      <a:headEnd type="none" w="med" len="med"/>
                      <a:tailEnd type="none" w="med" len="med"/>
                    </a:lnR>
                    <a:lnB w="12700" cap="flat" cmpd="sng" algn="ctr">
                      <a:noFill/>
                      <a:prstDash val="solid"/>
                      <a:round/>
                      <a:headEnd type="none" w="med" len="med"/>
                      <a:tailEnd type="none" w="med" len="med"/>
                    </a:lnB>
                    <a:solidFill>
                      <a:schemeClr val="tx2"/>
                    </a:solidFill>
                  </a:tcPr>
                </a:tc>
                <a:tc>
                  <a:txBody>
                    <a:bodyPr/>
                    <a:lstStyle/>
                    <a:p>
                      <a:r>
                        <a:rPr lang="en-US" sz="1400" dirty="0">
                          <a:solidFill>
                            <a:srgbClr val="FFFFFF"/>
                          </a:solidFill>
                          <a:latin typeface="+mj-lt"/>
                        </a:rPr>
                        <a:t>Column two</a:t>
                      </a:r>
                    </a:p>
                  </a:txBody>
                  <a:tcPr marL="182880" marR="182880" marT="137160" marB="137160">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solidFill>
                      <a:schemeClr val="accent1"/>
                    </a:solidFill>
                  </a:tcPr>
                </a:tc>
                <a:tc>
                  <a:txBody>
                    <a:bodyPr/>
                    <a:lstStyle/>
                    <a:p>
                      <a:r>
                        <a:rPr lang="en-US" sz="1400" dirty="0">
                          <a:solidFill>
                            <a:srgbClr val="FFFFFF"/>
                          </a:solidFill>
                          <a:latin typeface="+mj-lt"/>
                        </a:rPr>
                        <a:t>Column three</a:t>
                      </a:r>
                    </a:p>
                  </a:txBody>
                  <a:tcPr marL="182880" marR="182880" marT="137160" marB="137160">
                    <a:lnL w="12700" cap="flat" cmpd="sng" algn="ctr">
                      <a:noFill/>
                      <a:prstDash val="solid"/>
                      <a:round/>
                      <a:headEnd type="none" w="med" len="med"/>
                      <a:tailEnd type="none" w="med" len="med"/>
                    </a:lnL>
                    <a:lnR>
                      <a:noFill/>
                    </a:lnR>
                    <a:lnB w="12700" cap="flat" cmpd="sng" algn="ctr">
                      <a:noFill/>
                      <a:prstDash val="solid"/>
                      <a:round/>
                      <a:headEnd type="none" w="med" len="med"/>
                      <a:tailEnd type="none" w="med" len="med"/>
                    </a:lnB>
                    <a:solidFill>
                      <a:schemeClr val="accent6"/>
                    </a:solidFill>
                  </a:tcPr>
                </a:tc>
                <a:tc>
                  <a:txBody>
                    <a:bodyPr/>
                    <a:lstStyle/>
                    <a:p>
                      <a:endParaRPr lang="en-US" sz="1400" dirty="0">
                        <a:solidFill>
                          <a:srgbClr val="FFFFFF"/>
                        </a:solidFill>
                        <a:latin typeface="+mj-lt"/>
                      </a:endParaRPr>
                    </a:p>
                  </a:txBody>
                  <a:tcPr marL="182880" marR="182880" marT="137160" marB="137160">
                    <a:lnL w="12700" cap="flat" cmpd="sng" algn="ctr">
                      <a:noFill/>
                      <a:prstDash val="solid"/>
                      <a:round/>
                      <a:headEnd type="none" w="med" len="med"/>
                      <a:tailEnd type="none" w="med" len="med"/>
                    </a:lnL>
                    <a:lnB w="12700" cap="flat" cmpd="sng" algn="ctr">
                      <a:noFill/>
                      <a:prstDash val="solid"/>
                      <a:round/>
                      <a:headEnd type="none" w="med" len="med"/>
                      <a:tailEnd type="none" w="med" len="med"/>
                    </a:lnB>
                    <a:solidFill>
                      <a:schemeClr val="accent6"/>
                    </a:solidFill>
                  </a:tcPr>
                </a:tc>
                <a:extLst>
                  <a:ext uri="{0D108BD9-81ED-4DB2-BD59-A6C34878D82A}">
                    <a16:rowId xmlns:a16="http://schemas.microsoft.com/office/drawing/2014/main" val="182173788"/>
                  </a:ext>
                </a:extLst>
              </a:tr>
              <a:tr h="370840">
                <a:tc>
                  <a:txBody>
                    <a:bodyPr/>
                    <a:lstStyle/>
                    <a:p>
                      <a:r>
                        <a:rPr lang="en-US" sz="1400" dirty="0">
                          <a:solidFill>
                            <a:schemeClr val="tx1"/>
                          </a:solidFill>
                          <a:latin typeface="+mj-lt"/>
                        </a:rPr>
                        <a:t>Content</a:t>
                      </a:r>
                    </a:p>
                  </a:txBody>
                  <a:tcPr marL="182880" marR="182880" marT="137160" marB="137160" anchor="ctr">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r>
                        <a:rPr lang="en-US" sz="1400" dirty="0">
                          <a:solidFill>
                            <a:schemeClr val="tx1"/>
                          </a:solidFill>
                          <a:latin typeface="+mj-lt"/>
                        </a:rPr>
                        <a:t>Content</a:t>
                      </a:r>
                    </a:p>
                  </a:txBody>
                  <a:tcPr marL="182880" marR="182880" marT="137160" marB="13716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r>
                        <a:rPr lang="en-US" sz="1400" dirty="0">
                          <a:solidFill>
                            <a:schemeClr val="tx1"/>
                          </a:solidFill>
                          <a:latin typeface="+mj-lt"/>
                        </a:rPr>
                        <a:t>Content</a:t>
                      </a:r>
                    </a:p>
                  </a:txBody>
                  <a:tcPr marL="182880" marR="182880" marT="137160" marB="137160" anchor="ctr">
                    <a:lnL w="12700" cap="flat" cmpd="sng" algn="ctr">
                      <a:noFill/>
                      <a:prstDash val="solid"/>
                      <a:round/>
                      <a:headEnd type="none" w="med" len="med"/>
                      <a:tailEnd type="none" w="med" len="med"/>
                    </a:lnL>
                    <a:lnR>
                      <a:noFill/>
                    </a:lnR>
                    <a:lnT w="12700" cap="flat" cmpd="sng" algn="ctr">
                      <a:no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endParaRPr lang="en-US" sz="1400" dirty="0">
                        <a:solidFill>
                          <a:schemeClr val="tx1"/>
                        </a:solidFill>
                        <a:latin typeface="+mj-lt"/>
                      </a:endParaRPr>
                    </a:p>
                  </a:txBody>
                  <a:tcPr marL="182880" marR="182880" marT="137160" marB="137160" anchor="ctr">
                    <a:lnL w="12700" cap="flat" cmpd="sng" algn="ctr">
                      <a:noFill/>
                      <a:prstDash val="solid"/>
                      <a:round/>
                      <a:headEnd type="none" w="med" len="med"/>
                      <a:tailEnd type="none" w="med" len="med"/>
                    </a:lnL>
                    <a:lnT w="12700" cap="flat" cmpd="sng" algn="ctr">
                      <a:no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extLst>
                  <a:ext uri="{0D108BD9-81ED-4DB2-BD59-A6C34878D82A}">
                    <a16:rowId xmlns:a16="http://schemas.microsoft.com/office/drawing/2014/main" val="2832386946"/>
                  </a:ext>
                </a:extLst>
              </a:tr>
              <a:tr h="370840">
                <a:tc>
                  <a:txBody>
                    <a:bodyPr/>
                    <a:lstStyle/>
                    <a:p>
                      <a:r>
                        <a:rPr lang="en-US" sz="1400" dirty="0">
                          <a:solidFill>
                            <a:schemeClr val="tx1"/>
                          </a:solidFill>
                          <a:latin typeface="+mj-lt"/>
                        </a:rPr>
                        <a:t>Content</a:t>
                      </a:r>
                    </a:p>
                  </a:txBody>
                  <a:tcPr marL="182880" marR="182880" marT="137160" marB="137160" anchor="ctr">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r>
                        <a:rPr lang="en-US" sz="1400" dirty="0">
                          <a:solidFill>
                            <a:schemeClr val="tx1"/>
                          </a:solidFill>
                          <a:latin typeface="+mj-lt"/>
                        </a:rPr>
                        <a:t>Content</a:t>
                      </a:r>
                    </a:p>
                  </a:txBody>
                  <a:tcPr marL="182880" marR="182880" marT="137160" marB="13716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r>
                        <a:rPr lang="en-US" sz="1400" dirty="0">
                          <a:solidFill>
                            <a:schemeClr val="tx1"/>
                          </a:solidFill>
                          <a:latin typeface="+mj-lt"/>
                        </a:rPr>
                        <a:t>Content</a:t>
                      </a:r>
                    </a:p>
                  </a:txBody>
                  <a:tcPr marL="182880" marR="182880" marT="137160" marB="137160" anchor="ctr">
                    <a:lnL w="12700" cap="flat" cmpd="sng" algn="ctr">
                      <a:noFill/>
                      <a:prstDash val="solid"/>
                      <a:round/>
                      <a:headEnd type="none" w="med" len="med"/>
                      <a:tailEnd type="none" w="med" len="med"/>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endParaRPr lang="en-US" sz="1400" dirty="0">
                        <a:solidFill>
                          <a:schemeClr val="tx1"/>
                        </a:solidFill>
                        <a:latin typeface="+mj-lt"/>
                      </a:endParaRPr>
                    </a:p>
                  </a:txBody>
                  <a:tcPr marL="182880" marR="182880" marT="137160" marB="137160" anchor="ctr">
                    <a:lnL w="12700" cap="flat" cmpd="sng" algn="ctr">
                      <a:noFill/>
                      <a:prstDash val="solid"/>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extLst>
                  <a:ext uri="{0D108BD9-81ED-4DB2-BD59-A6C34878D82A}">
                    <a16:rowId xmlns:a16="http://schemas.microsoft.com/office/drawing/2014/main" val="3639601922"/>
                  </a:ext>
                </a:extLst>
              </a:tr>
              <a:tr h="370840">
                <a:tc>
                  <a:txBody>
                    <a:bodyPr/>
                    <a:lstStyle/>
                    <a:p>
                      <a:r>
                        <a:rPr lang="en-US" sz="1400" dirty="0">
                          <a:solidFill>
                            <a:schemeClr val="tx1"/>
                          </a:solidFill>
                          <a:latin typeface="+mj-lt"/>
                        </a:rPr>
                        <a:t>Content</a:t>
                      </a:r>
                    </a:p>
                  </a:txBody>
                  <a:tcPr marL="182880" marR="182880" marT="137160" marB="137160" anchor="ctr">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r>
                        <a:rPr lang="en-US" sz="1400" dirty="0">
                          <a:solidFill>
                            <a:schemeClr val="tx1"/>
                          </a:solidFill>
                          <a:latin typeface="+mj-lt"/>
                        </a:rPr>
                        <a:t>Content</a:t>
                      </a:r>
                    </a:p>
                  </a:txBody>
                  <a:tcPr marL="182880" marR="182880" marT="137160" marB="13716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r>
                        <a:rPr lang="en-US" sz="1400" dirty="0">
                          <a:solidFill>
                            <a:schemeClr val="tx1"/>
                          </a:solidFill>
                          <a:latin typeface="+mj-lt"/>
                        </a:rPr>
                        <a:t>Content</a:t>
                      </a:r>
                    </a:p>
                  </a:txBody>
                  <a:tcPr marL="182880" marR="182880" marT="137160" marB="137160" anchor="ctr">
                    <a:lnL w="12700" cap="flat" cmpd="sng" algn="ctr">
                      <a:noFill/>
                      <a:prstDash val="solid"/>
                      <a:round/>
                      <a:headEnd type="none" w="med" len="med"/>
                      <a:tailEnd type="none" w="med" len="med"/>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endParaRPr lang="en-US" sz="1400" dirty="0">
                        <a:solidFill>
                          <a:schemeClr val="tx1"/>
                        </a:solidFill>
                        <a:latin typeface="+mj-lt"/>
                      </a:endParaRPr>
                    </a:p>
                  </a:txBody>
                  <a:tcPr marL="182880" marR="182880" marT="137160" marB="137160" anchor="ctr">
                    <a:lnL w="12700" cap="flat" cmpd="sng" algn="ctr">
                      <a:noFill/>
                      <a:prstDash val="solid"/>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extLst>
                  <a:ext uri="{0D108BD9-81ED-4DB2-BD59-A6C34878D82A}">
                    <a16:rowId xmlns:a16="http://schemas.microsoft.com/office/drawing/2014/main" val="2530327320"/>
                  </a:ext>
                </a:extLst>
              </a:tr>
              <a:tr h="370840">
                <a:tc>
                  <a:txBody>
                    <a:bodyPr/>
                    <a:lstStyle/>
                    <a:p>
                      <a:r>
                        <a:rPr lang="en-US" sz="1400" dirty="0">
                          <a:solidFill>
                            <a:schemeClr val="tx1"/>
                          </a:solidFill>
                          <a:latin typeface="+mj-lt"/>
                        </a:rPr>
                        <a:t>Content</a:t>
                      </a:r>
                    </a:p>
                  </a:txBody>
                  <a:tcPr marL="182880" marR="182880" marT="137160" marB="137160" anchor="ctr">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r>
                        <a:rPr lang="en-US" sz="1400" dirty="0">
                          <a:solidFill>
                            <a:schemeClr val="tx1"/>
                          </a:solidFill>
                          <a:latin typeface="+mj-lt"/>
                        </a:rPr>
                        <a:t>Content</a:t>
                      </a:r>
                    </a:p>
                  </a:txBody>
                  <a:tcPr marL="182880" marR="182880" marT="137160" marB="13716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r>
                        <a:rPr lang="en-US" sz="1400" dirty="0">
                          <a:solidFill>
                            <a:schemeClr val="tx1"/>
                          </a:solidFill>
                          <a:latin typeface="+mj-lt"/>
                        </a:rPr>
                        <a:t>Content</a:t>
                      </a:r>
                    </a:p>
                  </a:txBody>
                  <a:tcPr marL="182880" marR="182880" marT="137160" marB="137160" anchor="ctr">
                    <a:lnL w="12700" cap="flat" cmpd="sng" algn="ctr">
                      <a:noFill/>
                      <a:prstDash val="solid"/>
                      <a:round/>
                      <a:headEnd type="none" w="med" len="med"/>
                      <a:tailEnd type="none" w="med" len="med"/>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endParaRPr lang="en-US" sz="1400" dirty="0">
                        <a:solidFill>
                          <a:schemeClr val="tx1"/>
                        </a:solidFill>
                        <a:latin typeface="+mj-lt"/>
                      </a:endParaRPr>
                    </a:p>
                  </a:txBody>
                  <a:tcPr marL="182880" marR="182880" marT="137160" marB="137160" anchor="ctr">
                    <a:lnL w="12700" cap="flat" cmpd="sng" algn="ctr">
                      <a:noFill/>
                      <a:prstDash val="solid"/>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extLst>
                  <a:ext uri="{0D108BD9-81ED-4DB2-BD59-A6C34878D82A}">
                    <a16:rowId xmlns:a16="http://schemas.microsoft.com/office/drawing/2014/main" val="1341462541"/>
                  </a:ext>
                </a:extLst>
              </a:tr>
              <a:tr h="370840">
                <a:tc>
                  <a:txBody>
                    <a:bodyPr/>
                    <a:lstStyle/>
                    <a:p>
                      <a:r>
                        <a:rPr lang="en-US" sz="1400" dirty="0">
                          <a:solidFill>
                            <a:schemeClr val="tx1"/>
                          </a:solidFill>
                          <a:latin typeface="+mj-lt"/>
                        </a:rPr>
                        <a:t>Content</a:t>
                      </a:r>
                    </a:p>
                  </a:txBody>
                  <a:tcPr marL="182880" marR="182880" marT="137160" marB="137160" anchor="ctr">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r>
                        <a:rPr lang="en-US" sz="1400" dirty="0">
                          <a:solidFill>
                            <a:schemeClr val="tx1"/>
                          </a:solidFill>
                          <a:latin typeface="+mj-lt"/>
                        </a:rPr>
                        <a:t>Content</a:t>
                      </a:r>
                    </a:p>
                  </a:txBody>
                  <a:tcPr marL="182880" marR="182880" marT="137160" marB="13716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r>
                        <a:rPr lang="en-US" sz="1400" dirty="0">
                          <a:solidFill>
                            <a:schemeClr val="tx1"/>
                          </a:solidFill>
                          <a:latin typeface="+mj-lt"/>
                        </a:rPr>
                        <a:t>Content</a:t>
                      </a:r>
                    </a:p>
                  </a:txBody>
                  <a:tcPr marL="182880" marR="182880" marT="137160" marB="137160" anchor="ctr">
                    <a:lnL w="12700" cap="flat" cmpd="sng" algn="ctr">
                      <a:noFill/>
                      <a:prstDash val="solid"/>
                      <a:round/>
                      <a:headEnd type="none" w="med" len="med"/>
                      <a:tailEnd type="none" w="med" len="med"/>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endParaRPr lang="en-US" sz="1400" dirty="0">
                        <a:solidFill>
                          <a:schemeClr val="tx1"/>
                        </a:solidFill>
                        <a:latin typeface="+mj-lt"/>
                      </a:endParaRPr>
                    </a:p>
                  </a:txBody>
                  <a:tcPr marL="182880" marR="182880" marT="137160" marB="137160" anchor="ctr">
                    <a:lnL w="12700" cap="flat" cmpd="sng" algn="ctr">
                      <a:noFill/>
                      <a:prstDash val="solid"/>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extLst>
                  <a:ext uri="{0D108BD9-81ED-4DB2-BD59-A6C34878D82A}">
                    <a16:rowId xmlns:a16="http://schemas.microsoft.com/office/drawing/2014/main" val="4195794623"/>
                  </a:ext>
                </a:extLst>
              </a:tr>
              <a:tr h="370840">
                <a:tc>
                  <a:txBody>
                    <a:bodyPr/>
                    <a:lstStyle/>
                    <a:p>
                      <a:r>
                        <a:rPr lang="en-US" sz="1400" dirty="0">
                          <a:solidFill>
                            <a:schemeClr val="tx1"/>
                          </a:solidFill>
                          <a:latin typeface="+mj-lt"/>
                        </a:rPr>
                        <a:t>Content</a:t>
                      </a:r>
                    </a:p>
                  </a:txBody>
                  <a:tcPr marL="182880" marR="182880" marT="137160" marB="137160" anchor="ctr">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r>
                        <a:rPr lang="en-US" sz="1400" dirty="0">
                          <a:solidFill>
                            <a:schemeClr val="tx1"/>
                          </a:solidFill>
                          <a:latin typeface="+mj-lt"/>
                        </a:rPr>
                        <a:t>Content</a:t>
                      </a:r>
                    </a:p>
                  </a:txBody>
                  <a:tcPr marL="182880" marR="182880" marT="137160" marB="13716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r>
                        <a:rPr lang="en-US" sz="1400" dirty="0">
                          <a:solidFill>
                            <a:schemeClr val="tx1"/>
                          </a:solidFill>
                          <a:latin typeface="+mj-lt"/>
                        </a:rPr>
                        <a:t>Content</a:t>
                      </a:r>
                    </a:p>
                  </a:txBody>
                  <a:tcPr marL="182880" marR="182880" marT="137160" marB="137160" anchor="ctr">
                    <a:lnL w="12700" cap="flat" cmpd="sng" algn="ctr">
                      <a:noFill/>
                      <a:prstDash val="solid"/>
                      <a:round/>
                      <a:headEnd type="none" w="med" len="med"/>
                      <a:tailEnd type="none" w="med" len="med"/>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endParaRPr lang="en-US" sz="1400" dirty="0">
                        <a:solidFill>
                          <a:schemeClr val="tx1"/>
                        </a:solidFill>
                        <a:latin typeface="+mj-lt"/>
                      </a:endParaRPr>
                    </a:p>
                  </a:txBody>
                  <a:tcPr marL="182880" marR="182880" marT="137160" marB="137160" anchor="ctr">
                    <a:lnL w="12700" cap="flat" cmpd="sng" algn="ctr">
                      <a:noFill/>
                      <a:prstDash val="solid"/>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extLst>
                  <a:ext uri="{0D108BD9-81ED-4DB2-BD59-A6C34878D82A}">
                    <a16:rowId xmlns:a16="http://schemas.microsoft.com/office/drawing/2014/main" val="3659505089"/>
                  </a:ext>
                </a:extLst>
              </a:tr>
              <a:tr h="370840">
                <a:tc>
                  <a:txBody>
                    <a:bodyPr/>
                    <a:lstStyle/>
                    <a:p>
                      <a:endParaRPr lang="en-US" dirty="0">
                        <a:solidFill>
                          <a:schemeClr val="tx1"/>
                        </a:solidFill>
                        <a:latin typeface="+mj-lt"/>
                      </a:endParaRPr>
                    </a:p>
                  </a:txBody>
                  <a:tcPr marL="182880" marR="182880" marT="137160" marB="137160" anchor="ctr">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noFill/>
                  </a:tcPr>
                </a:tc>
                <a:tc>
                  <a:txBody>
                    <a:bodyPr/>
                    <a:lstStyle/>
                    <a:p>
                      <a:endParaRPr lang="en-US" dirty="0">
                        <a:solidFill>
                          <a:schemeClr val="tx1"/>
                        </a:solidFill>
                        <a:latin typeface="+mj-lt"/>
                      </a:endParaRPr>
                    </a:p>
                  </a:txBody>
                  <a:tcPr marL="182880" marR="182880" marT="137160" marB="13716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noFill/>
                  </a:tcPr>
                </a:tc>
                <a:tc>
                  <a:txBody>
                    <a:bodyPr/>
                    <a:lstStyle/>
                    <a:p>
                      <a:endParaRPr lang="en-US" dirty="0">
                        <a:solidFill>
                          <a:schemeClr val="tx1"/>
                        </a:solidFill>
                        <a:latin typeface="+mj-lt"/>
                      </a:endParaRPr>
                    </a:p>
                  </a:txBody>
                  <a:tcPr marL="182880" marR="182880" marT="137160" marB="137160" anchor="ctr">
                    <a:lnL w="12700" cap="flat" cmpd="sng" algn="ctr">
                      <a:noFill/>
                      <a:prstDash val="solid"/>
                      <a:round/>
                      <a:headEnd type="none" w="med" len="med"/>
                      <a:tailEnd type="none" w="med" len="med"/>
                    </a:lnL>
                    <a:lnR>
                      <a:noFill/>
                    </a:lnR>
                    <a:lnT w="12700" cap="flat" cmpd="sng" algn="ctr">
                      <a:solidFill>
                        <a:schemeClr val="accent1"/>
                      </a:solidFill>
                      <a:prstDash val="solid"/>
                      <a:round/>
                      <a:headEnd type="none" w="med" len="med"/>
                      <a:tailEnd type="none" w="med" len="med"/>
                    </a:lnT>
                    <a:noFill/>
                  </a:tcPr>
                </a:tc>
                <a:tc>
                  <a:txBody>
                    <a:bodyPr/>
                    <a:lstStyle/>
                    <a:p>
                      <a:endParaRPr lang="en-US" dirty="0">
                        <a:solidFill>
                          <a:schemeClr val="tx1"/>
                        </a:solidFill>
                        <a:latin typeface="+mj-lt"/>
                      </a:endParaRPr>
                    </a:p>
                  </a:txBody>
                  <a:tcPr marL="182880" marR="182880" marT="137160" marB="137160" anchor="ctr">
                    <a:lnL w="12700" cap="flat" cmpd="sng" algn="ctr">
                      <a:noFill/>
                      <a:prstDash val="solid"/>
                      <a:round/>
                      <a:headEnd type="none" w="med" len="med"/>
                      <a:tailEnd type="none" w="med" len="med"/>
                    </a:lnL>
                    <a:lnT w="12700" cap="flat" cmpd="sng" algn="ctr">
                      <a:solidFill>
                        <a:schemeClr val="accent1"/>
                      </a:solidFill>
                      <a:prstDash val="solid"/>
                      <a:round/>
                      <a:headEnd type="none" w="med" len="med"/>
                      <a:tailEnd type="none" w="med" len="med"/>
                    </a:lnT>
                    <a:noFill/>
                  </a:tcPr>
                </a:tc>
                <a:extLst>
                  <a:ext uri="{0D108BD9-81ED-4DB2-BD59-A6C34878D82A}">
                    <a16:rowId xmlns:a16="http://schemas.microsoft.com/office/drawing/2014/main" val="1999415515"/>
                  </a:ext>
                </a:extLst>
              </a:tr>
            </a:tbl>
          </a:graphicData>
        </a:graphic>
      </p:graphicFrame>
    </p:spTree>
    <p:extLst>
      <p:ext uri="{BB962C8B-B14F-4D97-AF65-F5344CB8AC3E}">
        <p14:creationId xmlns:p14="http://schemas.microsoft.com/office/powerpoint/2010/main" val="2821514260"/>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D04137-ED43-1F4B-A8A8-FBBDF2B6789C}"/>
              </a:ext>
            </a:extLst>
          </p:cNvPr>
          <p:cNvSpPr>
            <a:spLocks noGrp="1"/>
          </p:cNvSpPr>
          <p:nvPr>
            <p:ph type="title"/>
          </p:nvPr>
        </p:nvSpPr>
        <p:spPr/>
        <p:txBody>
          <a:bodyPr/>
          <a:lstStyle/>
          <a:p>
            <a:r>
              <a:rPr lang="en-US" dirty="0"/>
              <a:t>Table title</a:t>
            </a:r>
          </a:p>
        </p:txBody>
      </p:sp>
      <p:graphicFrame>
        <p:nvGraphicFramePr>
          <p:cNvPr id="17" name="Table 6">
            <a:extLst>
              <a:ext uri="{FF2B5EF4-FFF2-40B4-BE49-F238E27FC236}">
                <a16:creationId xmlns:a16="http://schemas.microsoft.com/office/drawing/2014/main" id="{387CFDF3-5130-EC44-BCA1-47381F34ABA4}"/>
              </a:ext>
            </a:extLst>
          </p:cNvPr>
          <p:cNvGraphicFramePr>
            <a:graphicFrameLocks noGrp="1"/>
          </p:cNvGraphicFramePr>
          <p:nvPr>
            <p:extLst>
              <p:ext uri="{D42A27DB-BD31-4B8C-83A1-F6EECF244321}">
                <p14:modId xmlns:p14="http://schemas.microsoft.com/office/powerpoint/2010/main" val="1159182054"/>
              </p:ext>
            </p:extLst>
          </p:nvPr>
        </p:nvGraphicFramePr>
        <p:xfrm>
          <a:off x="586740" y="1751568"/>
          <a:ext cx="11018521" cy="4602480"/>
        </p:xfrm>
        <a:graphic>
          <a:graphicData uri="http://schemas.openxmlformats.org/drawingml/2006/table">
            <a:tbl>
              <a:tblPr firstRow="1">
                <a:tableStyleId>{2D5ABB26-0587-4C30-8999-92F81FD0307C}</a:tableStyleId>
              </a:tblPr>
              <a:tblGrid>
                <a:gridCol w="1699260">
                  <a:extLst>
                    <a:ext uri="{9D8B030D-6E8A-4147-A177-3AD203B41FA5}">
                      <a16:colId xmlns:a16="http://schemas.microsoft.com/office/drawing/2014/main" val="475770266"/>
                    </a:ext>
                  </a:extLst>
                </a:gridCol>
                <a:gridCol w="4365321">
                  <a:extLst>
                    <a:ext uri="{9D8B030D-6E8A-4147-A177-3AD203B41FA5}">
                      <a16:colId xmlns:a16="http://schemas.microsoft.com/office/drawing/2014/main" val="2582994158"/>
                    </a:ext>
                  </a:extLst>
                </a:gridCol>
                <a:gridCol w="1697276">
                  <a:extLst>
                    <a:ext uri="{9D8B030D-6E8A-4147-A177-3AD203B41FA5}">
                      <a16:colId xmlns:a16="http://schemas.microsoft.com/office/drawing/2014/main" val="3090625460"/>
                    </a:ext>
                  </a:extLst>
                </a:gridCol>
                <a:gridCol w="1509387">
                  <a:extLst>
                    <a:ext uri="{9D8B030D-6E8A-4147-A177-3AD203B41FA5}">
                      <a16:colId xmlns:a16="http://schemas.microsoft.com/office/drawing/2014/main" val="3223665982"/>
                    </a:ext>
                  </a:extLst>
                </a:gridCol>
                <a:gridCol w="1747277">
                  <a:extLst>
                    <a:ext uri="{9D8B030D-6E8A-4147-A177-3AD203B41FA5}">
                      <a16:colId xmlns:a16="http://schemas.microsoft.com/office/drawing/2014/main" val="739880258"/>
                    </a:ext>
                  </a:extLst>
                </a:gridCol>
              </a:tblGrid>
              <a:tr h="0">
                <a:tc>
                  <a:txBody>
                    <a:bodyPr/>
                    <a:lstStyle/>
                    <a:p>
                      <a:endParaRPr lang="en-US" sz="1400" dirty="0">
                        <a:solidFill>
                          <a:srgbClr val="FFFFFF"/>
                        </a:solidFill>
                        <a:latin typeface="+mj-lt"/>
                      </a:endParaRPr>
                    </a:p>
                  </a:txBody>
                  <a:tcPr marL="182880" marR="182880" marT="137160" marB="137160">
                    <a:lnR w="12700" cap="flat" cmpd="sng" algn="ctr">
                      <a:noFill/>
                      <a:prstDash val="solid"/>
                      <a:round/>
                      <a:headEnd type="none" w="med" len="med"/>
                      <a:tailEnd type="none" w="med" len="med"/>
                    </a:lnR>
                    <a:lnB w="12700" cap="flat" cmpd="sng" algn="ctr">
                      <a:solidFill>
                        <a:schemeClr val="accent6"/>
                      </a:solidFill>
                      <a:prstDash val="solid"/>
                      <a:round/>
                      <a:headEnd type="none" w="med" len="med"/>
                      <a:tailEnd type="none" w="med" len="med"/>
                    </a:lnB>
                    <a:noFill/>
                  </a:tcPr>
                </a:tc>
                <a:tc>
                  <a:txBody>
                    <a:bodyPr/>
                    <a:lstStyle/>
                    <a:p>
                      <a:endParaRPr lang="en-US" sz="1400" dirty="0">
                        <a:solidFill>
                          <a:srgbClr val="FFFFFF"/>
                        </a:solidFill>
                        <a:latin typeface="+mj-lt"/>
                      </a:endParaRPr>
                    </a:p>
                  </a:txBody>
                  <a:tcPr marL="182880" marR="182880" marT="137160" marB="137160">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solidFill>
                        <a:schemeClr val="accent6"/>
                      </a:solidFill>
                      <a:prstDash val="solid"/>
                      <a:round/>
                      <a:headEnd type="none" w="med" len="med"/>
                      <a:tailEnd type="none" w="med" len="med"/>
                    </a:lnB>
                    <a:noFill/>
                  </a:tcPr>
                </a:tc>
                <a:tc>
                  <a:txBody>
                    <a:bodyPr/>
                    <a:lstStyle/>
                    <a:p>
                      <a:r>
                        <a:rPr lang="en-US" sz="1400" dirty="0">
                          <a:solidFill>
                            <a:schemeClr val="tx1"/>
                          </a:solidFill>
                          <a:latin typeface="+mj-lt"/>
                        </a:rPr>
                        <a:t>Comparison 1</a:t>
                      </a:r>
                    </a:p>
                  </a:txBody>
                  <a:tcPr marL="182880" marR="182880" marT="137160" marB="137160">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6"/>
                      </a:solidFill>
                      <a:prstDash val="solid"/>
                      <a:round/>
                      <a:headEnd type="none" w="med" len="med"/>
                      <a:tailEnd type="none" w="med" len="med"/>
                    </a:lnB>
                    <a:solidFill>
                      <a:schemeClr val="accent3">
                        <a:alpha val="50000"/>
                      </a:schemeClr>
                    </a:solidFill>
                  </a:tcPr>
                </a:tc>
                <a:tc>
                  <a:txBody>
                    <a:bodyPr/>
                    <a:lstStyle/>
                    <a:p>
                      <a:r>
                        <a:rPr lang="en-US" sz="1400" dirty="0">
                          <a:solidFill>
                            <a:schemeClr val="tx1"/>
                          </a:solidFill>
                          <a:latin typeface="+mj-lt"/>
                        </a:rPr>
                        <a:t>Comparison 2</a:t>
                      </a:r>
                    </a:p>
                  </a:txBody>
                  <a:tcPr marL="182880" marR="182880" marT="137160" marB="13716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6"/>
                      </a:solidFill>
                      <a:prstDash val="solid"/>
                      <a:round/>
                      <a:headEnd type="none" w="med" len="med"/>
                      <a:tailEnd type="none" w="med" len="med"/>
                    </a:lnB>
                    <a:solidFill>
                      <a:schemeClr val="bg2"/>
                    </a:solidFill>
                  </a:tcPr>
                </a:tc>
                <a:tc>
                  <a:txBody>
                    <a:bodyPr/>
                    <a:lstStyle/>
                    <a:p>
                      <a:r>
                        <a:rPr lang="en-US" sz="1400" dirty="0">
                          <a:solidFill>
                            <a:schemeClr val="tx1"/>
                          </a:solidFill>
                          <a:latin typeface="+mj-lt"/>
                        </a:rPr>
                        <a:t>Comparison 3</a:t>
                      </a:r>
                    </a:p>
                  </a:txBody>
                  <a:tcPr marL="182880" marR="182880" marT="137160" marB="137160">
                    <a:lnL w="12700" cap="flat" cmpd="sng" algn="ctr">
                      <a:solidFill>
                        <a:schemeClr val="bg1"/>
                      </a:solidFill>
                      <a:prstDash val="solid"/>
                      <a:round/>
                      <a:headEnd type="none" w="med" len="med"/>
                      <a:tailEnd type="none" w="med" len="med"/>
                    </a:lnL>
                    <a:lnB w="12700" cap="flat" cmpd="sng" algn="ctr">
                      <a:solidFill>
                        <a:schemeClr val="accent6"/>
                      </a:solidFill>
                      <a:prstDash val="solid"/>
                      <a:round/>
                      <a:headEnd type="none" w="med" len="med"/>
                      <a:tailEnd type="none" w="med" len="med"/>
                    </a:lnB>
                    <a:solidFill>
                      <a:schemeClr val="accent1">
                        <a:alpha val="50000"/>
                      </a:schemeClr>
                    </a:solidFill>
                  </a:tcPr>
                </a:tc>
                <a:extLst>
                  <a:ext uri="{0D108BD9-81ED-4DB2-BD59-A6C34878D82A}">
                    <a16:rowId xmlns:a16="http://schemas.microsoft.com/office/drawing/2014/main" val="182173788"/>
                  </a:ext>
                </a:extLst>
              </a:tr>
              <a:tr h="370840">
                <a:tc rowSpan="3">
                  <a:txBody>
                    <a:bodyPr/>
                    <a:lstStyle/>
                    <a:p>
                      <a:r>
                        <a:rPr lang="en-US" sz="1200" dirty="0">
                          <a:solidFill>
                            <a:schemeClr val="tx1"/>
                          </a:solidFill>
                          <a:latin typeface="+mn-lt"/>
                        </a:rPr>
                        <a:t>Content</a:t>
                      </a:r>
                    </a:p>
                  </a:txBody>
                  <a:tcPr marL="182880" marR="182880" marT="137160" marB="137160">
                    <a:lnR w="12700" cap="flat" cmpd="sng" algn="ctr">
                      <a:no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chemeClr val="bg2"/>
                    </a:solidFill>
                  </a:tcPr>
                </a:tc>
                <a:tc>
                  <a:txBody>
                    <a:bodyPr/>
                    <a:lstStyle/>
                    <a:p>
                      <a:r>
                        <a:rPr lang="en-US" sz="1200" dirty="0">
                          <a:solidFill>
                            <a:schemeClr val="tx1"/>
                          </a:solidFill>
                          <a:latin typeface="+mn-lt"/>
                        </a:rPr>
                        <a:t>Content</a:t>
                      </a:r>
                    </a:p>
                  </a:txBody>
                  <a:tcPr marL="182880" marR="182880" marT="137160" marB="13716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r>
                        <a:rPr lang="en-US" sz="1200" dirty="0">
                          <a:solidFill>
                            <a:schemeClr val="tx1"/>
                          </a:solidFill>
                          <a:latin typeface="+mn-lt"/>
                        </a:rPr>
                        <a:t>Content</a:t>
                      </a:r>
                    </a:p>
                  </a:txBody>
                  <a:tcPr marL="182880" marR="182880" marT="137160" marB="13716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3">
                        <a:alpha val="50000"/>
                      </a:schemeClr>
                    </a:solidFill>
                  </a:tcPr>
                </a:tc>
                <a:tc>
                  <a:txBody>
                    <a:bodyPr/>
                    <a:lstStyle/>
                    <a:p>
                      <a:r>
                        <a:rPr lang="en-US" sz="1200" dirty="0">
                          <a:solidFill>
                            <a:schemeClr val="tx1"/>
                          </a:solidFill>
                          <a:latin typeface="+mn-lt"/>
                        </a:rPr>
                        <a:t>Content</a:t>
                      </a:r>
                    </a:p>
                  </a:txBody>
                  <a:tcPr marL="182880" marR="182880" marT="137160" marB="13716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solidFill>
                  </a:tcPr>
                </a:tc>
                <a:tc>
                  <a:txBody>
                    <a:bodyPr/>
                    <a:lstStyle/>
                    <a:p>
                      <a:r>
                        <a:rPr lang="en-US" sz="1200" dirty="0">
                          <a:solidFill>
                            <a:schemeClr val="tx1"/>
                          </a:solidFill>
                          <a:latin typeface="+mn-lt"/>
                        </a:rPr>
                        <a:t>Content</a:t>
                      </a:r>
                    </a:p>
                  </a:txBody>
                  <a:tcPr marL="182880" marR="182880" marT="137160" marB="137160" anchor="ctr">
                    <a:lnL w="12700" cap="flat" cmpd="sng" algn="ctr">
                      <a:solidFill>
                        <a:schemeClr val="bg1"/>
                      </a:solidFill>
                      <a:prstDash val="solid"/>
                      <a:round/>
                      <a:headEnd type="none" w="med" len="med"/>
                      <a:tailEnd type="none" w="med" len="med"/>
                    </a:lnL>
                    <a:lnT w="12700" cap="flat" cmpd="sng" algn="ctr">
                      <a:solidFill>
                        <a:schemeClr val="accent6"/>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alpha val="50000"/>
                      </a:schemeClr>
                    </a:solidFill>
                  </a:tcPr>
                </a:tc>
                <a:extLst>
                  <a:ext uri="{0D108BD9-81ED-4DB2-BD59-A6C34878D82A}">
                    <a16:rowId xmlns:a16="http://schemas.microsoft.com/office/drawing/2014/main" val="2832386946"/>
                  </a:ext>
                </a:extLst>
              </a:tr>
              <a:tr h="370840">
                <a:tc vMerge="1">
                  <a:txBody>
                    <a:bodyPr/>
                    <a:lstStyle/>
                    <a:p>
                      <a:r>
                        <a:rPr lang="en-US" sz="1200" dirty="0">
                          <a:solidFill>
                            <a:schemeClr val="tx1"/>
                          </a:solidFill>
                          <a:latin typeface="+mn-lt"/>
                        </a:rPr>
                        <a:t>Content</a:t>
                      </a:r>
                    </a:p>
                  </a:txBody>
                  <a:tcPr marL="182880" marR="182880" marT="137160" marB="137160" anchor="ctr">
                    <a:lnR w="12700" cap="flat" cmpd="sng" algn="ctr">
                      <a:no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chemeClr val="bg2"/>
                    </a:solidFill>
                  </a:tcPr>
                </a:tc>
                <a:tc>
                  <a:txBody>
                    <a:bodyPr/>
                    <a:lstStyle/>
                    <a:p>
                      <a:r>
                        <a:rPr lang="en-US" sz="1200" dirty="0">
                          <a:solidFill>
                            <a:schemeClr val="tx1"/>
                          </a:solidFill>
                          <a:latin typeface="+mn-lt"/>
                        </a:rPr>
                        <a:t>Content</a:t>
                      </a:r>
                    </a:p>
                  </a:txBody>
                  <a:tcPr marL="182880" marR="182880" marT="137160" marB="13716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r>
                        <a:rPr lang="en-US" sz="1200" dirty="0">
                          <a:solidFill>
                            <a:schemeClr val="tx1"/>
                          </a:solidFill>
                          <a:latin typeface="+mn-lt"/>
                        </a:rPr>
                        <a:t>Content</a:t>
                      </a:r>
                    </a:p>
                  </a:txBody>
                  <a:tcPr marL="182880" marR="182880" marT="137160" marB="13716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3">
                        <a:alpha val="50000"/>
                      </a:schemeClr>
                    </a:solidFill>
                  </a:tcPr>
                </a:tc>
                <a:tc>
                  <a:txBody>
                    <a:bodyPr/>
                    <a:lstStyle/>
                    <a:p>
                      <a:r>
                        <a:rPr lang="en-US" sz="1200" dirty="0">
                          <a:solidFill>
                            <a:schemeClr val="tx1"/>
                          </a:solidFill>
                          <a:latin typeface="+mn-lt"/>
                        </a:rPr>
                        <a:t>Content</a:t>
                      </a:r>
                    </a:p>
                  </a:txBody>
                  <a:tcPr marL="182880" marR="182880" marT="137160" marB="13716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solidFill>
                  </a:tcPr>
                </a:tc>
                <a:tc>
                  <a:txBody>
                    <a:bodyPr/>
                    <a:lstStyle/>
                    <a:p>
                      <a:r>
                        <a:rPr lang="en-US" sz="1200" dirty="0">
                          <a:solidFill>
                            <a:schemeClr val="tx1"/>
                          </a:solidFill>
                          <a:latin typeface="+mn-lt"/>
                        </a:rPr>
                        <a:t>Content</a:t>
                      </a:r>
                    </a:p>
                  </a:txBody>
                  <a:tcPr marL="182880" marR="182880" marT="137160" marB="137160" anchor="ctr">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alpha val="50000"/>
                      </a:schemeClr>
                    </a:solidFill>
                  </a:tcPr>
                </a:tc>
                <a:extLst>
                  <a:ext uri="{0D108BD9-81ED-4DB2-BD59-A6C34878D82A}">
                    <a16:rowId xmlns:a16="http://schemas.microsoft.com/office/drawing/2014/main" val="3639601922"/>
                  </a:ext>
                </a:extLst>
              </a:tr>
              <a:tr h="370840">
                <a:tc vMerge="1">
                  <a:txBody>
                    <a:bodyPr/>
                    <a:lstStyle/>
                    <a:p>
                      <a:r>
                        <a:rPr lang="en-US" sz="1200" dirty="0">
                          <a:solidFill>
                            <a:schemeClr val="tx1"/>
                          </a:solidFill>
                          <a:latin typeface="+mn-lt"/>
                        </a:rPr>
                        <a:t>Content</a:t>
                      </a:r>
                    </a:p>
                  </a:txBody>
                  <a:tcPr marL="182880" marR="182880" marT="137160" marB="137160" anchor="ctr">
                    <a:lnR w="12700" cap="flat" cmpd="sng" algn="ctr">
                      <a:no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chemeClr val="bg2"/>
                    </a:solidFill>
                  </a:tcPr>
                </a:tc>
                <a:tc>
                  <a:txBody>
                    <a:bodyPr/>
                    <a:lstStyle/>
                    <a:p>
                      <a:r>
                        <a:rPr lang="en-US" sz="1200" dirty="0">
                          <a:solidFill>
                            <a:schemeClr val="tx1"/>
                          </a:solidFill>
                          <a:latin typeface="+mn-lt"/>
                        </a:rPr>
                        <a:t>Content</a:t>
                      </a:r>
                    </a:p>
                  </a:txBody>
                  <a:tcPr marL="182880" marR="182880" marT="137160" marB="13716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accent6"/>
                      </a:solidFill>
                      <a:prstDash val="solid"/>
                      <a:round/>
                      <a:headEnd type="none" w="med" len="med"/>
                      <a:tailEnd type="none" w="med" len="med"/>
                    </a:lnB>
                    <a:noFill/>
                  </a:tcPr>
                </a:tc>
                <a:tc>
                  <a:txBody>
                    <a:bodyPr/>
                    <a:lstStyle/>
                    <a:p>
                      <a:r>
                        <a:rPr lang="en-US" sz="1200" dirty="0">
                          <a:solidFill>
                            <a:schemeClr val="tx1"/>
                          </a:solidFill>
                          <a:latin typeface="+mn-lt"/>
                        </a:rPr>
                        <a:t>Content</a:t>
                      </a:r>
                    </a:p>
                  </a:txBody>
                  <a:tcPr marL="182880" marR="182880" marT="137160" marB="13716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chemeClr val="accent3">
                        <a:alpha val="50000"/>
                      </a:schemeClr>
                    </a:solidFill>
                  </a:tcPr>
                </a:tc>
                <a:tc>
                  <a:txBody>
                    <a:bodyPr/>
                    <a:lstStyle/>
                    <a:p>
                      <a:r>
                        <a:rPr lang="en-US" sz="1200" dirty="0">
                          <a:solidFill>
                            <a:schemeClr val="tx1"/>
                          </a:solidFill>
                          <a:latin typeface="+mn-lt"/>
                        </a:rPr>
                        <a:t>Content</a:t>
                      </a:r>
                    </a:p>
                  </a:txBody>
                  <a:tcPr marL="182880" marR="182880" marT="137160" marB="13716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chemeClr val="bg2"/>
                    </a:solidFill>
                  </a:tcPr>
                </a:tc>
                <a:tc>
                  <a:txBody>
                    <a:bodyPr/>
                    <a:lstStyle/>
                    <a:p>
                      <a:r>
                        <a:rPr lang="en-US" sz="1200" dirty="0">
                          <a:solidFill>
                            <a:schemeClr val="tx1"/>
                          </a:solidFill>
                          <a:latin typeface="+mn-lt"/>
                        </a:rPr>
                        <a:t>Content</a:t>
                      </a:r>
                    </a:p>
                  </a:txBody>
                  <a:tcPr marL="182880" marR="182880" marT="137160" marB="137160" anchor="ctr">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chemeClr val="accent1">
                        <a:alpha val="50000"/>
                      </a:schemeClr>
                    </a:solidFill>
                  </a:tcPr>
                </a:tc>
                <a:extLst>
                  <a:ext uri="{0D108BD9-81ED-4DB2-BD59-A6C34878D82A}">
                    <a16:rowId xmlns:a16="http://schemas.microsoft.com/office/drawing/2014/main" val="2530327320"/>
                  </a:ext>
                </a:extLst>
              </a:tr>
              <a:tr h="370840">
                <a:tc rowSpan="3">
                  <a:txBody>
                    <a:bodyPr/>
                    <a:lstStyle/>
                    <a:p>
                      <a:r>
                        <a:rPr lang="en-US" sz="1200" dirty="0">
                          <a:solidFill>
                            <a:schemeClr val="tx1"/>
                          </a:solidFill>
                          <a:latin typeface="+mn-lt"/>
                        </a:rPr>
                        <a:t>Content</a:t>
                      </a:r>
                    </a:p>
                  </a:txBody>
                  <a:tcPr marL="182880" marR="182880" marT="137160" marB="137160">
                    <a:lnR w="12700" cap="flat" cmpd="sng" algn="ctr">
                      <a:no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chemeClr val="bg2"/>
                    </a:solidFill>
                  </a:tcPr>
                </a:tc>
                <a:tc>
                  <a:txBody>
                    <a:bodyPr/>
                    <a:lstStyle/>
                    <a:p>
                      <a:r>
                        <a:rPr lang="en-US" sz="1200" dirty="0">
                          <a:solidFill>
                            <a:schemeClr val="tx1"/>
                          </a:solidFill>
                          <a:latin typeface="+mn-lt"/>
                        </a:rPr>
                        <a:t>Content</a:t>
                      </a:r>
                    </a:p>
                  </a:txBody>
                  <a:tcPr marL="182880" marR="182880" marT="137160" marB="13716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r>
                        <a:rPr lang="en-US" sz="1200" dirty="0">
                          <a:solidFill>
                            <a:schemeClr val="tx1"/>
                          </a:solidFill>
                          <a:latin typeface="+mn-lt"/>
                        </a:rPr>
                        <a:t>Content</a:t>
                      </a:r>
                    </a:p>
                  </a:txBody>
                  <a:tcPr marL="182880" marR="182880" marT="137160" marB="13716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3">
                        <a:alpha val="50000"/>
                      </a:schemeClr>
                    </a:solidFill>
                  </a:tcPr>
                </a:tc>
                <a:tc>
                  <a:txBody>
                    <a:bodyPr/>
                    <a:lstStyle/>
                    <a:p>
                      <a:r>
                        <a:rPr lang="en-US" sz="1200" dirty="0">
                          <a:solidFill>
                            <a:schemeClr val="tx1"/>
                          </a:solidFill>
                          <a:latin typeface="+mn-lt"/>
                        </a:rPr>
                        <a:t>Content</a:t>
                      </a:r>
                    </a:p>
                  </a:txBody>
                  <a:tcPr marL="182880" marR="182880" marT="137160" marB="13716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solidFill>
                  </a:tcPr>
                </a:tc>
                <a:tc>
                  <a:txBody>
                    <a:bodyPr/>
                    <a:lstStyle/>
                    <a:p>
                      <a:r>
                        <a:rPr lang="en-US" sz="1200" dirty="0">
                          <a:solidFill>
                            <a:schemeClr val="tx1"/>
                          </a:solidFill>
                          <a:latin typeface="+mn-lt"/>
                        </a:rPr>
                        <a:t>Content</a:t>
                      </a:r>
                    </a:p>
                  </a:txBody>
                  <a:tcPr marL="182880" marR="182880" marT="137160" marB="137160" anchor="ctr">
                    <a:lnL w="12700" cap="flat" cmpd="sng" algn="ctr">
                      <a:solidFill>
                        <a:schemeClr val="bg1"/>
                      </a:solidFill>
                      <a:prstDash val="solid"/>
                      <a:round/>
                      <a:headEnd type="none" w="med" len="med"/>
                      <a:tailEnd type="none" w="med" len="med"/>
                    </a:lnL>
                    <a:lnT w="12700" cap="flat" cmpd="sng" algn="ctr">
                      <a:solidFill>
                        <a:schemeClr val="accent6"/>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alpha val="50000"/>
                      </a:schemeClr>
                    </a:solidFill>
                  </a:tcPr>
                </a:tc>
                <a:extLst>
                  <a:ext uri="{0D108BD9-81ED-4DB2-BD59-A6C34878D82A}">
                    <a16:rowId xmlns:a16="http://schemas.microsoft.com/office/drawing/2014/main" val="1341462541"/>
                  </a:ext>
                </a:extLst>
              </a:tr>
              <a:tr h="370840">
                <a:tc vMerge="1">
                  <a:txBody>
                    <a:bodyPr/>
                    <a:lstStyle/>
                    <a:p>
                      <a:r>
                        <a:rPr lang="en-US" sz="1200" dirty="0">
                          <a:solidFill>
                            <a:schemeClr val="tx1"/>
                          </a:solidFill>
                          <a:latin typeface="+mn-lt"/>
                        </a:rPr>
                        <a:t>Content</a:t>
                      </a:r>
                    </a:p>
                  </a:txBody>
                  <a:tcPr marL="182880" marR="182880" marT="137160" marB="137160" anchor="ctr">
                    <a:lnR w="12700" cap="flat" cmpd="sng" algn="ctr">
                      <a:no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chemeClr val="bg2"/>
                    </a:solidFill>
                  </a:tcPr>
                </a:tc>
                <a:tc>
                  <a:txBody>
                    <a:bodyPr/>
                    <a:lstStyle/>
                    <a:p>
                      <a:r>
                        <a:rPr lang="en-US" sz="1200" dirty="0">
                          <a:solidFill>
                            <a:schemeClr val="tx1"/>
                          </a:solidFill>
                          <a:latin typeface="+mn-lt"/>
                        </a:rPr>
                        <a:t>Content</a:t>
                      </a:r>
                    </a:p>
                  </a:txBody>
                  <a:tcPr marL="182880" marR="182880" marT="137160" marB="13716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r>
                        <a:rPr lang="en-US" sz="1200" dirty="0">
                          <a:solidFill>
                            <a:schemeClr val="tx1"/>
                          </a:solidFill>
                          <a:latin typeface="+mn-lt"/>
                        </a:rPr>
                        <a:t>Content</a:t>
                      </a:r>
                    </a:p>
                  </a:txBody>
                  <a:tcPr marL="182880" marR="182880" marT="137160" marB="13716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3">
                        <a:alpha val="50000"/>
                      </a:schemeClr>
                    </a:solidFill>
                  </a:tcPr>
                </a:tc>
                <a:tc>
                  <a:txBody>
                    <a:bodyPr/>
                    <a:lstStyle/>
                    <a:p>
                      <a:r>
                        <a:rPr lang="en-US" sz="1200" dirty="0">
                          <a:solidFill>
                            <a:schemeClr val="tx1"/>
                          </a:solidFill>
                          <a:latin typeface="+mn-lt"/>
                        </a:rPr>
                        <a:t>Content</a:t>
                      </a:r>
                    </a:p>
                  </a:txBody>
                  <a:tcPr marL="182880" marR="182880" marT="137160" marB="13716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solidFill>
                  </a:tcPr>
                </a:tc>
                <a:tc>
                  <a:txBody>
                    <a:bodyPr/>
                    <a:lstStyle/>
                    <a:p>
                      <a:r>
                        <a:rPr lang="en-US" sz="1200" dirty="0">
                          <a:solidFill>
                            <a:schemeClr val="tx1"/>
                          </a:solidFill>
                          <a:latin typeface="+mn-lt"/>
                        </a:rPr>
                        <a:t>Content</a:t>
                      </a:r>
                    </a:p>
                  </a:txBody>
                  <a:tcPr marL="182880" marR="182880" marT="137160" marB="137160" anchor="ctr">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alpha val="50000"/>
                      </a:schemeClr>
                    </a:solidFill>
                  </a:tcPr>
                </a:tc>
                <a:extLst>
                  <a:ext uri="{0D108BD9-81ED-4DB2-BD59-A6C34878D82A}">
                    <a16:rowId xmlns:a16="http://schemas.microsoft.com/office/drawing/2014/main" val="4195794623"/>
                  </a:ext>
                </a:extLst>
              </a:tr>
              <a:tr h="370840">
                <a:tc vMerge="1">
                  <a:txBody>
                    <a:bodyPr/>
                    <a:lstStyle/>
                    <a:p>
                      <a:r>
                        <a:rPr lang="en-US" sz="1200" dirty="0">
                          <a:solidFill>
                            <a:schemeClr val="tx1"/>
                          </a:solidFill>
                          <a:latin typeface="+mn-lt"/>
                        </a:rPr>
                        <a:t>Content</a:t>
                      </a:r>
                    </a:p>
                  </a:txBody>
                  <a:tcPr marL="182880" marR="182880" marT="137160" marB="137160" anchor="ctr">
                    <a:lnR w="12700" cap="flat" cmpd="sng" algn="ctr">
                      <a:no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chemeClr val="bg2"/>
                    </a:solidFill>
                  </a:tcPr>
                </a:tc>
                <a:tc>
                  <a:txBody>
                    <a:bodyPr/>
                    <a:lstStyle/>
                    <a:p>
                      <a:r>
                        <a:rPr lang="en-US" sz="1200" dirty="0">
                          <a:solidFill>
                            <a:schemeClr val="tx1"/>
                          </a:solidFill>
                          <a:latin typeface="+mn-lt"/>
                        </a:rPr>
                        <a:t>Content</a:t>
                      </a:r>
                    </a:p>
                  </a:txBody>
                  <a:tcPr marL="182880" marR="182880" marT="137160" marB="13716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accent6"/>
                      </a:solidFill>
                      <a:prstDash val="solid"/>
                      <a:round/>
                      <a:headEnd type="none" w="med" len="med"/>
                      <a:tailEnd type="none" w="med" len="med"/>
                    </a:lnB>
                    <a:noFill/>
                  </a:tcPr>
                </a:tc>
                <a:tc>
                  <a:txBody>
                    <a:bodyPr/>
                    <a:lstStyle/>
                    <a:p>
                      <a:r>
                        <a:rPr lang="en-US" sz="1200" dirty="0">
                          <a:solidFill>
                            <a:schemeClr val="tx1"/>
                          </a:solidFill>
                          <a:latin typeface="+mn-lt"/>
                        </a:rPr>
                        <a:t>Content</a:t>
                      </a:r>
                    </a:p>
                  </a:txBody>
                  <a:tcPr marL="182880" marR="182880" marT="137160" marB="13716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chemeClr val="accent3">
                        <a:alpha val="50000"/>
                      </a:schemeClr>
                    </a:solidFill>
                  </a:tcPr>
                </a:tc>
                <a:tc>
                  <a:txBody>
                    <a:bodyPr/>
                    <a:lstStyle/>
                    <a:p>
                      <a:r>
                        <a:rPr lang="en-US" sz="1200" dirty="0">
                          <a:solidFill>
                            <a:schemeClr val="tx1"/>
                          </a:solidFill>
                          <a:latin typeface="+mn-lt"/>
                        </a:rPr>
                        <a:t>Content</a:t>
                      </a:r>
                    </a:p>
                  </a:txBody>
                  <a:tcPr marL="182880" marR="182880" marT="137160" marB="13716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chemeClr val="bg2"/>
                    </a:solidFill>
                  </a:tcPr>
                </a:tc>
                <a:tc>
                  <a:txBody>
                    <a:bodyPr/>
                    <a:lstStyle/>
                    <a:p>
                      <a:r>
                        <a:rPr lang="en-US" sz="1200" dirty="0">
                          <a:solidFill>
                            <a:schemeClr val="tx1"/>
                          </a:solidFill>
                          <a:latin typeface="+mn-lt"/>
                        </a:rPr>
                        <a:t>Content</a:t>
                      </a:r>
                    </a:p>
                  </a:txBody>
                  <a:tcPr marL="182880" marR="182880" marT="137160" marB="137160" anchor="ctr">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chemeClr val="accent1">
                        <a:alpha val="50000"/>
                      </a:schemeClr>
                    </a:solidFill>
                  </a:tcPr>
                </a:tc>
                <a:extLst>
                  <a:ext uri="{0D108BD9-81ED-4DB2-BD59-A6C34878D82A}">
                    <a16:rowId xmlns:a16="http://schemas.microsoft.com/office/drawing/2014/main" val="3659505089"/>
                  </a:ext>
                </a:extLst>
              </a:tr>
              <a:tr h="370840">
                <a:tc rowSpan="3">
                  <a:txBody>
                    <a:bodyPr/>
                    <a:lstStyle/>
                    <a:p>
                      <a:r>
                        <a:rPr lang="en-US" sz="1200" dirty="0">
                          <a:solidFill>
                            <a:schemeClr val="tx1"/>
                          </a:solidFill>
                          <a:latin typeface="+mn-lt"/>
                        </a:rPr>
                        <a:t>Content</a:t>
                      </a:r>
                    </a:p>
                  </a:txBody>
                  <a:tcPr marL="182880" marR="182880" marT="137160" marB="137160">
                    <a:lnR w="12700" cap="flat" cmpd="sng" algn="ctr">
                      <a:no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chemeClr val="bg2"/>
                    </a:solidFill>
                  </a:tcPr>
                </a:tc>
                <a:tc>
                  <a:txBody>
                    <a:bodyPr/>
                    <a:lstStyle/>
                    <a:p>
                      <a:r>
                        <a:rPr lang="en-US" sz="1200" dirty="0">
                          <a:solidFill>
                            <a:schemeClr val="tx1"/>
                          </a:solidFill>
                          <a:latin typeface="+mn-lt"/>
                        </a:rPr>
                        <a:t>Content</a:t>
                      </a:r>
                    </a:p>
                  </a:txBody>
                  <a:tcPr marL="182880" marR="182880" marT="137160" marB="13716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r>
                        <a:rPr lang="en-US" sz="1200" dirty="0">
                          <a:solidFill>
                            <a:schemeClr val="tx1"/>
                          </a:solidFill>
                          <a:latin typeface="+mn-lt"/>
                        </a:rPr>
                        <a:t>Content</a:t>
                      </a:r>
                    </a:p>
                  </a:txBody>
                  <a:tcPr marL="182880" marR="182880" marT="137160" marB="13716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3">
                        <a:alpha val="50000"/>
                      </a:schemeClr>
                    </a:solidFill>
                  </a:tcPr>
                </a:tc>
                <a:tc>
                  <a:txBody>
                    <a:bodyPr/>
                    <a:lstStyle/>
                    <a:p>
                      <a:r>
                        <a:rPr lang="en-US" sz="1200" dirty="0">
                          <a:solidFill>
                            <a:schemeClr val="tx1"/>
                          </a:solidFill>
                          <a:latin typeface="+mn-lt"/>
                        </a:rPr>
                        <a:t>Content</a:t>
                      </a:r>
                    </a:p>
                  </a:txBody>
                  <a:tcPr marL="182880" marR="182880" marT="137160" marB="13716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solidFill>
                  </a:tcPr>
                </a:tc>
                <a:tc>
                  <a:txBody>
                    <a:bodyPr/>
                    <a:lstStyle/>
                    <a:p>
                      <a:r>
                        <a:rPr lang="en-US" sz="1200" dirty="0">
                          <a:solidFill>
                            <a:schemeClr val="tx1"/>
                          </a:solidFill>
                          <a:latin typeface="+mn-lt"/>
                        </a:rPr>
                        <a:t>Content</a:t>
                      </a:r>
                    </a:p>
                  </a:txBody>
                  <a:tcPr marL="182880" marR="182880" marT="137160" marB="137160" anchor="ctr">
                    <a:lnL w="12700" cap="flat" cmpd="sng" algn="ctr">
                      <a:solidFill>
                        <a:schemeClr val="bg1"/>
                      </a:solidFill>
                      <a:prstDash val="solid"/>
                      <a:round/>
                      <a:headEnd type="none" w="med" len="med"/>
                      <a:tailEnd type="none" w="med" len="med"/>
                    </a:lnL>
                    <a:lnT w="12700" cap="flat" cmpd="sng" algn="ctr">
                      <a:solidFill>
                        <a:schemeClr val="accent6"/>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alpha val="50000"/>
                      </a:schemeClr>
                    </a:solidFill>
                  </a:tcPr>
                </a:tc>
                <a:extLst>
                  <a:ext uri="{0D108BD9-81ED-4DB2-BD59-A6C34878D82A}">
                    <a16:rowId xmlns:a16="http://schemas.microsoft.com/office/drawing/2014/main" val="1999415515"/>
                  </a:ext>
                </a:extLst>
              </a:tr>
              <a:tr h="370840">
                <a:tc vMerge="1">
                  <a:txBody>
                    <a:bodyPr/>
                    <a:lstStyle/>
                    <a:p>
                      <a:endParaRPr lang="en-US" sz="1200" dirty="0">
                        <a:solidFill>
                          <a:schemeClr val="tx1"/>
                        </a:solidFill>
                        <a:latin typeface="+mn-lt"/>
                      </a:endParaRPr>
                    </a:p>
                  </a:txBody>
                  <a:tcPr marL="182880" marR="182880" marT="137160" marB="137160" anchor="ctr">
                    <a:lnR w="12700" cap="flat" cmpd="sng" algn="ctr">
                      <a:no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chemeClr val="bg2"/>
                    </a:solidFill>
                  </a:tcPr>
                </a:tc>
                <a:tc>
                  <a:txBody>
                    <a:bodyPr/>
                    <a:lstStyle/>
                    <a:p>
                      <a:r>
                        <a:rPr lang="en-US" sz="1200" dirty="0">
                          <a:solidFill>
                            <a:schemeClr val="tx1"/>
                          </a:solidFill>
                          <a:latin typeface="+mn-lt"/>
                        </a:rPr>
                        <a:t>Content</a:t>
                      </a:r>
                    </a:p>
                  </a:txBody>
                  <a:tcPr marL="182880" marR="182880" marT="137160" marB="13716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r>
                        <a:rPr lang="en-US" sz="1200" dirty="0">
                          <a:solidFill>
                            <a:schemeClr val="tx1"/>
                          </a:solidFill>
                          <a:latin typeface="+mn-lt"/>
                        </a:rPr>
                        <a:t>Content</a:t>
                      </a:r>
                    </a:p>
                  </a:txBody>
                  <a:tcPr marL="182880" marR="182880" marT="137160" marB="13716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3">
                        <a:alpha val="50000"/>
                      </a:schemeClr>
                    </a:solidFill>
                  </a:tcPr>
                </a:tc>
                <a:tc>
                  <a:txBody>
                    <a:bodyPr/>
                    <a:lstStyle/>
                    <a:p>
                      <a:r>
                        <a:rPr lang="en-US" sz="1200" dirty="0">
                          <a:solidFill>
                            <a:schemeClr val="tx1"/>
                          </a:solidFill>
                          <a:latin typeface="+mn-lt"/>
                        </a:rPr>
                        <a:t>Content</a:t>
                      </a:r>
                    </a:p>
                  </a:txBody>
                  <a:tcPr marL="182880" marR="182880" marT="137160" marB="13716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solidFill>
                  </a:tcPr>
                </a:tc>
                <a:tc>
                  <a:txBody>
                    <a:bodyPr/>
                    <a:lstStyle/>
                    <a:p>
                      <a:r>
                        <a:rPr lang="en-US" sz="1200" dirty="0">
                          <a:solidFill>
                            <a:schemeClr val="tx1"/>
                          </a:solidFill>
                          <a:latin typeface="+mn-lt"/>
                        </a:rPr>
                        <a:t>Content</a:t>
                      </a:r>
                    </a:p>
                  </a:txBody>
                  <a:tcPr marL="182880" marR="182880" marT="137160" marB="137160" anchor="ctr">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alpha val="50000"/>
                      </a:schemeClr>
                    </a:solidFill>
                  </a:tcPr>
                </a:tc>
                <a:extLst>
                  <a:ext uri="{0D108BD9-81ED-4DB2-BD59-A6C34878D82A}">
                    <a16:rowId xmlns:a16="http://schemas.microsoft.com/office/drawing/2014/main" val="3372579362"/>
                  </a:ext>
                </a:extLst>
              </a:tr>
              <a:tr h="370840">
                <a:tc vMerge="1">
                  <a:txBody>
                    <a:bodyPr/>
                    <a:lstStyle/>
                    <a:p>
                      <a:endParaRPr lang="en-US" sz="1200" dirty="0">
                        <a:solidFill>
                          <a:schemeClr val="tx1"/>
                        </a:solidFill>
                        <a:latin typeface="+mn-lt"/>
                      </a:endParaRPr>
                    </a:p>
                  </a:txBody>
                  <a:tcPr marL="182880" marR="182880" marT="137160" marB="137160" anchor="ctr">
                    <a:lnR w="12700" cap="flat" cmpd="sng" algn="ctr">
                      <a:no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chemeClr val="bg2"/>
                    </a:solidFill>
                  </a:tcPr>
                </a:tc>
                <a:tc>
                  <a:txBody>
                    <a:bodyPr/>
                    <a:lstStyle/>
                    <a:p>
                      <a:r>
                        <a:rPr lang="en-US" sz="1200" dirty="0">
                          <a:solidFill>
                            <a:schemeClr val="tx1"/>
                          </a:solidFill>
                          <a:latin typeface="+mn-lt"/>
                        </a:rPr>
                        <a:t>Content</a:t>
                      </a:r>
                    </a:p>
                  </a:txBody>
                  <a:tcPr marL="182880" marR="182880" marT="137160" marB="13716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accent6"/>
                      </a:solidFill>
                      <a:prstDash val="solid"/>
                      <a:round/>
                      <a:headEnd type="none" w="med" len="med"/>
                      <a:tailEnd type="none" w="med" len="med"/>
                    </a:lnB>
                    <a:noFill/>
                  </a:tcPr>
                </a:tc>
                <a:tc>
                  <a:txBody>
                    <a:bodyPr/>
                    <a:lstStyle/>
                    <a:p>
                      <a:r>
                        <a:rPr lang="en-US" sz="1200" dirty="0">
                          <a:solidFill>
                            <a:schemeClr val="tx1"/>
                          </a:solidFill>
                          <a:latin typeface="+mn-lt"/>
                        </a:rPr>
                        <a:t>Content</a:t>
                      </a:r>
                    </a:p>
                  </a:txBody>
                  <a:tcPr marL="182880" marR="182880" marT="137160" marB="13716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chemeClr val="accent3">
                        <a:alpha val="50000"/>
                      </a:schemeClr>
                    </a:solidFill>
                  </a:tcPr>
                </a:tc>
                <a:tc>
                  <a:txBody>
                    <a:bodyPr/>
                    <a:lstStyle/>
                    <a:p>
                      <a:r>
                        <a:rPr lang="en-US" sz="1200" dirty="0">
                          <a:solidFill>
                            <a:schemeClr val="tx1"/>
                          </a:solidFill>
                          <a:latin typeface="+mn-lt"/>
                        </a:rPr>
                        <a:t>Content</a:t>
                      </a:r>
                    </a:p>
                  </a:txBody>
                  <a:tcPr marL="182880" marR="182880" marT="137160" marB="13716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chemeClr val="bg2"/>
                    </a:solidFill>
                  </a:tcPr>
                </a:tc>
                <a:tc>
                  <a:txBody>
                    <a:bodyPr/>
                    <a:lstStyle/>
                    <a:p>
                      <a:r>
                        <a:rPr lang="en-US" sz="1200" dirty="0">
                          <a:solidFill>
                            <a:schemeClr val="tx1"/>
                          </a:solidFill>
                          <a:latin typeface="+mn-lt"/>
                        </a:rPr>
                        <a:t>Content</a:t>
                      </a:r>
                    </a:p>
                  </a:txBody>
                  <a:tcPr marL="182880" marR="182880" marT="137160" marB="137160" anchor="ctr">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chemeClr val="accent1">
                        <a:alpha val="50000"/>
                      </a:schemeClr>
                    </a:solidFill>
                  </a:tcPr>
                </a:tc>
                <a:extLst>
                  <a:ext uri="{0D108BD9-81ED-4DB2-BD59-A6C34878D82A}">
                    <a16:rowId xmlns:a16="http://schemas.microsoft.com/office/drawing/2014/main" val="1847606447"/>
                  </a:ext>
                </a:extLst>
              </a:tr>
            </a:tbl>
          </a:graphicData>
        </a:graphic>
      </p:graphicFrame>
    </p:spTree>
    <p:extLst>
      <p:ext uri="{BB962C8B-B14F-4D97-AF65-F5344CB8AC3E}">
        <p14:creationId xmlns:p14="http://schemas.microsoft.com/office/powerpoint/2010/main" val="2116398162"/>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451FE2A-8840-2642-98A8-7B3ABD61270D}"/>
              </a:ext>
            </a:extLst>
          </p:cNvPr>
          <p:cNvSpPr>
            <a:spLocks noGrp="1"/>
          </p:cNvSpPr>
          <p:nvPr>
            <p:ph type="body" sz="quarter" idx="12"/>
          </p:nvPr>
        </p:nvSpPr>
        <p:spPr/>
        <p:txBody>
          <a:bodyPr/>
          <a:lstStyle/>
          <a:p>
            <a:pPr marL="342900" indent="-342900">
              <a:buFont typeface="Arial" panose="020B0604020202020204" pitchFamily="34" charset="0"/>
              <a:buChar char="•"/>
            </a:pPr>
            <a:r>
              <a:rPr lang="en-US" dirty="0"/>
              <a:t>Review/analysis of three-year strategy deck for library and archives (FY21-FY24) and understanding of strategic pillars</a:t>
            </a:r>
          </a:p>
          <a:p>
            <a:pPr marL="342900" indent="-342900">
              <a:buFont typeface="Arial" panose="020B0604020202020204" pitchFamily="34" charset="0"/>
              <a:buChar char="•"/>
            </a:pPr>
            <a:r>
              <a:rPr lang="en-US" dirty="0"/>
              <a:t>Meetings with each team member to discuss how I will be contributing to their work; attend weekly team meeting</a:t>
            </a:r>
          </a:p>
          <a:p>
            <a:pPr marL="342900" indent="-342900">
              <a:buFont typeface="Arial" panose="020B0604020202020204" pitchFamily="34" charset="0"/>
              <a:buChar char="•"/>
            </a:pPr>
            <a:r>
              <a:rPr lang="en-US" dirty="0"/>
              <a:t>ProResearch service overview discussion</a:t>
            </a:r>
          </a:p>
          <a:p>
            <a:pPr marL="342900" indent="-342900">
              <a:buFont typeface="Arial" panose="020B0604020202020204" pitchFamily="34" charset="0"/>
              <a:buChar char="•"/>
            </a:pPr>
            <a:r>
              <a:rPr lang="en-US" dirty="0"/>
              <a:t>MS Library Operations meeting</a:t>
            </a:r>
          </a:p>
          <a:p>
            <a:pPr marL="342900" indent="-342900">
              <a:buFont typeface="Arial" panose="020B0604020202020204" pitchFamily="34" charset="0"/>
              <a:buChar char="•"/>
            </a:pPr>
            <a:r>
              <a:rPr lang="en-US" dirty="0"/>
              <a:t>Overview of MS Archives (in-person tour of vault and overview of digital presence)</a:t>
            </a:r>
          </a:p>
          <a:p>
            <a:pPr marL="342900" indent="-342900">
              <a:buFont typeface="Arial" panose="020B0604020202020204" pitchFamily="34" charset="0"/>
              <a:buChar char="•"/>
            </a:pPr>
            <a:endParaRPr lang="en-US" dirty="0"/>
          </a:p>
        </p:txBody>
      </p:sp>
      <p:sp>
        <p:nvSpPr>
          <p:cNvPr id="4" name="Title 3">
            <a:extLst>
              <a:ext uri="{FF2B5EF4-FFF2-40B4-BE49-F238E27FC236}">
                <a16:creationId xmlns:a16="http://schemas.microsoft.com/office/drawing/2014/main" id="{EA5ED01C-1CD7-3A46-9AAF-3EF1DADCE5FA}"/>
              </a:ext>
            </a:extLst>
          </p:cNvPr>
          <p:cNvSpPr>
            <a:spLocks noGrp="1"/>
          </p:cNvSpPr>
          <p:nvPr>
            <p:ph type="title"/>
          </p:nvPr>
        </p:nvSpPr>
        <p:spPr>
          <a:xfrm>
            <a:off x="4941888" y="585788"/>
            <a:ext cx="6667230" cy="714094"/>
          </a:xfrm>
        </p:spPr>
        <p:txBody>
          <a:bodyPr/>
          <a:lstStyle/>
          <a:p>
            <a:r>
              <a:rPr lang="en-US" dirty="0"/>
              <a:t>June 21-27, 2021</a:t>
            </a:r>
          </a:p>
        </p:txBody>
      </p:sp>
    </p:spTree>
    <p:extLst>
      <p:ext uri="{BB962C8B-B14F-4D97-AF65-F5344CB8AC3E}">
        <p14:creationId xmlns:p14="http://schemas.microsoft.com/office/powerpoint/2010/main" val="3929686502"/>
      </p:ext>
    </p:extLst>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D04137-ED43-1F4B-A8A8-FBBDF2B6789C}"/>
              </a:ext>
            </a:extLst>
          </p:cNvPr>
          <p:cNvSpPr>
            <a:spLocks noGrp="1"/>
          </p:cNvSpPr>
          <p:nvPr>
            <p:ph type="title"/>
          </p:nvPr>
        </p:nvSpPr>
        <p:spPr/>
        <p:txBody>
          <a:bodyPr/>
          <a:lstStyle/>
          <a:p>
            <a:r>
              <a:rPr lang="en-US" dirty="0"/>
              <a:t>Milestone slide</a:t>
            </a:r>
          </a:p>
        </p:txBody>
      </p:sp>
      <p:graphicFrame>
        <p:nvGraphicFramePr>
          <p:cNvPr id="17" name="Table 6">
            <a:extLst>
              <a:ext uri="{FF2B5EF4-FFF2-40B4-BE49-F238E27FC236}">
                <a16:creationId xmlns:a16="http://schemas.microsoft.com/office/drawing/2014/main" id="{387CFDF3-5130-EC44-BCA1-47381F34ABA4}"/>
              </a:ext>
            </a:extLst>
          </p:cNvPr>
          <p:cNvGraphicFramePr>
            <a:graphicFrameLocks noGrp="1"/>
          </p:cNvGraphicFramePr>
          <p:nvPr>
            <p:extLst>
              <p:ext uri="{D42A27DB-BD31-4B8C-83A1-F6EECF244321}">
                <p14:modId xmlns:p14="http://schemas.microsoft.com/office/powerpoint/2010/main" val="3054004223"/>
              </p:ext>
            </p:extLst>
          </p:nvPr>
        </p:nvGraphicFramePr>
        <p:xfrm>
          <a:off x="586741" y="2320732"/>
          <a:ext cx="10367010" cy="3816600"/>
        </p:xfrm>
        <a:graphic>
          <a:graphicData uri="http://schemas.openxmlformats.org/drawingml/2006/table">
            <a:tbl>
              <a:tblPr firstRow="1">
                <a:tableStyleId>{2D5ABB26-0587-4C30-8999-92F81FD0307C}</a:tableStyleId>
              </a:tblPr>
              <a:tblGrid>
                <a:gridCol w="883667">
                  <a:extLst>
                    <a:ext uri="{9D8B030D-6E8A-4147-A177-3AD203B41FA5}">
                      <a16:colId xmlns:a16="http://schemas.microsoft.com/office/drawing/2014/main" val="475770266"/>
                    </a:ext>
                  </a:extLst>
                </a:gridCol>
                <a:gridCol w="9483343">
                  <a:extLst>
                    <a:ext uri="{9D8B030D-6E8A-4147-A177-3AD203B41FA5}">
                      <a16:colId xmlns:a16="http://schemas.microsoft.com/office/drawing/2014/main" val="2582994158"/>
                    </a:ext>
                  </a:extLst>
                </a:gridCol>
              </a:tblGrid>
              <a:tr h="523240">
                <a:tc>
                  <a:txBody>
                    <a:bodyPr/>
                    <a:lstStyle/>
                    <a:p>
                      <a:pPr algn="r"/>
                      <a:r>
                        <a:rPr lang="en-US" sz="1400" dirty="0">
                          <a:solidFill>
                            <a:sysClr val="windowText" lastClr="000000"/>
                          </a:solidFill>
                          <a:latin typeface="+mj-lt"/>
                        </a:rPr>
                        <a:t>Date:</a:t>
                      </a:r>
                    </a:p>
                  </a:txBody>
                  <a:tcPr marL="90000" marR="90000" marT="90000" marB="90000">
                    <a:lnL>
                      <a:noFill/>
                    </a:lnL>
                    <a:lnR w="12700" cap="flat" cmpd="sng" algn="ctr">
                      <a:noFill/>
                      <a:prstDash val="solid"/>
                      <a:round/>
                      <a:headEnd type="none" w="med" len="med"/>
                      <a:tailEnd type="none" w="med" len="med"/>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400" dirty="0">
                          <a:solidFill>
                            <a:sysClr val="windowText" lastClr="000000"/>
                          </a:solidFill>
                          <a:latin typeface="+mn-lt"/>
                        </a:rPr>
                        <a:t>Lorem ipsum dolor sit </a:t>
                      </a:r>
                      <a:r>
                        <a:rPr lang="en-US" sz="1400" dirty="0" err="1">
                          <a:solidFill>
                            <a:sysClr val="windowText" lastClr="000000"/>
                          </a:solidFill>
                          <a:latin typeface="+mn-lt"/>
                        </a:rPr>
                        <a:t>amet</a:t>
                      </a:r>
                      <a:r>
                        <a:rPr lang="en-US" sz="1400" dirty="0">
                          <a:solidFill>
                            <a:sysClr val="windowText" lastClr="000000"/>
                          </a:solidFill>
                          <a:latin typeface="+mn-lt"/>
                        </a:rPr>
                        <a:t>, </a:t>
                      </a:r>
                      <a:r>
                        <a:rPr lang="en-US" sz="1400" dirty="0" err="1">
                          <a:solidFill>
                            <a:sysClr val="windowText" lastClr="000000"/>
                          </a:solidFill>
                          <a:latin typeface="+mn-lt"/>
                        </a:rPr>
                        <a:t>consectetur</a:t>
                      </a:r>
                      <a:r>
                        <a:rPr lang="en-US" sz="1400" dirty="0">
                          <a:solidFill>
                            <a:sysClr val="windowText" lastClr="000000"/>
                          </a:solidFill>
                          <a:latin typeface="+mn-lt"/>
                        </a:rPr>
                        <a:t> </a:t>
                      </a:r>
                      <a:r>
                        <a:rPr lang="en-US" sz="1400" dirty="0" err="1">
                          <a:solidFill>
                            <a:sysClr val="windowText" lastClr="000000"/>
                          </a:solidFill>
                          <a:latin typeface="+mn-lt"/>
                        </a:rPr>
                        <a:t>adipiscing</a:t>
                      </a:r>
                      <a:r>
                        <a:rPr lang="en-US" sz="1400" dirty="0">
                          <a:solidFill>
                            <a:sysClr val="windowText" lastClr="000000"/>
                          </a:solidFill>
                          <a:latin typeface="+mn-lt"/>
                        </a:rPr>
                        <a:t> </a:t>
                      </a:r>
                      <a:r>
                        <a:rPr lang="en-US" sz="1400" dirty="0" err="1">
                          <a:solidFill>
                            <a:sysClr val="windowText" lastClr="000000"/>
                          </a:solidFill>
                          <a:latin typeface="+mn-lt"/>
                        </a:rPr>
                        <a:t>elit</a:t>
                      </a:r>
                      <a:r>
                        <a:rPr lang="en-US" sz="1400" dirty="0">
                          <a:solidFill>
                            <a:sysClr val="windowText" lastClr="000000"/>
                          </a:solidFill>
                          <a:latin typeface="+mn-lt"/>
                        </a:rPr>
                        <a:t>, sed do </a:t>
                      </a:r>
                      <a:r>
                        <a:rPr lang="en-US" sz="1400" dirty="0" err="1">
                          <a:solidFill>
                            <a:sysClr val="windowText" lastClr="000000"/>
                          </a:solidFill>
                          <a:latin typeface="+mn-lt"/>
                        </a:rPr>
                        <a:t>eiusmod</a:t>
                      </a:r>
                      <a:r>
                        <a:rPr lang="en-US" sz="1400" dirty="0">
                          <a:solidFill>
                            <a:sysClr val="windowText" lastClr="000000"/>
                          </a:solidFill>
                          <a:latin typeface="+mn-lt"/>
                        </a:rPr>
                        <a:t> </a:t>
                      </a:r>
                      <a:r>
                        <a:rPr lang="en-US" sz="1400" dirty="0" err="1">
                          <a:solidFill>
                            <a:sysClr val="windowText" lastClr="000000"/>
                          </a:solidFill>
                          <a:latin typeface="+mn-lt"/>
                        </a:rPr>
                        <a:t>tempor</a:t>
                      </a:r>
                      <a:r>
                        <a:rPr lang="en-US" sz="1400" dirty="0">
                          <a:solidFill>
                            <a:sysClr val="windowText" lastClr="000000"/>
                          </a:solidFill>
                          <a:latin typeface="+mn-lt"/>
                        </a:rPr>
                        <a:t> </a:t>
                      </a:r>
                      <a:r>
                        <a:rPr lang="en-US" sz="1400" dirty="0" err="1">
                          <a:solidFill>
                            <a:sysClr val="windowText" lastClr="000000"/>
                          </a:solidFill>
                          <a:latin typeface="+mn-lt"/>
                        </a:rPr>
                        <a:t>incididunt</a:t>
                      </a:r>
                      <a:r>
                        <a:rPr lang="en-US" sz="1400" dirty="0">
                          <a:solidFill>
                            <a:sysClr val="windowText" lastClr="000000"/>
                          </a:solidFill>
                          <a:latin typeface="+mn-lt"/>
                        </a:rPr>
                        <a:t> </a:t>
                      </a:r>
                      <a:r>
                        <a:rPr lang="en-US" sz="1400" dirty="0" err="1">
                          <a:solidFill>
                            <a:sysClr val="windowText" lastClr="000000"/>
                          </a:solidFill>
                          <a:latin typeface="+mn-lt"/>
                        </a:rPr>
                        <a:t>ut</a:t>
                      </a:r>
                      <a:r>
                        <a:rPr lang="en-US" sz="1400" dirty="0">
                          <a:solidFill>
                            <a:sysClr val="windowText" lastClr="000000"/>
                          </a:solidFill>
                          <a:latin typeface="+mn-lt"/>
                        </a:rPr>
                        <a:t> </a:t>
                      </a:r>
                      <a:r>
                        <a:rPr lang="en-US" sz="1400" dirty="0" err="1">
                          <a:solidFill>
                            <a:sysClr val="windowText" lastClr="000000"/>
                          </a:solidFill>
                          <a:latin typeface="+mn-lt"/>
                        </a:rPr>
                        <a:t>labore</a:t>
                      </a:r>
                      <a:r>
                        <a:rPr lang="en-US" sz="1400" dirty="0">
                          <a:solidFill>
                            <a:sysClr val="windowText" lastClr="000000"/>
                          </a:solidFill>
                          <a:latin typeface="+mn-lt"/>
                        </a:rPr>
                        <a:t> et dolore magna </a:t>
                      </a:r>
                      <a:r>
                        <a:rPr lang="en-US" sz="1400" dirty="0" err="1">
                          <a:solidFill>
                            <a:sysClr val="windowText" lastClr="000000"/>
                          </a:solidFill>
                          <a:latin typeface="+mn-lt"/>
                        </a:rPr>
                        <a:t>aliqua</a:t>
                      </a:r>
                      <a:r>
                        <a:rPr lang="en-US" sz="1400" dirty="0">
                          <a:solidFill>
                            <a:sysClr val="windowText" lastClr="000000"/>
                          </a:solidFill>
                          <a:latin typeface="+mn-lt"/>
                        </a:rPr>
                        <a:t>. Ut </a:t>
                      </a:r>
                      <a:r>
                        <a:rPr lang="en-US" sz="1400" dirty="0" err="1">
                          <a:solidFill>
                            <a:sysClr val="windowText" lastClr="000000"/>
                          </a:solidFill>
                          <a:latin typeface="+mn-lt"/>
                        </a:rPr>
                        <a:t>enim</a:t>
                      </a:r>
                      <a:r>
                        <a:rPr lang="en-US" sz="1400" dirty="0">
                          <a:solidFill>
                            <a:sysClr val="windowText" lastClr="000000"/>
                          </a:solidFill>
                          <a:latin typeface="+mn-lt"/>
                        </a:rPr>
                        <a:t> ad minim </a:t>
                      </a:r>
                      <a:r>
                        <a:rPr lang="en-US" sz="1400" dirty="0" err="1">
                          <a:solidFill>
                            <a:sysClr val="windowText" lastClr="000000"/>
                          </a:solidFill>
                          <a:latin typeface="+mn-lt"/>
                        </a:rPr>
                        <a:t>veniam</a:t>
                      </a:r>
                      <a:r>
                        <a:rPr lang="en-US" sz="1400" dirty="0">
                          <a:solidFill>
                            <a:sysClr val="windowText" lastClr="000000"/>
                          </a:solidFill>
                          <a:latin typeface="+mn-lt"/>
                        </a:rPr>
                        <a:t>, </a:t>
                      </a:r>
                      <a:r>
                        <a:rPr lang="en-US" sz="1400" dirty="0" err="1">
                          <a:solidFill>
                            <a:sysClr val="windowText" lastClr="000000"/>
                          </a:solidFill>
                          <a:latin typeface="+mn-lt"/>
                        </a:rPr>
                        <a:t>quis</a:t>
                      </a:r>
                      <a:r>
                        <a:rPr lang="en-US" sz="1400" dirty="0">
                          <a:solidFill>
                            <a:sysClr val="windowText" lastClr="000000"/>
                          </a:solidFill>
                          <a:latin typeface="+mn-lt"/>
                        </a:rPr>
                        <a:t> </a:t>
                      </a:r>
                      <a:r>
                        <a:rPr lang="en-US" sz="1400" dirty="0" err="1">
                          <a:solidFill>
                            <a:sysClr val="windowText" lastClr="000000"/>
                          </a:solidFill>
                          <a:latin typeface="+mn-lt"/>
                        </a:rPr>
                        <a:t>nostrud</a:t>
                      </a:r>
                      <a:r>
                        <a:rPr lang="en-US" sz="1400" dirty="0">
                          <a:solidFill>
                            <a:sysClr val="windowText" lastClr="000000"/>
                          </a:solidFill>
                          <a:latin typeface="+mn-lt"/>
                        </a:rPr>
                        <a:t> exercitation </a:t>
                      </a:r>
                      <a:r>
                        <a:rPr lang="en-US" sz="1400" dirty="0" err="1">
                          <a:solidFill>
                            <a:sysClr val="windowText" lastClr="000000"/>
                          </a:solidFill>
                          <a:latin typeface="+mn-lt"/>
                        </a:rPr>
                        <a:t>ullamco</a:t>
                      </a:r>
                      <a:r>
                        <a:rPr lang="en-US" sz="1400" dirty="0">
                          <a:solidFill>
                            <a:sysClr val="windowText" lastClr="000000"/>
                          </a:solidFill>
                          <a:latin typeface="+mn-lt"/>
                        </a:rPr>
                        <a:t> </a:t>
                      </a:r>
                      <a:r>
                        <a:rPr lang="en-US" sz="1400" dirty="0" err="1">
                          <a:solidFill>
                            <a:sysClr val="windowText" lastClr="000000"/>
                          </a:solidFill>
                          <a:latin typeface="+mn-lt"/>
                        </a:rPr>
                        <a:t>laboris</a:t>
                      </a:r>
                      <a:r>
                        <a:rPr lang="en-US" sz="1400" dirty="0">
                          <a:solidFill>
                            <a:sysClr val="windowText" lastClr="000000"/>
                          </a:solidFill>
                          <a:latin typeface="+mn-lt"/>
                        </a:rPr>
                        <a:t> nisi </a:t>
                      </a:r>
                      <a:r>
                        <a:rPr lang="en-US" sz="1400" dirty="0" err="1">
                          <a:solidFill>
                            <a:sysClr val="windowText" lastClr="000000"/>
                          </a:solidFill>
                          <a:latin typeface="+mn-lt"/>
                        </a:rPr>
                        <a:t>ut</a:t>
                      </a:r>
                      <a:r>
                        <a:rPr lang="en-US" sz="1400" dirty="0">
                          <a:solidFill>
                            <a:sysClr val="windowText" lastClr="000000"/>
                          </a:solidFill>
                          <a:latin typeface="+mn-lt"/>
                        </a:rPr>
                        <a:t> </a:t>
                      </a:r>
                      <a:r>
                        <a:rPr lang="en-US" sz="1400" dirty="0" err="1">
                          <a:solidFill>
                            <a:sysClr val="windowText" lastClr="000000"/>
                          </a:solidFill>
                          <a:latin typeface="+mn-lt"/>
                        </a:rPr>
                        <a:t>aliquip</a:t>
                      </a:r>
                      <a:r>
                        <a:rPr lang="en-US" sz="1400" dirty="0">
                          <a:solidFill>
                            <a:sysClr val="windowText" lastClr="000000"/>
                          </a:solidFill>
                          <a:latin typeface="+mn-lt"/>
                        </a:rPr>
                        <a:t> ex </a:t>
                      </a:r>
                      <a:r>
                        <a:rPr lang="en-US" sz="1400" dirty="0" err="1">
                          <a:solidFill>
                            <a:sysClr val="windowText" lastClr="000000"/>
                          </a:solidFill>
                          <a:latin typeface="+mn-lt"/>
                        </a:rPr>
                        <a:t>ea</a:t>
                      </a:r>
                      <a:r>
                        <a:rPr lang="en-US" sz="1400" dirty="0">
                          <a:solidFill>
                            <a:sysClr val="windowText" lastClr="000000"/>
                          </a:solidFill>
                          <a:latin typeface="+mn-lt"/>
                        </a:rPr>
                        <a:t> </a:t>
                      </a:r>
                      <a:r>
                        <a:rPr lang="en-US" sz="1400" dirty="0" err="1">
                          <a:solidFill>
                            <a:sysClr val="windowText" lastClr="000000"/>
                          </a:solidFill>
                          <a:latin typeface="+mn-lt"/>
                        </a:rPr>
                        <a:t>commodo</a:t>
                      </a:r>
                      <a:r>
                        <a:rPr lang="en-US" sz="1400" dirty="0">
                          <a:solidFill>
                            <a:sysClr val="windowText" lastClr="000000"/>
                          </a:solidFill>
                          <a:latin typeface="+mn-lt"/>
                        </a:rPr>
                        <a:t> </a:t>
                      </a:r>
                      <a:r>
                        <a:rPr lang="en-US" sz="1400" dirty="0" err="1">
                          <a:solidFill>
                            <a:sysClr val="windowText" lastClr="000000"/>
                          </a:solidFill>
                          <a:latin typeface="+mn-lt"/>
                        </a:rPr>
                        <a:t>consequat</a:t>
                      </a:r>
                      <a:r>
                        <a:rPr lang="en-US" sz="1400" dirty="0">
                          <a:solidFill>
                            <a:sysClr val="windowText" lastClr="000000"/>
                          </a:solidFill>
                          <a:latin typeface="+mn-lt"/>
                        </a:rPr>
                        <a:t>.</a:t>
                      </a:r>
                    </a:p>
                  </a:txBody>
                  <a:tcPr marL="90000" marR="90000" marT="90000" marB="90000">
                    <a:lnL w="12700" cap="flat" cmpd="sng" algn="ctr">
                      <a:noFill/>
                      <a:prstDash val="solid"/>
                      <a:round/>
                      <a:headEnd type="none" w="med" len="med"/>
                      <a:tailEnd type="none" w="med" len="med"/>
                    </a:lnL>
                    <a:lnR w="12700" cap="flat" cmpd="sng" algn="ctr">
                      <a:noFill/>
                      <a:prstDash val="solid"/>
                      <a:round/>
                      <a:headEnd type="none" w="med" len="med"/>
                      <a:tailEnd type="none" w="med" len="med"/>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82173788"/>
                  </a:ext>
                </a:extLst>
              </a:tr>
              <a:tr h="523240">
                <a:tc>
                  <a:txBody>
                    <a:bodyPr/>
                    <a:lstStyle/>
                    <a:p>
                      <a:pPr algn="r"/>
                      <a:r>
                        <a:rPr lang="en-US" sz="1400" dirty="0">
                          <a:solidFill>
                            <a:schemeClr val="tx1"/>
                          </a:solidFill>
                          <a:latin typeface="+mj-lt"/>
                        </a:rPr>
                        <a:t>Date:</a:t>
                      </a:r>
                    </a:p>
                  </a:txBody>
                  <a:tcPr marL="90000" marR="90000" marT="90000" marB="90000">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400" dirty="0">
                          <a:solidFill>
                            <a:schemeClr val="tx1"/>
                          </a:solidFill>
                          <a:latin typeface="+mn-lt"/>
                        </a:rPr>
                        <a:t>Duis </a:t>
                      </a:r>
                      <a:r>
                        <a:rPr lang="en-US" sz="1400" dirty="0" err="1">
                          <a:solidFill>
                            <a:schemeClr val="tx1"/>
                          </a:solidFill>
                          <a:latin typeface="+mn-lt"/>
                        </a:rPr>
                        <a:t>aute</a:t>
                      </a:r>
                      <a:r>
                        <a:rPr lang="en-US" sz="1400" dirty="0">
                          <a:solidFill>
                            <a:schemeClr val="tx1"/>
                          </a:solidFill>
                          <a:latin typeface="+mn-lt"/>
                        </a:rPr>
                        <a:t> </a:t>
                      </a:r>
                      <a:r>
                        <a:rPr lang="en-US" sz="1400" dirty="0" err="1">
                          <a:solidFill>
                            <a:schemeClr val="tx1"/>
                          </a:solidFill>
                          <a:latin typeface="+mn-lt"/>
                        </a:rPr>
                        <a:t>irure</a:t>
                      </a:r>
                      <a:r>
                        <a:rPr lang="en-US" sz="1400" dirty="0">
                          <a:solidFill>
                            <a:schemeClr val="tx1"/>
                          </a:solidFill>
                          <a:latin typeface="+mn-lt"/>
                        </a:rPr>
                        <a:t> dolor in </a:t>
                      </a:r>
                      <a:r>
                        <a:rPr lang="en-US" sz="1400" dirty="0" err="1">
                          <a:solidFill>
                            <a:schemeClr val="tx1"/>
                          </a:solidFill>
                          <a:latin typeface="+mn-lt"/>
                        </a:rPr>
                        <a:t>reprehenderit</a:t>
                      </a:r>
                      <a:r>
                        <a:rPr lang="en-US" sz="1400" dirty="0">
                          <a:solidFill>
                            <a:schemeClr val="tx1"/>
                          </a:solidFill>
                          <a:latin typeface="+mn-lt"/>
                        </a:rPr>
                        <a:t> in </a:t>
                      </a:r>
                      <a:r>
                        <a:rPr lang="en-US" sz="1400" dirty="0" err="1">
                          <a:solidFill>
                            <a:schemeClr val="tx1"/>
                          </a:solidFill>
                          <a:latin typeface="+mn-lt"/>
                        </a:rPr>
                        <a:t>voluptate</a:t>
                      </a:r>
                      <a:r>
                        <a:rPr lang="en-US" sz="1400" dirty="0">
                          <a:solidFill>
                            <a:schemeClr val="tx1"/>
                          </a:solidFill>
                          <a:latin typeface="+mn-lt"/>
                        </a:rPr>
                        <a:t> </a:t>
                      </a:r>
                      <a:r>
                        <a:rPr lang="en-US" sz="1400" dirty="0" err="1">
                          <a:solidFill>
                            <a:schemeClr val="tx1"/>
                          </a:solidFill>
                          <a:latin typeface="+mn-lt"/>
                        </a:rPr>
                        <a:t>velit</a:t>
                      </a:r>
                      <a:r>
                        <a:rPr lang="en-US" sz="1400" dirty="0">
                          <a:solidFill>
                            <a:schemeClr val="tx1"/>
                          </a:solidFill>
                          <a:latin typeface="+mn-lt"/>
                        </a:rPr>
                        <a:t> </a:t>
                      </a:r>
                      <a:r>
                        <a:rPr lang="en-US" sz="1400" dirty="0" err="1">
                          <a:solidFill>
                            <a:schemeClr val="tx1"/>
                          </a:solidFill>
                          <a:latin typeface="+mn-lt"/>
                        </a:rPr>
                        <a:t>esse</a:t>
                      </a:r>
                      <a:r>
                        <a:rPr lang="en-US" sz="1400" dirty="0">
                          <a:solidFill>
                            <a:schemeClr val="tx1"/>
                          </a:solidFill>
                          <a:latin typeface="+mn-lt"/>
                        </a:rPr>
                        <a:t> </a:t>
                      </a:r>
                      <a:r>
                        <a:rPr lang="en-US" sz="1400" dirty="0" err="1">
                          <a:solidFill>
                            <a:schemeClr val="tx1"/>
                          </a:solidFill>
                          <a:latin typeface="+mn-lt"/>
                        </a:rPr>
                        <a:t>cillum</a:t>
                      </a:r>
                      <a:r>
                        <a:rPr lang="en-US" sz="1400" dirty="0">
                          <a:solidFill>
                            <a:schemeClr val="tx1"/>
                          </a:solidFill>
                          <a:latin typeface="+mn-lt"/>
                        </a:rPr>
                        <a:t> dolore </a:t>
                      </a:r>
                      <a:r>
                        <a:rPr lang="en-US" sz="1400" dirty="0" err="1">
                          <a:solidFill>
                            <a:schemeClr val="tx1"/>
                          </a:solidFill>
                          <a:latin typeface="+mn-lt"/>
                        </a:rPr>
                        <a:t>eu</a:t>
                      </a:r>
                      <a:r>
                        <a:rPr lang="en-US" sz="1400" dirty="0">
                          <a:solidFill>
                            <a:schemeClr val="tx1"/>
                          </a:solidFill>
                          <a:latin typeface="+mn-lt"/>
                        </a:rPr>
                        <a:t> </a:t>
                      </a:r>
                      <a:r>
                        <a:rPr lang="en-US" sz="1400" dirty="0" err="1">
                          <a:solidFill>
                            <a:schemeClr val="tx1"/>
                          </a:solidFill>
                          <a:latin typeface="+mn-lt"/>
                        </a:rPr>
                        <a:t>fugiat</a:t>
                      </a:r>
                      <a:r>
                        <a:rPr lang="en-US" sz="1400" dirty="0">
                          <a:solidFill>
                            <a:schemeClr val="tx1"/>
                          </a:solidFill>
                          <a:latin typeface="+mn-lt"/>
                        </a:rPr>
                        <a:t> </a:t>
                      </a:r>
                      <a:r>
                        <a:rPr lang="en-US" sz="1400" dirty="0" err="1">
                          <a:solidFill>
                            <a:schemeClr val="tx1"/>
                          </a:solidFill>
                          <a:latin typeface="+mn-lt"/>
                        </a:rPr>
                        <a:t>nulla</a:t>
                      </a:r>
                      <a:r>
                        <a:rPr lang="en-US" sz="1400" dirty="0">
                          <a:solidFill>
                            <a:schemeClr val="tx1"/>
                          </a:solidFill>
                          <a:latin typeface="+mn-lt"/>
                        </a:rPr>
                        <a:t> </a:t>
                      </a:r>
                      <a:r>
                        <a:rPr lang="en-US" sz="1400" dirty="0" err="1">
                          <a:solidFill>
                            <a:schemeClr val="tx1"/>
                          </a:solidFill>
                          <a:latin typeface="+mn-lt"/>
                        </a:rPr>
                        <a:t>pariatur</a:t>
                      </a:r>
                      <a:r>
                        <a:rPr lang="en-US" sz="1400" dirty="0">
                          <a:solidFill>
                            <a:schemeClr val="tx1"/>
                          </a:solidFill>
                          <a:latin typeface="+mn-lt"/>
                        </a:rPr>
                        <a:t>.</a:t>
                      </a:r>
                    </a:p>
                  </a:txBody>
                  <a:tcPr marL="90000" marR="90000" marT="90000" marB="90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32386946"/>
                  </a:ext>
                </a:extLst>
              </a:tr>
              <a:tr h="523240">
                <a:tc>
                  <a:txBody>
                    <a:bodyPr/>
                    <a:lstStyle/>
                    <a:p>
                      <a:pPr marL="0" marR="0" lvl="0" indent="0" algn="r" defTabSz="932742" rtl="0" eaLnBrk="1" fontAlgn="auto" latinLnBrk="0" hangingPunct="1">
                        <a:lnSpc>
                          <a:spcPct val="100000"/>
                        </a:lnSpc>
                        <a:spcBef>
                          <a:spcPts val="0"/>
                        </a:spcBef>
                        <a:spcAft>
                          <a:spcPts val="0"/>
                        </a:spcAft>
                        <a:buClrTx/>
                        <a:buSzTx/>
                        <a:buFontTx/>
                        <a:buNone/>
                        <a:tabLst/>
                        <a:defRPr/>
                      </a:pPr>
                      <a:r>
                        <a:rPr lang="en-US" sz="1400" kern="1200" dirty="0">
                          <a:solidFill>
                            <a:schemeClr val="tx1"/>
                          </a:solidFill>
                          <a:latin typeface="+mj-lt"/>
                          <a:ea typeface="+mn-ea"/>
                          <a:cs typeface="+mn-cs"/>
                        </a:rPr>
                        <a:t>Date:</a:t>
                      </a:r>
                    </a:p>
                  </a:txBody>
                  <a:tcPr marL="90000" marR="90000" marT="90000" marB="90000">
                    <a:lnL>
                      <a:noFill/>
                    </a:lnL>
                    <a:lnR w="12700"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400" dirty="0">
                          <a:solidFill>
                            <a:schemeClr val="tx1"/>
                          </a:solidFill>
                          <a:latin typeface="+mn-lt"/>
                        </a:rPr>
                        <a:t>Sed </a:t>
                      </a:r>
                      <a:r>
                        <a:rPr lang="en-US" sz="1400" dirty="0" err="1">
                          <a:solidFill>
                            <a:schemeClr val="tx1"/>
                          </a:solidFill>
                          <a:latin typeface="+mn-lt"/>
                        </a:rPr>
                        <a:t>ut</a:t>
                      </a:r>
                      <a:r>
                        <a:rPr lang="en-US" sz="1400" dirty="0">
                          <a:solidFill>
                            <a:schemeClr val="tx1"/>
                          </a:solidFill>
                          <a:latin typeface="+mn-lt"/>
                        </a:rPr>
                        <a:t> </a:t>
                      </a:r>
                      <a:r>
                        <a:rPr lang="en-US" sz="1400" dirty="0" err="1">
                          <a:solidFill>
                            <a:schemeClr val="tx1"/>
                          </a:solidFill>
                          <a:latin typeface="+mn-lt"/>
                        </a:rPr>
                        <a:t>perspiciatis</a:t>
                      </a:r>
                      <a:r>
                        <a:rPr lang="en-US" sz="1400" dirty="0">
                          <a:solidFill>
                            <a:schemeClr val="tx1"/>
                          </a:solidFill>
                          <a:latin typeface="+mn-lt"/>
                        </a:rPr>
                        <a:t> </a:t>
                      </a:r>
                      <a:r>
                        <a:rPr lang="en-US" sz="1400" dirty="0" err="1">
                          <a:solidFill>
                            <a:schemeClr val="tx1"/>
                          </a:solidFill>
                          <a:latin typeface="+mn-lt"/>
                        </a:rPr>
                        <a:t>unde</a:t>
                      </a:r>
                      <a:r>
                        <a:rPr lang="en-US" sz="1400" dirty="0">
                          <a:solidFill>
                            <a:schemeClr val="tx1"/>
                          </a:solidFill>
                          <a:latin typeface="+mn-lt"/>
                        </a:rPr>
                        <a:t> </a:t>
                      </a:r>
                      <a:r>
                        <a:rPr lang="en-US" sz="1400" dirty="0" err="1">
                          <a:solidFill>
                            <a:schemeClr val="tx1"/>
                          </a:solidFill>
                          <a:latin typeface="+mn-lt"/>
                        </a:rPr>
                        <a:t>omnis</a:t>
                      </a:r>
                      <a:r>
                        <a:rPr lang="en-US" sz="1400" dirty="0">
                          <a:solidFill>
                            <a:schemeClr val="tx1"/>
                          </a:solidFill>
                          <a:latin typeface="+mn-lt"/>
                        </a:rPr>
                        <a:t> </a:t>
                      </a:r>
                      <a:r>
                        <a:rPr lang="en-US" sz="1400" dirty="0" err="1">
                          <a:solidFill>
                            <a:schemeClr val="tx1"/>
                          </a:solidFill>
                          <a:latin typeface="+mn-lt"/>
                        </a:rPr>
                        <a:t>iste</a:t>
                      </a:r>
                      <a:r>
                        <a:rPr lang="en-US" sz="1400" dirty="0">
                          <a:solidFill>
                            <a:schemeClr val="tx1"/>
                          </a:solidFill>
                          <a:latin typeface="+mn-lt"/>
                        </a:rPr>
                        <a:t> </a:t>
                      </a:r>
                      <a:r>
                        <a:rPr lang="en-US" sz="1400" dirty="0" err="1">
                          <a:solidFill>
                            <a:schemeClr val="tx1"/>
                          </a:solidFill>
                          <a:latin typeface="+mn-lt"/>
                        </a:rPr>
                        <a:t>natus</a:t>
                      </a:r>
                      <a:r>
                        <a:rPr lang="en-US" sz="1400" dirty="0">
                          <a:solidFill>
                            <a:schemeClr val="tx1"/>
                          </a:solidFill>
                          <a:latin typeface="+mn-lt"/>
                        </a:rPr>
                        <a:t> error sit </a:t>
                      </a:r>
                      <a:r>
                        <a:rPr lang="en-US" sz="1400" dirty="0" err="1">
                          <a:solidFill>
                            <a:schemeClr val="tx1"/>
                          </a:solidFill>
                          <a:latin typeface="+mn-lt"/>
                        </a:rPr>
                        <a:t>voluptatem</a:t>
                      </a:r>
                      <a:r>
                        <a:rPr lang="en-US" sz="1400" dirty="0">
                          <a:solidFill>
                            <a:schemeClr val="tx1"/>
                          </a:solidFill>
                          <a:latin typeface="+mn-lt"/>
                        </a:rPr>
                        <a:t> </a:t>
                      </a:r>
                      <a:r>
                        <a:rPr lang="en-US" sz="1400" dirty="0" err="1">
                          <a:solidFill>
                            <a:schemeClr val="tx1"/>
                          </a:solidFill>
                          <a:latin typeface="+mn-lt"/>
                        </a:rPr>
                        <a:t>accusantium</a:t>
                      </a:r>
                      <a:r>
                        <a:rPr lang="en-US" sz="1400" dirty="0">
                          <a:solidFill>
                            <a:schemeClr val="tx1"/>
                          </a:solidFill>
                          <a:latin typeface="+mn-lt"/>
                        </a:rPr>
                        <a:t> </a:t>
                      </a:r>
                      <a:r>
                        <a:rPr lang="en-US" sz="1400" dirty="0" err="1">
                          <a:solidFill>
                            <a:schemeClr val="tx1"/>
                          </a:solidFill>
                          <a:latin typeface="+mn-lt"/>
                        </a:rPr>
                        <a:t>doloremque</a:t>
                      </a:r>
                      <a:r>
                        <a:rPr lang="en-US" sz="1400" dirty="0">
                          <a:solidFill>
                            <a:schemeClr val="tx1"/>
                          </a:solidFill>
                          <a:latin typeface="+mn-lt"/>
                        </a:rPr>
                        <a:t> </a:t>
                      </a:r>
                      <a:r>
                        <a:rPr lang="en-US" sz="1400" dirty="0" err="1">
                          <a:solidFill>
                            <a:schemeClr val="tx1"/>
                          </a:solidFill>
                          <a:latin typeface="+mn-lt"/>
                        </a:rPr>
                        <a:t>laudantium</a:t>
                      </a:r>
                      <a:r>
                        <a:rPr lang="en-US" sz="1400" dirty="0">
                          <a:solidFill>
                            <a:schemeClr val="tx1"/>
                          </a:solidFill>
                          <a:latin typeface="+mn-lt"/>
                        </a:rPr>
                        <a:t>, </a:t>
                      </a:r>
                      <a:r>
                        <a:rPr lang="en-US" sz="1400" dirty="0" err="1">
                          <a:solidFill>
                            <a:schemeClr val="tx1"/>
                          </a:solidFill>
                          <a:latin typeface="+mn-lt"/>
                        </a:rPr>
                        <a:t>totam</a:t>
                      </a:r>
                      <a:r>
                        <a:rPr lang="en-US" sz="1400" dirty="0">
                          <a:solidFill>
                            <a:schemeClr val="tx1"/>
                          </a:solidFill>
                          <a:latin typeface="+mn-lt"/>
                        </a:rPr>
                        <a:t> rem </a:t>
                      </a:r>
                      <a:r>
                        <a:rPr lang="en-US" sz="1400" dirty="0" err="1">
                          <a:solidFill>
                            <a:schemeClr val="tx1"/>
                          </a:solidFill>
                          <a:latin typeface="+mn-lt"/>
                        </a:rPr>
                        <a:t>aperiam</a:t>
                      </a:r>
                      <a:r>
                        <a:rPr lang="en-US" sz="1400" dirty="0">
                          <a:solidFill>
                            <a:schemeClr val="tx1"/>
                          </a:solidFill>
                          <a:latin typeface="+mn-lt"/>
                        </a:rPr>
                        <a:t>, </a:t>
                      </a:r>
                      <a:r>
                        <a:rPr lang="en-US" sz="1400" dirty="0" err="1">
                          <a:solidFill>
                            <a:schemeClr val="tx1"/>
                          </a:solidFill>
                          <a:latin typeface="+mn-lt"/>
                        </a:rPr>
                        <a:t>eaque</a:t>
                      </a:r>
                      <a:r>
                        <a:rPr lang="en-US" sz="1400" dirty="0">
                          <a:solidFill>
                            <a:schemeClr val="tx1"/>
                          </a:solidFill>
                          <a:latin typeface="+mn-lt"/>
                        </a:rPr>
                        <a:t> </a:t>
                      </a:r>
                      <a:r>
                        <a:rPr lang="en-US" sz="1400" dirty="0" err="1">
                          <a:solidFill>
                            <a:schemeClr val="tx1"/>
                          </a:solidFill>
                          <a:latin typeface="+mn-lt"/>
                        </a:rPr>
                        <a:t>ipsa</a:t>
                      </a:r>
                      <a:r>
                        <a:rPr lang="en-US" sz="1400" dirty="0">
                          <a:solidFill>
                            <a:schemeClr val="tx1"/>
                          </a:solidFill>
                          <a:latin typeface="+mn-lt"/>
                        </a:rPr>
                        <a:t> </a:t>
                      </a:r>
                      <a:r>
                        <a:rPr lang="en-US" sz="1400" dirty="0" err="1">
                          <a:solidFill>
                            <a:schemeClr val="tx1"/>
                          </a:solidFill>
                          <a:latin typeface="+mn-lt"/>
                        </a:rPr>
                        <a:t>quae</a:t>
                      </a:r>
                      <a:r>
                        <a:rPr lang="en-US" sz="1400" dirty="0">
                          <a:solidFill>
                            <a:schemeClr val="tx1"/>
                          </a:solidFill>
                          <a:latin typeface="+mn-lt"/>
                        </a:rPr>
                        <a:t> ab </a:t>
                      </a:r>
                      <a:r>
                        <a:rPr lang="en-US" sz="1400" dirty="0" err="1">
                          <a:solidFill>
                            <a:schemeClr val="tx1"/>
                          </a:solidFill>
                          <a:latin typeface="+mn-lt"/>
                        </a:rPr>
                        <a:t>illo</a:t>
                      </a:r>
                      <a:r>
                        <a:rPr lang="en-US" sz="1400" dirty="0">
                          <a:solidFill>
                            <a:schemeClr val="tx1"/>
                          </a:solidFill>
                          <a:latin typeface="+mn-lt"/>
                        </a:rPr>
                        <a:t> </a:t>
                      </a:r>
                      <a:r>
                        <a:rPr lang="en-US" sz="1400" dirty="0" err="1">
                          <a:solidFill>
                            <a:schemeClr val="tx1"/>
                          </a:solidFill>
                          <a:latin typeface="+mn-lt"/>
                        </a:rPr>
                        <a:t>inventore</a:t>
                      </a:r>
                      <a:r>
                        <a:rPr lang="en-US" sz="1400" dirty="0">
                          <a:solidFill>
                            <a:schemeClr val="tx1"/>
                          </a:solidFill>
                          <a:latin typeface="+mn-lt"/>
                        </a:rPr>
                        <a:t> </a:t>
                      </a:r>
                      <a:r>
                        <a:rPr lang="en-US" sz="1400" dirty="0" err="1">
                          <a:solidFill>
                            <a:schemeClr val="tx1"/>
                          </a:solidFill>
                          <a:latin typeface="+mn-lt"/>
                        </a:rPr>
                        <a:t>veritatis</a:t>
                      </a:r>
                      <a:r>
                        <a:rPr lang="en-US" sz="1400" dirty="0">
                          <a:solidFill>
                            <a:schemeClr val="tx1"/>
                          </a:solidFill>
                          <a:latin typeface="+mn-lt"/>
                        </a:rPr>
                        <a:t> et quasi </a:t>
                      </a:r>
                      <a:r>
                        <a:rPr lang="en-US" sz="1400" dirty="0" err="1">
                          <a:solidFill>
                            <a:schemeClr val="tx1"/>
                          </a:solidFill>
                          <a:latin typeface="+mn-lt"/>
                        </a:rPr>
                        <a:t>architecto</a:t>
                      </a:r>
                      <a:r>
                        <a:rPr lang="en-US" sz="1400" dirty="0">
                          <a:solidFill>
                            <a:schemeClr val="tx1"/>
                          </a:solidFill>
                          <a:latin typeface="+mn-lt"/>
                        </a:rPr>
                        <a:t> beatae vitae dicta sunt </a:t>
                      </a:r>
                      <a:r>
                        <a:rPr lang="en-US" sz="1400" dirty="0" err="1">
                          <a:solidFill>
                            <a:schemeClr val="tx1"/>
                          </a:solidFill>
                          <a:latin typeface="+mn-lt"/>
                        </a:rPr>
                        <a:t>explicabo</a:t>
                      </a:r>
                      <a:r>
                        <a:rPr lang="en-US" sz="1400" dirty="0">
                          <a:solidFill>
                            <a:schemeClr val="tx1"/>
                          </a:solidFill>
                          <a:latin typeface="+mn-lt"/>
                        </a:rPr>
                        <a:t>. Nemo </a:t>
                      </a:r>
                      <a:r>
                        <a:rPr lang="en-US" sz="1400" dirty="0" err="1">
                          <a:solidFill>
                            <a:schemeClr val="tx1"/>
                          </a:solidFill>
                          <a:latin typeface="+mn-lt"/>
                        </a:rPr>
                        <a:t>enim</a:t>
                      </a:r>
                      <a:r>
                        <a:rPr lang="en-US" sz="1400" dirty="0">
                          <a:solidFill>
                            <a:schemeClr val="tx1"/>
                          </a:solidFill>
                          <a:latin typeface="+mn-lt"/>
                        </a:rPr>
                        <a:t> </a:t>
                      </a:r>
                      <a:r>
                        <a:rPr lang="en-US" sz="1400" dirty="0" err="1">
                          <a:solidFill>
                            <a:schemeClr val="tx1"/>
                          </a:solidFill>
                          <a:latin typeface="+mn-lt"/>
                        </a:rPr>
                        <a:t>ipsam</a:t>
                      </a:r>
                      <a:r>
                        <a:rPr lang="en-US" sz="1400" dirty="0">
                          <a:solidFill>
                            <a:schemeClr val="tx1"/>
                          </a:solidFill>
                          <a:latin typeface="+mn-lt"/>
                        </a:rPr>
                        <a:t> </a:t>
                      </a:r>
                      <a:r>
                        <a:rPr lang="en-US" sz="1400" dirty="0" err="1">
                          <a:solidFill>
                            <a:schemeClr val="tx1"/>
                          </a:solidFill>
                          <a:latin typeface="+mn-lt"/>
                        </a:rPr>
                        <a:t>voluptatem</a:t>
                      </a:r>
                      <a:r>
                        <a:rPr lang="en-US" sz="1400" dirty="0">
                          <a:solidFill>
                            <a:schemeClr val="tx1"/>
                          </a:solidFill>
                          <a:latin typeface="+mn-lt"/>
                        </a:rPr>
                        <a:t> </a:t>
                      </a:r>
                      <a:r>
                        <a:rPr lang="en-US" sz="1400" dirty="0" err="1">
                          <a:solidFill>
                            <a:schemeClr val="tx1"/>
                          </a:solidFill>
                          <a:latin typeface="+mn-lt"/>
                        </a:rPr>
                        <a:t>quia</a:t>
                      </a:r>
                      <a:r>
                        <a:rPr lang="en-US" sz="1400" dirty="0">
                          <a:solidFill>
                            <a:schemeClr val="tx1"/>
                          </a:solidFill>
                          <a:latin typeface="+mn-lt"/>
                        </a:rPr>
                        <a:t> </a:t>
                      </a:r>
                      <a:r>
                        <a:rPr lang="en-US" sz="1400" dirty="0" err="1">
                          <a:solidFill>
                            <a:schemeClr val="tx1"/>
                          </a:solidFill>
                          <a:latin typeface="+mn-lt"/>
                        </a:rPr>
                        <a:t>voluptas</a:t>
                      </a:r>
                      <a:r>
                        <a:rPr lang="en-US" sz="1400" dirty="0">
                          <a:solidFill>
                            <a:schemeClr val="tx1"/>
                          </a:solidFill>
                          <a:latin typeface="+mn-lt"/>
                        </a:rPr>
                        <a:t> sit </a:t>
                      </a:r>
                      <a:r>
                        <a:rPr lang="en-US" sz="1400" dirty="0" err="1">
                          <a:solidFill>
                            <a:schemeClr val="tx1"/>
                          </a:solidFill>
                          <a:latin typeface="+mn-lt"/>
                        </a:rPr>
                        <a:t>aspernatur</a:t>
                      </a:r>
                      <a:r>
                        <a:rPr lang="en-US" sz="1400" dirty="0">
                          <a:solidFill>
                            <a:schemeClr val="tx1"/>
                          </a:solidFill>
                          <a:latin typeface="+mn-lt"/>
                        </a:rPr>
                        <a:t> </a:t>
                      </a:r>
                      <a:r>
                        <a:rPr lang="en-US" sz="1400" dirty="0" err="1">
                          <a:solidFill>
                            <a:schemeClr val="tx1"/>
                          </a:solidFill>
                          <a:latin typeface="+mn-lt"/>
                        </a:rPr>
                        <a:t>aut</a:t>
                      </a:r>
                      <a:r>
                        <a:rPr lang="en-US" sz="1400" dirty="0">
                          <a:solidFill>
                            <a:schemeClr val="tx1"/>
                          </a:solidFill>
                          <a:latin typeface="+mn-lt"/>
                        </a:rPr>
                        <a:t> </a:t>
                      </a:r>
                      <a:r>
                        <a:rPr lang="en-US" sz="1400" dirty="0" err="1">
                          <a:solidFill>
                            <a:schemeClr val="tx1"/>
                          </a:solidFill>
                          <a:latin typeface="+mn-lt"/>
                        </a:rPr>
                        <a:t>odit</a:t>
                      </a:r>
                      <a:r>
                        <a:rPr lang="en-US" sz="1400" dirty="0">
                          <a:solidFill>
                            <a:schemeClr val="tx1"/>
                          </a:solidFill>
                          <a:latin typeface="+mn-lt"/>
                        </a:rPr>
                        <a:t> </a:t>
                      </a:r>
                      <a:r>
                        <a:rPr lang="en-US" sz="1400" dirty="0" err="1">
                          <a:solidFill>
                            <a:schemeClr val="tx1"/>
                          </a:solidFill>
                          <a:latin typeface="+mn-lt"/>
                        </a:rPr>
                        <a:t>aut</a:t>
                      </a:r>
                      <a:r>
                        <a:rPr lang="en-US" sz="1400" dirty="0">
                          <a:solidFill>
                            <a:schemeClr val="tx1"/>
                          </a:solidFill>
                          <a:latin typeface="+mn-lt"/>
                        </a:rPr>
                        <a:t> fugit, sed </a:t>
                      </a:r>
                      <a:r>
                        <a:rPr lang="en-US" sz="1400" dirty="0" err="1">
                          <a:solidFill>
                            <a:schemeClr val="tx1"/>
                          </a:solidFill>
                          <a:latin typeface="+mn-lt"/>
                        </a:rPr>
                        <a:t>quia</a:t>
                      </a:r>
                      <a:r>
                        <a:rPr lang="en-US" sz="1400" dirty="0">
                          <a:solidFill>
                            <a:schemeClr val="tx1"/>
                          </a:solidFill>
                          <a:latin typeface="+mn-lt"/>
                        </a:rPr>
                        <a:t> </a:t>
                      </a:r>
                      <a:r>
                        <a:rPr lang="en-US" sz="1400" dirty="0" err="1">
                          <a:solidFill>
                            <a:schemeClr val="tx1"/>
                          </a:solidFill>
                          <a:latin typeface="+mn-lt"/>
                        </a:rPr>
                        <a:t>consequuntur</a:t>
                      </a:r>
                      <a:r>
                        <a:rPr lang="en-US" sz="1400" dirty="0">
                          <a:solidFill>
                            <a:schemeClr val="tx1"/>
                          </a:solidFill>
                          <a:latin typeface="+mn-lt"/>
                        </a:rPr>
                        <a:t> </a:t>
                      </a:r>
                      <a:r>
                        <a:rPr lang="en-US" sz="1400" dirty="0" err="1">
                          <a:solidFill>
                            <a:schemeClr val="tx1"/>
                          </a:solidFill>
                          <a:latin typeface="+mn-lt"/>
                        </a:rPr>
                        <a:t>magni</a:t>
                      </a:r>
                      <a:r>
                        <a:rPr lang="en-US" sz="1400" dirty="0">
                          <a:solidFill>
                            <a:schemeClr val="tx1"/>
                          </a:solidFill>
                          <a:latin typeface="+mn-lt"/>
                        </a:rPr>
                        <a:t> </a:t>
                      </a:r>
                      <a:r>
                        <a:rPr lang="en-US" sz="1400" dirty="0" err="1">
                          <a:solidFill>
                            <a:schemeClr val="tx1"/>
                          </a:solidFill>
                          <a:latin typeface="+mn-lt"/>
                        </a:rPr>
                        <a:t>dolores</a:t>
                      </a:r>
                      <a:r>
                        <a:rPr lang="en-US" sz="1400" dirty="0">
                          <a:solidFill>
                            <a:schemeClr val="tx1"/>
                          </a:solidFill>
                          <a:latin typeface="+mn-lt"/>
                        </a:rPr>
                        <a:t> </a:t>
                      </a:r>
                      <a:r>
                        <a:rPr lang="en-US" sz="1400" dirty="0" err="1">
                          <a:solidFill>
                            <a:schemeClr val="tx1"/>
                          </a:solidFill>
                          <a:latin typeface="+mn-lt"/>
                        </a:rPr>
                        <a:t>eos</a:t>
                      </a:r>
                      <a:r>
                        <a:rPr lang="en-US" sz="1400" dirty="0">
                          <a:solidFill>
                            <a:schemeClr val="tx1"/>
                          </a:solidFill>
                          <a:latin typeface="+mn-lt"/>
                        </a:rPr>
                        <a:t> qui </a:t>
                      </a:r>
                      <a:r>
                        <a:rPr lang="en-US" sz="1400" dirty="0" err="1">
                          <a:solidFill>
                            <a:schemeClr val="tx1"/>
                          </a:solidFill>
                          <a:latin typeface="+mn-lt"/>
                        </a:rPr>
                        <a:t>ratione</a:t>
                      </a:r>
                      <a:r>
                        <a:rPr lang="en-US" sz="1400" dirty="0">
                          <a:solidFill>
                            <a:schemeClr val="tx1"/>
                          </a:solidFill>
                          <a:latin typeface="+mn-lt"/>
                        </a:rPr>
                        <a:t> </a:t>
                      </a:r>
                      <a:r>
                        <a:rPr lang="en-US" sz="1400" dirty="0" err="1">
                          <a:solidFill>
                            <a:schemeClr val="tx1"/>
                          </a:solidFill>
                          <a:latin typeface="+mn-lt"/>
                        </a:rPr>
                        <a:t>voluptatem</a:t>
                      </a:r>
                      <a:r>
                        <a:rPr lang="en-US" sz="1400" dirty="0">
                          <a:solidFill>
                            <a:schemeClr val="tx1"/>
                          </a:solidFill>
                          <a:latin typeface="+mn-lt"/>
                        </a:rPr>
                        <a:t> </a:t>
                      </a:r>
                      <a:r>
                        <a:rPr lang="en-US" sz="1400" dirty="0" err="1">
                          <a:solidFill>
                            <a:schemeClr val="tx1"/>
                          </a:solidFill>
                          <a:latin typeface="+mn-lt"/>
                        </a:rPr>
                        <a:t>sequi</a:t>
                      </a:r>
                      <a:r>
                        <a:rPr lang="en-US" sz="1400" dirty="0">
                          <a:solidFill>
                            <a:schemeClr val="tx1"/>
                          </a:solidFill>
                          <a:latin typeface="+mn-lt"/>
                        </a:rPr>
                        <a:t> </a:t>
                      </a:r>
                      <a:r>
                        <a:rPr lang="en-US" sz="1400" dirty="0" err="1">
                          <a:solidFill>
                            <a:schemeClr val="tx1"/>
                          </a:solidFill>
                          <a:latin typeface="+mn-lt"/>
                        </a:rPr>
                        <a:t>nesciunt</a:t>
                      </a:r>
                      <a:r>
                        <a:rPr lang="en-US" sz="1400" dirty="0">
                          <a:solidFill>
                            <a:schemeClr val="tx1"/>
                          </a:solidFill>
                          <a:latin typeface="+mn-lt"/>
                        </a:rPr>
                        <a:t>.</a:t>
                      </a:r>
                    </a:p>
                  </a:txBody>
                  <a:tcPr marL="90000" marR="90000" marT="90000" marB="90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39601922"/>
                  </a:ext>
                </a:extLst>
              </a:tr>
              <a:tr h="523240">
                <a:tc>
                  <a:txBody>
                    <a:bodyPr/>
                    <a:lstStyle/>
                    <a:p>
                      <a:pPr marL="0" marR="0" lvl="0" indent="0" algn="r" defTabSz="932742" rtl="0" eaLnBrk="1" fontAlgn="auto" latinLnBrk="0" hangingPunct="1">
                        <a:lnSpc>
                          <a:spcPct val="100000"/>
                        </a:lnSpc>
                        <a:spcBef>
                          <a:spcPts val="0"/>
                        </a:spcBef>
                        <a:spcAft>
                          <a:spcPts val="0"/>
                        </a:spcAft>
                        <a:buClrTx/>
                        <a:buSzTx/>
                        <a:buFontTx/>
                        <a:buNone/>
                        <a:tabLst/>
                        <a:defRPr/>
                      </a:pPr>
                      <a:r>
                        <a:rPr lang="en-US" sz="1400" kern="1200" dirty="0">
                          <a:solidFill>
                            <a:schemeClr val="tx1"/>
                          </a:solidFill>
                          <a:latin typeface="+mj-lt"/>
                          <a:ea typeface="+mn-ea"/>
                          <a:cs typeface="+mn-cs"/>
                        </a:rPr>
                        <a:t>Date:</a:t>
                      </a:r>
                    </a:p>
                  </a:txBody>
                  <a:tcPr marL="90000" marR="90000" marT="90000" marB="90000">
                    <a:lnL>
                      <a:noFill/>
                    </a:lnL>
                    <a:lnR w="12700"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400" dirty="0" err="1">
                          <a:solidFill>
                            <a:schemeClr val="tx1"/>
                          </a:solidFill>
                          <a:latin typeface="+mn-lt"/>
                        </a:rPr>
                        <a:t>Neque</a:t>
                      </a:r>
                      <a:r>
                        <a:rPr lang="en-US" sz="1400" dirty="0">
                          <a:solidFill>
                            <a:schemeClr val="tx1"/>
                          </a:solidFill>
                          <a:latin typeface="+mn-lt"/>
                        </a:rPr>
                        <a:t> </a:t>
                      </a:r>
                      <a:r>
                        <a:rPr lang="en-US" sz="1400" dirty="0" err="1">
                          <a:solidFill>
                            <a:schemeClr val="tx1"/>
                          </a:solidFill>
                          <a:latin typeface="+mn-lt"/>
                        </a:rPr>
                        <a:t>porro</a:t>
                      </a:r>
                      <a:r>
                        <a:rPr lang="en-US" sz="1400" dirty="0">
                          <a:solidFill>
                            <a:schemeClr val="tx1"/>
                          </a:solidFill>
                          <a:latin typeface="+mn-lt"/>
                        </a:rPr>
                        <a:t> </a:t>
                      </a:r>
                      <a:r>
                        <a:rPr lang="en-US" sz="1400" dirty="0" err="1">
                          <a:solidFill>
                            <a:schemeClr val="tx1"/>
                          </a:solidFill>
                          <a:latin typeface="+mn-lt"/>
                        </a:rPr>
                        <a:t>quisquam</a:t>
                      </a:r>
                      <a:r>
                        <a:rPr lang="en-US" sz="1400" dirty="0">
                          <a:solidFill>
                            <a:schemeClr val="tx1"/>
                          </a:solidFill>
                          <a:latin typeface="+mn-lt"/>
                        </a:rPr>
                        <a:t> </a:t>
                      </a:r>
                      <a:r>
                        <a:rPr lang="en-US" sz="1400" dirty="0" err="1">
                          <a:solidFill>
                            <a:schemeClr val="tx1"/>
                          </a:solidFill>
                          <a:latin typeface="+mn-lt"/>
                        </a:rPr>
                        <a:t>est</a:t>
                      </a:r>
                      <a:r>
                        <a:rPr lang="en-US" sz="1400" dirty="0">
                          <a:solidFill>
                            <a:schemeClr val="tx1"/>
                          </a:solidFill>
                          <a:latin typeface="+mn-lt"/>
                        </a:rPr>
                        <a:t>, qui </a:t>
                      </a:r>
                      <a:r>
                        <a:rPr lang="en-US" sz="1400" dirty="0" err="1">
                          <a:solidFill>
                            <a:schemeClr val="tx1"/>
                          </a:solidFill>
                          <a:latin typeface="+mn-lt"/>
                        </a:rPr>
                        <a:t>dolorem</a:t>
                      </a:r>
                      <a:r>
                        <a:rPr lang="en-US" sz="1400" dirty="0">
                          <a:solidFill>
                            <a:schemeClr val="tx1"/>
                          </a:solidFill>
                          <a:latin typeface="+mn-lt"/>
                        </a:rPr>
                        <a:t> ipsum </a:t>
                      </a:r>
                      <a:r>
                        <a:rPr lang="en-US" sz="1400" dirty="0" err="1">
                          <a:solidFill>
                            <a:schemeClr val="tx1"/>
                          </a:solidFill>
                          <a:latin typeface="+mn-lt"/>
                        </a:rPr>
                        <a:t>quia</a:t>
                      </a:r>
                      <a:r>
                        <a:rPr lang="en-US" sz="1400" dirty="0">
                          <a:solidFill>
                            <a:schemeClr val="tx1"/>
                          </a:solidFill>
                          <a:latin typeface="+mn-lt"/>
                        </a:rPr>
                        <a:t> dolor sit </a:t>
                      </a:r>
                      <a:r>
                        <a:rPr lang="en-US" sz="1400" dirty="0" err="1">
                          <a:solidFill>
                            <a:schemeClr val="tx1"/>
                          </a:solidFill>
                          <a:latin typeface="+mn-lt"/>
                        </a:rPr>
                        <a:t>amet</a:t>
                      </a:r>
                      <a:r>
                        <a:rPr lang="en-US" sz="1400" dirty="0">
                          <a:solidFill>
                            <a:schemeClr val="tx1"/>
                          </a:solidFill>
                          <a:latin typeface="+mn-lt"/>
                        </a:rPr>
                        <a:t>, </a:t>
                      </a:r>
                      <a:r>
                        <a:rPr lang="en-US" sz="1400" dirty="0" err="1">
                          <a:solidFill>
                            <a:schemeClr val="tx1"/>
                          </a:solidFill>
                          <a:latin typeface="+mn-lt"/>
                        </a:rPr>
                        <a:t>consectetur</a:t>
                      </a:r>
                      <a:r>
                        <a:rPr lang="en-US" sz="1400" dirty="0">
                          <a:solidFill>
                            <a:schemeClr val="tx1"/>
                          </a:solidFill>
                          <a:latin typeface="+mn-lt"/>
                        </a:rPr>
                        <a:t>, </a:t>
                      </a:r>
                      <a:r>
                        <a:rPr lang="en-US" sz="1400" dirty="0" err="1">
                          <a:solidFill>
                            <a:schemeClr val="tx1"/>
                          </a:solidFill>
                          <a:latin typeface="+mn-lt"/>
                        </a:rPr>
                        <a:t>adipisci</a:t>
                      </a:r>
                      <a:r>
                        <a:rPr lang="en-US" sz="1400" dirty="0">
                          <a:solidFill>
                            <a:schemeClr val="tx1"/>
                          </a:solidFill>
                          <a:latin typeface="+mn-lt"/>
                        </a:rPr>
                        <a:t> </a:t>
                      </a:r>
                      <a:r>
                        <a:rPr lang="en-US" sz="1400" dirty="0" err="1">
                          <a:solidFill>
                            <a:schemeClr val="tx1"/>
                          </a:solidFill>
                          <a:latin typeface="+mn-lt"/>
                        </a:rPr>
                        <a:t>velit</a:t>
                      </a:r>
                      <a:r>
                        <a:rPr lang="en-US" sz="1400" dirty="0">
                          <a:solidFill>
                            <a:schemeClr val="tx1"/>
                          </a:solidFill>
                          <a:latin typeface="+mn-lt"/>
                        </a:rPr>
                        <a:t>, sed </a:t>
                      </a:r>
                      <a:r>
                        <a:rPr lang="en-US" sz="1400" dirty="0" err="1">
                          <a:solidFill>
                            <a:schemeClr val="tx1"/>
                          </a:solidFill>
                          <a:latin typeface="+mn-lt"/>
                        </a:rPr>
                        <a:t>quia</a:t>
                      </a:r>
                      <a:r>
                        <a:rPr lang="en-US" sz="1400" dirty="0">
                          <a:solidFill>
                            <a:schemeClr val="tx1"/>
                          </a:solidFill>
                          <a:latin typeface="+mn-lt"/>
                        </a:rPr>
                        <a:t> non </a:t>
                      </a:r>
                      <a:r>
                        <a:rPr lang="en-US" sz="1400" dirty="0" err="1">
                          <a:solidFill>
                            <a:schemeClr val="tx1"/>
                          </a:solidFill>
                          <a:latin typeface="+mn-lt"/>
                        </a:rPr>
                        <a:t>numquam</a:t>
                      </a:r>
                      <a:r>
                        <a:rPr lang="en-US" sz="1400" dirty="0">
                          <a:solidFill>
                            <a:schemeClr val="tx1"/>
                          </a:solidFill>
                          <a:latin typeface="+mn-lt"/>
                        </a:rPr>
                        <a:t> </a:t>
                      </a:r>
                      <a:r>
                        <a:rPr lang="en-US" sz="1400" dirty="0" err="1">
                          <a:solidFill>
                            <a:schemeClr val="tx1"/>
                          </a:solidFill>
                          <a:latin typeface="+mn-lt"/>
                        </a:rPr>
                        <a:t>eius</a:t>
                      </a:r>
                      <a:r>
                        <a:rPr lang="en-US" sz="1400" dirty="0">
                          <a:solidFill>
                            <a:schemeClr val="tx1"/>
                          </a:solidFill>
                          <a:latin typeface="+mn-lt"/>
                        </a:rPr>
                        <a:t> </a:t>
                      </a:r>
                      <a:r>
                        <a:rPr lang="en-US" sz="1400" dirty="0" err="1">
                          <a:solidFill>
                            <a:schemeClr val="tx1"/>
                          </a:solidFill>
                          <a:latin typeface="+mn-lt"/>
                        </a:rPr>
                        <a:t>modi</a:t>
                      </a:r>
                      <a:r>
                        <a:rPr lang="en-US" sz="1400" dirty="0">
                          <a:solidFill>
                            <a:schemeClr val="tx1"/>
                          </a:solidFill>
                          <a:latin typeface="+mn-lt"/>
                        </a:rPr>
                        <a:t> </a:t>
                      </a:r>
                      <a:r>
                        <a:rPr lang="en-US" sz="1400" dirty="0" err="1">
                          <a:solidFill>
                            <a:schemeClr val="tx1"/>
                          </a:solidFill>
                          <a:latin typeface="+mn-lt"/>
                        </a:rPr>
                        <a:t>tempora</a:t>
                      </a:r>
                      <a:r>
                        <a:rPr lang="en-US" sz="1400" dirty="0">
                          <a:solidFill>
                            <a:schemeClr val="tx1"/>
                          </a:solidFill>
                          <a:latin typeface="+mn-lt"/>
                        </a:rPr>
                        <a:t> </a:t>
                      </a:r>
                      <a:r>
                        <a:rPr lang="en-US" sz="1400" dirty="0" err="1">
                          <a:solidFill>
                            <a:schemeClr val="tx1"/>
                          </a:solidFill>
                          <a:latin typeface="+mn-lt"/>
                        </a:rPr>
                        <a:t>incidunt</a:t>
                      </a:r>
                      <a:r>
                        <a:rPr lang="en-US" sz="1400" dirty="0">
                          <a:solidFill>
                            <a:schemeClr val="tx1"/>
                          </a:solidFill>
                          <a:latin typeface="+mn-lt"/>
                        </a:rPr>
                        <a:t> </a:t>
                      </a:r>
                      <a:r>
                        <a:rPr lang="en-US" sz="1400" dirty="0" err="1">
                          <a:solidFill>
                            <a:schemeClr val="tx1"/>
                          </a:solidFill>
                          <a:latin typeface="+mn-lt"/>
                        </a:rPr>
                        <a:t>ut</a:t>
                      </a:r>
                      <a:r>
                        <a:rPr lang="en-US" sz="1400" dirty="0">
                          <a:solidFill>
                            <a:schemeClr val="tx1"/>
                          </a:solidFill>
                          <a:latin typeface="+mn-lt"/>
                        </a:rPr>
                        <a:t> </a:t>
                      </a:r>
                      <a:r>
                        <a:rPr lang="en-US" sz="1400" dirty="0" err="1">
                          <a:solidFill>
                            <a:schemeClr val="tx1"/>
                          </a:solidFill>
                          <a:latin typeface="+mn-lt"/>
                        </a:rPr>
                        <a:t>labore</a:t>
                      </a:r>
                      <a:r>
                        <a:rPr lang="en-US" sz="1400" dirty="0">
                          <a:solidFill>
                            <a:schemeClr val="tx1"/>
                          </a:solidFill>
                          <a:latin typeface="+mn-lt"/>
                        </a:rPr>
                        <a:t> et dolore </a:t>
                      </a:r>
                      <a:r>
                        <a:rPr lang="en-US" sz="1400" dirty="0" err="1">
                          <a:solidFill>
                            <a:schemeClr val="tx1"/>
                          </a:solidFill>
                          <a:latin typeface="+mn-lt"/>
                        </a:rPr>
                        <a:t>magnam</a:t>
                      </a:r>
                      <a:r>
                        <a:rPr lang="en-US" sz="1400" dirty="0">
                          <a:solidFill>
                            <a:schemeClr val="tx1"/>
                          </a:solidFill>
                          <a:latin typeface="+mn-lt"/>
                        </a:rPr>
                        <a:t> </a:t>
                      </a:r>
                      <a:r>
                        <a:rPr lang="en-US" sz="1400" dirty="0" err="1">
                          <a:solidFill>
                            <a:schemeClr val="tx1"/>
                          </a:solidFill>
                          <a:latin typeface="+mn-lt"/>
                        </a:rPr>
                        <a:t>aliquam</a:t>
                      </a:r>
                      <a:r>
                        <a:rPr lang="en-US" sz="1400" dirty="0">
                          <a:solidFill>
                            <a:schemeClr val="tx1"/>
                          </a:solidFill>
                          <a:latin typeface="+mn-lt"/>
                        </a:rPr>
                        <a:t> </a:t>
                      </a:r>
                      <a:r>
                        <a:rPr lang="en-US" sz="1400" dirty="0" err="1">
                          <a:solidFill>
                            <a:schemeClr val="tx1"/>
                          </a:solidFill>
                          <a:latin typeface="+mn-lt"/>
                        </a:rPr>
                        <a:t>quaerat</a:t>
                      </a:r>
                      <a:r>
                        <a:rPr lang="en-US" sz="1400" dirty="0">
                          <a:solidFill>
                            <a:schemeClr val="tx1"/>
                          </a:solidFill>
                          <a:latin typeface="+mn-lt"/>
                        </a:rPr>
                        <a:t> </a:t>
                      </a:r>
                      <a:r>
                        <a:rPr lang="en-US" sz="1400" dirty="0" err="1">
                          <a:solidFill>
                            <a:schemeClr val="tx1"/>
                          </a:solidFill>
                          <a:latin typeface="+mn-lt"/>
                        </a:rPr>
                        <a:t>voluptatem</a:t>
                      </a:r>
                      <a:r>
                        <a:rPr lang="en-US" sz="1400" dirty="0">
                          <a:solidFill>
                            <a:schemeClr val="tx1"/>
                          </a:solidFill>
                          <a:latin typeface="+mn-lt"/>
                        </a:rPr>
                        <a:t>.</a:t>
                      </a:r>
                    </a:p>
                  </a:txBody>
                  <a:tcPr marL="90000" marR="90000" marT="90000" marB="90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530327320"/>
                  </a:ext>
                </a:extLst>
              </a:tr>
              <a:tr h="523240">
                <a:tc>
                  <a:txBody>
                    <a:bodyPr/>
                    <a:lstStyle/>
                    <a:p>
                      <a:pPr marL="0" marR="0" lvl="0" indent="0" algn="r" defTabSz="932742" rtl="0" eaLnBrk="1" fontAlgn="auto" latinLnBrk="0" hangingPunct="1">
                        <a:lnSpc>
                          <a:spcPct val="100000"/>
                        </a:lnSpc>
                        <a:spcBef>
                          <a:spcPts val="0"/>
                        </a:spcBef>
                        <a:spcAft>
                          <a:spcPts val="0"/>
                        </a:spcAft>
                        <a:buClrTx/>
                        <a:buSzTx/>
                        <a:buFontTx/>
                        <a:buNone/>
                        <a:tabLst/>
                        <a:defRPr/>
                      </a:pPr>
                      <a:r>
                        <a:rPr lang="en-US" sz="1400" kern="1200" dirty="0">
                          <a:solidFill>
                            <a:schemeClr val="tx1"/>
                          </a:solidFill>
                          <a:latin typeface="+mj-lt"/>
                          <a:ea typeface="+mn-ea"/>
                          <a:cs typeface="+mn-cs"/>
                        </a:rPr>
                        <a:t>Date:</a:t>
                      </a:r>
                    </a:p>
                  </a:txBody>
                  <a:tcPr marL="90000" marR="90000" marT="90000" marB="90000">
                    <a:lnL>
                      <a:noFill/>
                    </a:lnL>
                    <a:lnR w="12700"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400" dirty="0">
                          <a:solidFill>
                            <a:schemeClr val="tx1"/>
                          </a:solidFill>
                          <a:latin typeface="+mn-lt"/>
                        </a:rPr>
                        <a:t>Ut </a:t>
                      </a:r>
                      <a:r>
                        <a:rPr lang="en-US" sz="1400" dirty="0" err="1">
                          <a:solidFill>
                            <a:schemeClr val="tx1"/>
                          </a:solidFill>
                          <a:latin typeface="+mn-lt"/>
                        </a:rPr>
                        <a:t>enim</a:t>
                      </a:r>
                      <a:r>
                        <a:rPr lang="en-US" sz="1400" dirty="0">
                          <a:solidFill>
                            <a:schemeClr val="tx1"/>
                          </a:solidFill>
                          <a:latin typeface="+mn-lt"/>
                        </a:rPr>
                        <a:t> ad minima </a:t>
                      </a:r>
                      <a:r>
                        <a:rPr lang="en-US" sz="1400" dirty="0" err="1">
                          <a:solidFill>
                            <a:schemeClr val="tx1"/>
                          </a:solidFill>
                          <a:latin typeface="+mn-lt"/>
                        </a:rPr>
                        <a:t>veniam</a:t>
                      </a:r>
                      <a:r>
                        <a:rPr lang="en-US" sz="1400" dirty="0">
                          <a:solidFill>
                            <a:schemeClr val="tx1"/>
                          </a:solidFill>
                          <a:latin typeface="+mn-lt"/>
                        </a:rPr>
                        <a:t>, </a:t>
                      </a:r>
                      <a:r>
                        <a:rPr lang="en-US" sz="1400" dirty="0" err="1">
                          <a:solidFill>
                            <a:schemeClr val="tx1"/>
                          </a:solidFill>
                          <a:latin typeface="+mn-lt"/>
                        </a:rPr>
                        <a:t>quis</a:t>
                      </a:r>
                      <a:r>
                        <a:rPr lang="en-US" sz="1400" dirty="0">
                          <a:solidFill>
                            <a:schemeClr val="tx1"/>
                          </a:solidFill>
                          <a:latin typeface="+mn-lt"/>
                        </a:rPr>
                        <a:t> nostrum </a:t>
                      </a:r>
                      <a:r>
                        <a:rPr lang="en-US" sz="1400" dirty="0" err="1">
                          <a:solidFill>
                            <a:schemeClr val="tx1"/>
                          </a:solidFill>
                          <a:latin typeface="+mn-lt"/>
                        </a:rPr>
                        <a:t>exercitationem</a:t>
                      </a:r>
                      <a:r>
                        <a:rPr lang="en-US" sz="1400" dirty="0">
                          <a:solidFill>
                            <a:schemeClr val="tx1"/>
                          </a:solidFill>
                          <a:latin typeface="+mn-lt"/>
                        </a:rPr>
                        <a:t> </a:t>
                      </a:r>
                      <a:r>
                        <a:rPr lang="en-US" sz="1400" dirty="0" err="1">
                          <a:solidFill>
                            <a:schemeClr val="tx1"/>
                          </a:solidFill>
                          <a:latin typeface="+mn-lt"/>
                        </a:rPr>
                        <a:t>ullam</a:t>
                      </a:r>
                      <a:r>
                        <a:rPr lang="en-US" sz="1400" dirty="0">
                          <a:solidFill>
                            <a:schemeClr val="tx1"/>
                          </a:solidFill>
                          <a:latin typeface="+mn-lt"/>
                        </a:rPr>
                        <a:t> corporis </a:t>
                      </a:r>
                      <a:r>
                        <a:rPr lang="en-US" sz="1400" dirty="0" err="1">
                          <a:solidFill>
                            <a:schemeClr val="tx1"/>
                          </a:solidFill>
                          <a:latin typeface="+mn-lt"/>
                        </a:rPr>
                        <a:t>suscipit</a:t>
                      </a:r>
                      <a:r>
                        <a:rPr lang="en-US" sz="1400" dirty="0">
                          <a:solidFill>
                            <a:schemeClr val="tx1"/>
                          </a:solidFill>
                          <a:latin typeface="+mn-lt"/>
                        </a:rPr>
                        <a:t> </a:t>
                      </a:r>
                      <a:r>
                        <a:rPr lang="en-US" sz="1400" dirty="0" err="1">
                          <a:solidFill>
                            <a:schemeClr val="tx1"/>
                          </a:solidFill>
                          <a:latin typeface="+mn-lt"/>
                        </a:rPr>
                        <a:t>laboriosam</a:t>
                      </a:r>
                      <a:r>
                        <a:rPr lang="en-US" sz="1400" dirty="0">
                          <a:solidFill>
                            <a:schemeClr val="tx1"/>
                          </a:solidFill>
                          <a:latin typeface="+mn-lt"/>
                        </a:rPr>
                        <a:t>.</a:t>
                      </a:r>
                    </a:p>
                  </a:txBody>
                  <a:tcPr marL="90000" marR="90000" marT="90000" marB="90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41462541"/>
                  </a:ext>
                </a:extLst>
              </a:tr>
              <a:tr h="523240">
                <a:tc>
                  <a:txBody>
                    <a:bodyPr/>
                    <a:lstStyle/>
                    <a:p>
                      <a:pPr marL="0" marR="0" lvl="0" indent="0" algn="r" defTabSz="932742" rtl="0" eaLnBrk="1" fontAlgn="auto" latinLnBrk="0" hangingPunct="1">
                        <a:lnSpc>
                          <a:spcPct val="100000"/>
                        </a:lnSpc>
                        <a:spcBef>
                          <a:spcPts val="0"/>
                        </a:spcBef>
                        <a:spcAft>
                          <a:spcPts val="0"/>
                        </a:spcAft>
                        <a:buClrTx/>
                        <a:buSzTx/>
                        <a:buFontTx/>
                        <a:buNone/>
                        <a:tabLst/>
                        <a:defRPr/>
                      </a:pPr>
                      <a:r>
                        <a:rPr lang="en-US" sz="1400" kern="1200" dirty="0">
                          <a:solidFill>
                            <a:schemeClr val="tx1"/>
                          </a:solidFill>
                          <a:latin typeface="+mj-lt"/>
                          <a:ea typeface="+mn-ea"/>
                          <a:cs typeface="+mn-cs"/>
                        </a:rPr>
                        <a:t>Date:</a:t>
                      </a:r>
                    </a:p>
                  </a:txBody>
                  <a:tcPr marL="90000" marR="90000" marT="90000" marB="90000">
                    <a:lnL>
                      <a:noFill/>
                    </a:lnL>
                    <a:lnR w="12700"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400" dirty="0" err="1">
                          <a:solidFill>
                            <a:schemeClr val="tx1"/>
                          </a:solidFill>
                          <a:latin typeface="+mn-lt"/>
                        </a:rPr>
                        <a:t>Quis</a:t>
                      </a:r>
                      <a:r>
                        <a:rPr lang="en-US" sz="1400" dirty="0">
                          <a:solidFill>
                            <a:schemeClr val="tx1"/>
                          </a:solidFill>
                          <a:latin typeface="+mn-lt"/>
                        </a:rPr>
                        <a:t> </a:t>
                      </a:r>
                      <a:r>
                        <a:rPr lang="en-US" sz="1400" dirty="0" err="1">
                          <a:solidFill>
                            <a:schemeClr val="tx1"/>
                          </a:solidFill>
                          <a:latin typeface="+mn-lt"/>
                        </a:rPr>
                        <a:t>autem</a:t>
                      </a:r>
                      <a:r>
                        <a:rPr lang="en-US" sz="1400" dirty="0">
                          <a:solidFill>
                            <a:schemeClr val="tx1"/>
                          </a:solidFill>
                          <a:latin typeface="+mn-lt"/>
                        </a:rPr>
                        <a:t> vel </a:t>
                      </a:r>
                      <a:r>
                        <a:rPr lang="en-US" sz="1400" dirty="0" err="1">
                          <a:solidFill>
                            <a:schemeClr val="tx1"/>
                          </a:solidFill>
                          <a:latin typeface="+mn-lt"/>
                        </a:rPr>
                        <a:t>eum</a:t>
                      </a:r>
                      <a:r>
                        <a:rPr lang="en-US" sz="1400" dirty="0">
                          <a:solidFill>
                            <a:schemeClr val="tx1"/>
                          </a:solidFill>
                          <a:latin typeface="+mn-lt"/>
                        </a:rPr>
                        <a:t> </a:t>
                      </a:r>
                      <a:r>
                        <a:rPr lang="en-US" sz="1400" dirty="0" err="1">
                          <a:solidFill>
                            <a:schemeClr val="tx1"/>
                          </a:solidFill>
                          <a:latin typeface="+mn-lt"/>
                        </a:rPr>
                        <a:t>iure</a:t>
                      </a:r>
                      <a:r>
                        <a:rPr lang="en-US" sz="1400" dirty="0">
                          <a:solidFill>
                            <a:schemeClr val="tx1"/>
                          </a:solidFill>
                          <a:latin typeface="+mn-lt"/>
                        </a:rPr>
                        <a:t> </a:t>
                      </a:r>
                      <a:r>
                        <a:rPr lang="en-US" sz="1400" dirty="0" err="1">
                          <a:solidFill>
                            <a:schemeClr val="tx1"/>
                          </a:solidFill>
                          <a:latin typeface="+mn-lt"/>
                        </a:rPr>
                        <a:t>reprehenderit</a:t>
                      </a:r>
                      <a:r>
                        <a:rPr lang="en-US" sz="1400" dirty="0">
                          <a:solidFill>
                            <a:schemeClr val="tx1"/>
                          </a:solidFill>
                          <a:latin typeface="+mn-lt"/>
                        </a:rPr>
                        <a:t> qui in </a:t>
                      </a:r>
                      <a:r>
                        <a:rPr lang="en-US" sz="1400" dirty="0" err="1">
                          <a:solidFill>
                            <a:schemeClr val="tx1"/>
                          </a:solidFill>
                          <a:latin typeface="+mn-lt"/>
                        </a:rPr>
                        <a:t>ea</a:t>
                      </a:r>
                      <a:r>
                        <a:rPr lang="en-US" sz="1400" dirty="0">
                          <a:solidFill>
                            <a:schemeClr val="tx1"/>
                          </a:solidFill>
                          <a:latin typeface="+mn-lt"/>
                        </a:rPr>
                        <a:t> </a:t>
                      </a:r>
                      <a:r>
                        <a:rPr lang="en-US" sz="1400" dirty="0" err="1">
                          <a:solidFill>
                            <a:schemeClr val="tx1"/>
                          </a:solidFill>
                          <a:latin typeface="+mn-lt"/>
                        </a:rPr>
                        <a:t>voluptate</a:t>
                      </a:r>
                      <a:r>
                        <a:rPr lang="en-US" sz="1400" dirty="0">
                          <a:solidFill>
                            <a:schemeClr val="tx1"/>
                          </a:solidFill>
                          <a:latin typeface="+mn-lt"/>
                        </a:rPr>
                        <a:t> </a:t>
                      </a:r>
                      <a:r>
                        <a:rPr lang="en-US" sz="1400" dirty="0" err="1">
                          <a:solidFill>
                            <a:schemeClr val="tx1"/>
                          </a:solidFill>
                          <a:latin typeface="+mn-lt"/>
                        </a:rPr>
                        <a:t>velit</a:t>
                      </a:r>
                      <a:r>
                        <a:rPr lang="en-US" sz="1400" dirty="0">
                          <a:solidFill>
                            <a:schemeClr val="tx1"/>
                          </a:solidFill>
                          <a:latin typeface="+mn-lt"/>
                        </a:rPr>
                        <a:t> </a:t>
                      </a:r>
                      <a:r>
                        <a:rPr lang="en-US" sz="1400" dirty="0" err="1">
                          <a:solidFill>
                            <a:schemeClr val="tx1"/>
                          </a:solidFill>
                          <a:latin typeface="+mn-lt"/>
                        </a:rPr>
                        <a:t>esse</a:t>
                      </a:r>
                      <a:r>
                        <a:rPr lang="en-US" sz="1400" dirty="0">
                          <a:solidFill>
                            <a:schemeClr val="tx1"/>
                          </a:solidFill>
                          <a:latin typeface="+mn-lt"/>
                        </a:rPr>
                        <a:t> </a:t>
                      </a:r>
                      <a:r>
                        <a:rPr lang="en-US" sz="1400" dirty="0" err="1">
                          <a:solidFill>
                            <a:schemeClr val="tx1"/>
                          </a:solidFill>
                          <a:latin typeface="+mn-lt"/>
                        </a:rPr>
                        <a:t>quam</a:t>
                      </a:r>
                      <a:r>
                        <a:rPr lang="en-US" sz="1400" dirty="0">
                          <a:solidFill>
                            <a:schemeClr val="tx1"/>
                          </a:solidFill>
                          <a:latin typeface="+mn-lt"/>
                        </a:rPr>
                        <a:t> nihil.</a:t>
                      </a:r>
                    </a:p>
                  </a:txBody>
                  <a:tcPr marL="90000" marR="90000" marT="90000" marB="90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95794623"/>
                  </a:ext>
                </a:extLst>
              </a:tr>
            </a:tbl>
          </a:graphicData>
        </a:graphic>
      </p:graphicFrame>
      <p:sp>
        <p:nvSpPr>
          <p:cNvPr id="3" name="TextBox 2">
            <a:extLst>
              <a:ext uri="{FF2B5EF4-FFF2-40B4-BE49-F238E27FC236}">
                <a16:creationId xmlns:a16="http://schemas.microsoft.com/office/drawing/2014/main" id="{468B45B4-DC09-0A48-9F89-97F8FB70C14E}"/>
              </a:ext>
            </a:extLst>
          </p:cNvPr>
          <p:cNvSpPr txBox="1"/>
          <p:nvPr/>
        </p:nvSpPr>
        <p:spPr>
          <a:xfrm flipH="1">
            <a:off x="583406" y="1436688"/>
            <a:ext cx="11025188" cy="581025"/>
          </a:xfrm>
          <a:prstGeom prst="rect">
            <a:avLst/>
          </a:prstGeom>
          <a:noFill/>
        </p:spPr>
        <p:txBody>
          <a:bodyPr wrap="square" lIns="0" tIns="0" rIns="0" bIns="0" rtlCol="0">
            <a:noAutofit/>
          </a:bodyPr>
          <a:lstStyle/>
          <a:p>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Ut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a:t>
            </a:r>
            <a:endParaRPr lang="en-US" sz="2000" dirty="0"/>
          </a:p>
        </p:txBody>
      </p:sp>
    </p:spTree>
    <p:extLst>
      <p:ext uri="{BB962C8B-B14F-4D97-AF65-F5344CB8AC3E}">
        <p14:creationId xmlns:p14="http://schemas.microsoft.com/office/powerpoint/2010/main" val="2570900106"/>
      </p:ext>
    </p:extLst>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36114-7639-2C47-9E26-94C45434FDF1}"/>
              </a:ext>
            </a:extLst>
          </p:cNvPr>
          <p:cNvSpPr>
            <a:spLocks noGrp="1"/>
          </p:cNvSpPr>
          <p:nvPr>
            <p:ph type="title"/>
          </p:nvPr>
        </p:nvSpPr>
        <p:spPr/>
        <p:txBody>
          <a:bodyPr/>
          <a:lstStyle/>
          <a:p>
            <a:r>
              <a:rPr lang="en-US" dirty="0"/>
              <a:t>Resources</a:t>
            </a:r>
          </a:p>
        </p:txBody>
      </p:sp>
      <p:sp>
        <p:nvSpPr>
          <p:cNvPr id="3" name="Text Placeholder 2">
            <a:extLst>
              <a:ext uri="{FF2B5EF4-FFF2-40B4-BE49-F238E27FC236}">
                <a16:creationId xmlns:a16="http://schemas.microsoft.com/office/drawing/2014/main" id="{514699CA-6E43-8C47-BB3B-CC3DCD976BEB}"/>
              </a:ext>
            </a:extLst>
          </p:cNvPr>
          <p:cNvSpPr>
            <a:spLocks noGrp="1"/>
          </p:cNvSpPr>
          <p:nvPr>
            <p:ph type="body" sz="quarter" idx="12"/>
          </p:nvPr>
        </p:nvSpPr>
        <p:spPr>
          <a:xfrm>
            <a:off x="8688289" y="718472"/>
            <a:ext cx="2921100" cy="369332"/>
          </a:xfrm>
        </p:spPr>
        <p:txBody>
          <a:bodyPr/>
          <a:lstStyle/>
          <a:p>
            <a:r>
              <a:rPr lang="en-US" dirty="0"/>
              <a:t>Resource type</a:t>
            </a:r>
          </a:p>
        </p:txBody>
      </p:sp>
      <p:sp>
        <p:nvSpPr>
          <p:cNvPr id="4" name="Text Placeholder 3">
            <a:extLst>
              <a:ext uri="{FF2B5EF4-FFF2-40B4-BE49-F238E27FC236}">
                <a16:creationId xmlns:a16="http://schemas.microsoft.com/office/drawing/2014/main" id="{38B99A0D-77CA-744D-93D7-F76F58CD6387}"/>
              </a:ext>
            </a:extLst>
          </p:cNvPr>
          <p:cNvSpPr>
            <a:spLocks noGrp="1"/>
          </p:cNvSpPr>
          <p:nvPr>
            <p:ph type="body" sz="quarter" idx="13"/>
          </p:nvPr>
        </p:nvSpPr>
        <p:spPr>
          <a:xfrm>
            <a:off x="8688288" y="1346405"/>
            <a:ext cx="2921101" cy="991041"/>
          </a:xfrm>
        </p:spPr>
        <p:txBody>
          <a:bodyPr/>
          <a:lstStyle/>
          <a:p>
            <a:r>
              <a:rPr lang="en-US" dirty="0"/>
              <a:t>Resource name</a:t>
            </a:r>
          </a:p>
          <a:p>
            <a:r>
              <a:rPr lang="en-US" dirty="0"/>
              <a:t>Resource name</a:t>
            </a:r>
          </a:p>
          <a:p>
            <a:r>
              <a:rPr lang="en-US" dirty="0"/>
              <a:t>Resource name</a:t>
            </a:r>
          </a:p>
          <a:p>
            <a:pPr marL="0" indent="0">
              <a:buNone/>
            </a:pPr>
            <a:endParaRPr lang="en-US" dirty="0"/>
          </a:p>
        </p:txBody>
      </p:sp>
      <p:sp>
        <p:nvSpPr>
          <p:cNvPr id="5" name="Text Placeholder 4">
            <a:extLst>
              <a:ext uri="{FF2B5EF4-FFF2-40B4-BE49-F238E27FC236}">
                <a16:creationId xmlns:a16="http://schemas.microsoft.com/office/drawing/2014/main" id="{D70B4EF1-9981-6F4A-877C-86F22F4F1B8B}"/>
              </a:ext>
            </a:extLst>
          </p:cNvPr>
          <p:cNvSpPr>
            <a:spLocks noGrp="1"/>
          </p:cNvSpPr>
          <p:nvPr>
            <p:ph type="body" sz="quarter" idx="14"/>
          </p:nvPr>
        </p:nvSpPr>
        <p:spPr>
          <a:xfrm>
            <a:off x="4943872" y="718472"/>
            <a:ext cx="2921100" cy="369332"/>
          </a:xfrm>
        </p:spPr>
        <p:txBody>
          <a:bodyPr/>
          <a:lstStyle/>
          <a:p>
            <a:r>
              <a:rPr lang="en-US" dirty="0"/>
              <a:t>Resource type</a:t>
            </a:r>
          </a:p>
        </p:txBody>
      </p:sp>
      <p:sp>
        <p:nvSpPr>
          <p:cNvPr id="6" name="Text Placeholder 5">
            <a:extLst>
              <a:ext uri="{FF2B5EF4-FFF2-40B4-BE49-F238E27FC236}">
                <a16:creationId xmlns:a16="http://schemas.microsoft.com/office/drawing/2014/main" id="{129246AE-BB69-494B-8D36-723CE87F350F}"/>
              </a:ext>
            </a:extLst>
          </p:cNvPr>
          <p:cNvSpPr>
            <a:spLocks noGrp="1"/>
          </p:cNvSpPr>
          <p:nvPr>
            <p:ph type="body" sz="quarter" idx="15"/>
          </p:nvPr>
        </p:nvSpPr>
        <p:spPr>
          <a:xfrm>
            <a:off x="4943871" y="1346405"/>
            <a:ext cx="2921101" cy="732508"/>
          </a:xfrm>
        </p:spPr>
        <p:txBody>
          <a:bodyPr/>
          <a:lstStyle/>
          <a:p>
            <a:r>
              <a:rPr lang="en-US" dirty="0"/>
              <a:t>Resource name</a:t>
            </a:r>
          </a:p>
          <a:p>
            <a:r>
              <a:rPr lang="en-US" dirty="0"/>
              <a:t>Resource name</a:t>
            </a:r>
          </a:p>
          <a:p>
            <a:r>
              <a:rPr lang="en-US" dirty="0"/>
              <a:t>Resource name</a:t>
            </a:r>
          </a:p>
        </p:txBody>
      </p:sp>
      <p:sp>
        <p:nvSpPr>
          <p:cNvPr id="7" name="Text Placeholder 6">
            <a:extLst>
              <a:ext uri="{FF2B5EF4-FFF2-40B4-BE49-F238E27FC236}">
                <a16:creationId xmlns:a16="http://schemas.microsoft.com/office/drawing/2014/main" id="{DB798626-3F16-DF42-80C0-F36C1DA51037}"/>
              </a:ext>
            </a:extLst>
          </p:cNvPr>
          <p:cNvSpPr>
            <a:spLocks noGrp="1"/>
          </p:cNvSpPr>
          <p:nvPr>
            <p:ph type="body" sz="quarter" idx="16"/>
          </p:nvPr>
        </p:nvSpPr>
        <p:spPr>
          <a:xfrm>
            <a:off x="8688388" y="2528888"/>
            <a:ext cx="2921100" cy="369332"/>
          </a:xfrm>
        </p:spPr>
        <p:txBody>
          <a:bodyPr/>
          <a:lstStyle/>
          <a:p>
            <a:r>
              <a:rPr lang="en-US" dirty="0"/>
              <a:t>Resource type</a:t>
            </a:r>
          </a:p>
        </p:txBody>
      </p:sp>
      <p:sp>
        <p:nvSpPr>
          <p:cNvPr id="8" name="Text Placeholder 7">
            <a:extLst>
              <a:ext uri="{FF2B5EF4-FFF2-40B4-BE49-F238E27FC236}">
                <a16:creationId xmlns:a16="http://schemas.microsoft.com/office/drawing/2014/main" id="{74258151-C825-554A-A95A-5C9A11D3D9A3}"/>
              </a:ext>
            </a:extLst>
          </p:cNvPr>
          <p:cNvSpPr>
            <a:spLocks noGrp="1"/>
          </p:cNvSpPr>
          <p:nvPr>
            <p:ph type="body" sz="quarter" idx="17"/>
          </p:nvPr>
        </p:nvSpPr>
        <p:spPr>
          <a:xfrm>
            <a:off x="8688387" y="3156821"/>
            <a:ext cx="2921101" cy="732508"/>
          </a:xfrm>
        </p:spPr>
        <p:txBody>
          <a:bodyPr/>
          <a:lstStyle/>
          <a:p>
            <a:r>
              <a:rPr lang="en-US" dirty="0"/>
              <a:t>Resource name</a:t>
            </a:r>
          </a:p>
          <a:p>
            <a:r>
              <a:rPr lang="en-US" dirty="0"/>
              <a:t>Resource name</a:t>
            </a:r>
          </a:p>
          <a:p>
            <a:r>
              <a:rPr lang="en-US" dirty="0"/>
              <a:t>Resource name</a:t>
            </a:r>
          </a:p>
        </p:txBody>
      </p:sp>
      <p:sp>
        <p:nvSpPr>
          <p:cNvPr id="9" name="Text Placeholder 8">
            <a:extLst>
              <a:ext uri="{FF2B5EF4-FFF2-40B4-BE49-F238E27FC236}">
                <a16:creationId xmlns:a16="http://schemas.microsoft.com/office/drawing/2014/main" id="{BD0C6322-A026-4148-B717-B2AA58A90166}"/>
              </a:ext>
            </a:extLst>
          </p:cNvPr>
          <p:cNvSpPr>
            <a:spLocks noGrp="1"/>
          </p:cNvSpPr>
          <p:nvPr>
            <p:ph type="body" sz="quarter" idx="18"/>
          </p:nvPr>
        </p:nvSpPr>
        <p:spPr>
          <a:xfrm>
            <a:off x="4943971" y="2528888"/>
            <a:ext cx="2921100" cy="369332"/>
          </a:xfrm>
        </p:spPr>
        <p:txBody>
          <a:bodyPr/>
          <a:lstStyle/>
          <a:p>
            <a:r>
              <a:rPr lang="en-US" dirty="0"/>
              <a:t>Resource type</a:t>
            </a:r>
          </a:p>
        </p:txBody>
      </p:sp>
      <p:sp>
        <p:nvSpPr>
          <p:cNvPr id="10" name="Text Placeholder 9">
            <a:extLst>
              <a:ext uri="{FF2B5EF4-FFF2-40B4-BE49-F238E27FC236}">
                <a16:creationId xmlns:a16="http://schemas.microsoft.com/office/drawing/2014/main" id="{D3E0D82D-791D-9248-B0EB-28A8A348D84C}"/>
              </a:ext>
            </a:extLst>
          </p:cNvPr>
          <p:cNvSpPr>
            <a:spLocks noGrp="1"/>
          </p:cNvSpPr>
          <p:nvPr>
            <p:ph type="body" sz="quarter" idx="19"/>
          </p:nvPr>
        </p:nvSpPr>
        <p:spPr>
          <a:xfrm>
            <a:off x="4943970" y="3156821"/>
            <a:ext cx="2921101" cy="732508"/>
          </a:xfrm>
        </p:spPr>
        <p:txBody>
          <a:bodyPr/>
          <a:lstStyle/>
          <a:p>
            <a:r>
              <a:rPr lang="en-US" dirty="0"/>
              <a:t>Resource name</a:t>
            </a:r>
          </a:p>
          <a:p>
            <a:r>
              <a:rPr lang="en-US" dirty="0"/>
              <a:t>Resource name</a:t>
            </a:r>
          </a:p>
          <a:p>
            <a:r>
              <a:rPr lang="en-US" dirty="0"/>
              <a:t>Resource name</a:t>
            </a:r>
          </a:p>
        </p:txBody>
      </p:sp>
      <p:sp>
        <p:nvSpPr>
          <p:cNvPr id="11" name="Text Placeholder 10">
            <a:extLst>
              <a:ext uri="{FF2B5EF4-FFF2-40B4-BE49-F238E27FC236}">
                <a16:creationId xmlns:a16="http://schemas.microsoft.com/office/drawing/2014/main" id="{2FA107AF-D602-F148-A279-A576DF3534CD}"/>
              </a:ext>
            </a:extLst>
          </p:cNvPr>
          <p:cNvSpPr>
            <a:spLocks noGrp="1"/>
          </p:cNvSpPr>
          <p:nvPr>
            <p:ph type="body" sz="quarter" idx="20"/>
          </p:nvPr>
        </p:nvSpPr>
        <p:spPr>
          <a:xfrm>
            <a:off x="8688388" y="4508500"/>
            <a:ext cx="2921100" cy="369332"/>
          </a:xfrm>
        </p:spPr>
        <p:txBody>
          <a:bodyPr/>
          <a:lstStyle/>
          <a:p>
            <a:r>
              <a:rPr lang="en-US" dirty="0"/>
              <a:t>Resource type</a:t>
            </a:r>
          </a:p>
        </p:txBody>
      </p:sp>
      <p:sp>
        <p:nvSpPr>
          <p:cNvPr id="12" name="Text Placeholder 11">
            <a:extLst>
              <a:ext uri="{FF2B5EF4-FFF2-40B4-BE49-F238E27FC236}">
                <a16:creationId xmlns:a16="http://schemas.microsoft.com/office/drawing/2014/main" id="{68219E39-4D8F-B041-B4CC-8818FEBF4450}"/>
              </a:ext>
            </a:extLst>
          </p:cNvPr>
          <p:cNvSpPr>
            <a:spLocks noGrp="1"/>
          </p:cNvSpPr>
          <p:nvPr>
            <p:ph type="body" sz="quarter" idx="21"/>
          </p:nvPr>
        </p:nvSpPr>
        <p:spPr>
          <a:xfrm>
            <a:off x="8688387" y="5136433"/>
            <a:ext cx="2921101" cy="732508"/>
          </a:xfrm>
        </p:spPr>
        <p:txBody>
          <a:bodyPr/>
          <a:lstStyle/>
          <a:p>
            <a:r>
              <a:rPr lang="en-US" dirty="0"/>
              <a:t>Resource name</a:t>
            </a:r>
          </a:p>
          <a:p>
            <a:r>
              <a:rPr lang="en-US" dirty="0"/>
              <a:t>Resource name</a:t>
            </a:r>
          </a:p>
          <a:p>
            <a:r>
              <a:rPr lang="en-US" dirty="0"/>
              <a:t>Resource name</a:t>
            </a:r>
          </a:p>
        </p:txBody>
      </p:sp>
      <p:sp>
        <p:nvSpPr>
          <p:cNvPr id="13" name="Text Placeholder 12">
            <a:extLst>
              <a:ext uri="{FF2B5EF4-FFF2-40B4-BE49-F238E27FC236}">
                <a16:creationId xmlns:a16="http://schemas.microsoft.com/office/drawing/2014/main" id="{350DF6A7-ECBB-5444-8EBE-7C12D8746CE6}"/>
              </a:ext>
            </a:extLst>
          </p:cNvPr>
          <p:cNvSpPr>
            <a:spLocks noGrp="1"/>
          </p:cNvSpPr>
          <p:nvPr>
            <p:ph type="body" sz="quarter" idx="22"/>
          </p:nvPr>
        </p:nvSpPr>
        <p:spPr>
          <a:xfrm>
            <a:off x="4943971" y="4508500"/>
            <a:ext cx="2921100" cy="369332"/>
          </a:xfrm>
        </p:spPr>
        <p:txBody>
          <a:bodyPr/>
          <a:lstStyle/>
          <a:p>
            <a:r>
              <a:rPr lang="en-US" dirty="0"/>
              <a:t>Resource type</a:t>
            </a:r>
          </a:p>
        </p:txBody>
      </p:sp>
      <p:sp>
        <p:nvSpPr>
          <p:cNvPr id="14" name="Text Placeholder 13">
            <a:extLst>
              <a:ext uri="{FF2B5EF4-FFF2-40B4-BE49-F238E27FC236}">
                <a16:creationId xmlns:a16="http://schemas.microsoft.com/office/drawing/2014/main" id="{0892CA4C-30DB-C541-AEC1-DD5E00A71854}"/>
              </a:ext>
            </a:extLst>
          </p:cNvPr>
          <p:cNvSpPr>
            <a:spLocks noGrp="1"/>
          </p:cNvSpPr>
          <p:nvPr>
            <p:ph type="body" sz="quarter" idx="23"/>
          </p:nvPr>
        </p:nvSpPr>
        <p:spPr>
          <a:xfrm>
            <a:off x="4943970" y="5136433"/>
            <a:ext cx="2921101" cy="732508"/>
          </a:xfrm>
        </p:spPr>
        <p:txBody>
          <a:bodyPr/>
          <a:lstStyle/>
          <a:p>
            <a:r>
              <a:rPr lang="en-US" dirty="0"/>
              <a:t>Resource name</a:t>
            </a:r>
          </a:p>
          <a:p>
            <a:r>
              <a:rPr lang="en-US" dirty="0"/>
              <a:t>Resource name</a:t>
            </a:r>
          </a:p>
          <a:p>
            <a:r>
              <a:rPr lang="en-US" dirty="0"/>
              <a:t>Resource name</a:t>
            </a:r>
          </a:p>
        </p:txBody>
      </p:sp>
    </p:spTree>
    <p:extLst>
      <p:ext uri="{BB962C8B-B14F-4D97-AF65-F5344CB8AC3E}">
        <p14:creationId xmlns:p14="http://schemas.microsoft.com/office/powerpoint/2010/main" val="3375359074"/>
      </p:ext>
    </p:extLst>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8CDB890-0CE9-1A42-BB37-B770185B8841}"/>
              </a:ext>
            </a:extLst>
          </p:cNvPr>
          <p:cNvSpPr>
            <a:spLocks noGrp="1"/>
          </p:cNvSpPr>
          <p:nvPr>
            <p:ph type="body" sz="quarter" idx="10"/>
          </p:nvPr>
        </p:nvSpPr>
        <p:spPr/>
        <p:txBody>
          <a:bodyPr/>
          <a:lstStyle/>
          <a:p>
            <a:r>
              <a:rPr lang="en-US" dirty="0"/>
              <a:t>Appendix</a:t>
            </a:r>
          </a:p>
        </p:txBody>
      </p:sp>
    </p:spTree>
    <p:extLst>
      <p:ext uri="{BB962C8B-B14F-4D97-AF65-F5344CB8AC3E}">
        <p14:creationId xmlns:p14="http://schemas.microsoft.com/office/powerpoint/2010/main" val="2452789509"/>
      </p:ext>
    </p:extLst>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7700899C-650C-42C3-8406-ADB356A1830B}"/>
              </a:ext>
            </a:extLst>
          </p:cNvPr>
          <p:cNvGraphicFramePr>
            <a:graphicFrameLocks noGrp="1"/>
          </p:cNvGraphicFramePr>
          <p:nvPr>
            <p:extLst>
              <p:ext uri="{D42A27DB-BD31-4B8C-83A1-F6EECF244321}">
                <p14:modId xmlns:p14="http://schemas.microsoft.com/office/powerpoint/2010/main" val="1079320714"/>
              </p:ext>
            </p:extLst>
          </p:nvPr>
        </p:nvGraphicFramePr>
        <p:xfrm>
          <a:off x="457192" y="874282"/>
          <a:ext cx="11521704" cy="2743200"/>
        </p:xfrm>
        <a:graphic>
          <a:graphicData uri="http://schemas.openxmlformats.org/drawingml/2006/table">
            <a:tbl>
              <a:tblPr>
                <a:tableStyleId>{5C22544A-7EE6-4342-B048-85BDC9FD1C3A}</a:tableStyleId>
              </a:tblPr>
              <a:tblGrid>
                <a:gridCol w="960142">
                  <a:extLst>
                    <a:ext uri="{9D8B030D-6E8A-4147-A177-3AD203B41FA5}">
                      <a16:colId xmlns:a16="http://schemas.microsoft.com/office/drawing/2014/main" val="3545333302"/>
                    </a:ext>
                  </a:extLst>
                </a:gridCol>
                <a:gridCol w="960142">
                  <a:extLst>
                    <a:ext uri="{9D8B030D-6E8A-4147-A177-3AD203B41FA5}">
                      <a16:colId xmlns:a16="http://schemas.microsoft.com/office/drawing/2014/main" val="2085789621"/>
                    </a:ext>
                  </a:extLst>
                </a:gridCol>
                <a:gridCol w="960142">
                  <a:extLst>
                    <a:ext uri="{9D8B030D-6E8A-4147-A177-3AD203B41FA5}">
                      <a16:colId xmlns:a16="http://schemas.microsoft.com/office/drawing/2014/main" val="1781478402"/>
                    </a:ext>
                  </a:extLst>
                </a:gridCol>
                <a:gridCol w="960142">
                  <a:extLst>
                    <a:ext uri="{9D8B030D-6E8A-4147-A177-3AD203B41FA5}">
                      <a16:colId xmlns:a16="http://schemas.microsoft.com/office/drawing/2014/main" val="866376207"/>
                    </a:ext>
                  </a:extLst>
                </a:gridCol>
                <a:gridCol w="960142">
                  <a:extLst>
                    <a:ext uri="{9D8B030D-6E8A-4147-A177-3AD203B41FA5}">
                      <a16:colId xmlns:a16="http://schemas.microsoft.com/office/drawing/2014/main" val="1958708367"/>
                    </a:ext>
                  </a:extLst>
                </a:gridCol>
                <a:gridCol w="960142">
                  <a:extLst>
                    <a:ext uri="{9D8B030D-6E8A-4147-A177-3AD203B41FA5}">
                      <a16:colId xmlns:a16="http://schemas.microsoft.com/office/drawing/2014/main" val="868269742"/>
                    </a:ext>
                  </a:extLst>
                </a:gridCol>
                <a:gridCol w="960142">
                  <a:extLst>
                    <a:ext uri="{9D8B030D-6E8A-4147-A177-3AD203B41FA5}">
                      <a16:colId xmlns:a16="http://schemas.microsoft.com/office/drawing/2014/main" val="2574187171"/>
                    </a:ext>
                  </a:extLst>
                </a:gridCol>
                <a:gridCol w="960142">
                  <a:extLst>
                    <a:ext uri="{9D8B030D-6E8A-4147-A177-3AD203B41FA5}">
                      <a16:colId xmlns:a16="http://schemas.microsoft.com/office/drawing/2014/main" val="1633163628"/>
                    </a:ext>
                  </a:extLst>
                </a:gridCol>
                <a:gridCol w="960142">
                  <a:extLst>
                    <a:ext uri="{9D8B030D-6E8A-4147-A177-3AD203B41FA5}">
                      <a16:colId xmlns:a16="http://schemas.microsoft.com/office/drawing/2014/main" val="984020324"/>
                    </a:ext>
                  </a:extLst>
                </a:gridCol>
                <a:gridCol w="960142">
                  <a:extLst>
                    <a:ext uri="{9D8B030D-6E8A-4147-A177-3AD203B41FA5}">
                      <a16:colId xmlns:a16="http://schemas.microsoft.com/office/drawing/2014/main" val="1478484229"/>
                    </a:ext>
                  </a:extLst>
                </a:gridCol>
                <a:gridCol w="960142">
                  <a:extLst>
                    <a:ext uri="{9D8B030D-6E8A-4147-A177-3AD203B41FA5}">
                      <a16:colId xmlns:a16="http://schemas.microsoft.com/office/drawing/2014/main" val="3614713011"/>
                    </a:ext>
                  </a:extLst>
                </a:gridCol>
                <a:gridCol w="960142">
                  <a:extLst>
                    <a:ext uri="{9D8B030D-6E8A-4147-A177-3AD203B41FA5}">
                      <a16:colId xmlns:a16="http://schemas.microsoft.com/office/drawing/2014/main" val="1904622046"/>
                    </a:ext>
                  </a:extLst>
                </a:gridCol>
              </a:tblGrid>
              <a:tr h="914400">
                <a:tc gridSpan="12">
                  <a:txBody>
                    <a:bodyPr/>
                    <a:lstStyle/>
                    <a:p>
                      <a:r>
                        <a:rPr lang="en-US" sz="1000" b="1" i="0" kern="1200" cap="none" spc="50" baseline="0" dirty="0">
                          <a:ln w="3175">
                            <a:noFill/>
                          </a:ln>
                          <a:gradFill>
                            <a:gsLst>
                              <a:gs pos="16446">
                                <a:schemeClr val="tx2"/>
                              </a:gs>
                              <a:gs pos="79000">
                                <a:schemeClr val="tx2"/>
                              </a:gs>
                            </a:gsLst>
                            <a:lin ang="5400000" scaled="0"/>
                          </a:gradFill>
                          <a:effectLst/>
                          <a:latin typeface="+mn-lt"/>
                          <a:ea typeface="+mn-ea"/>
                          <a:cs typeface="Segoe UI Semibold" panose="020B0702040204020203" pitchFamily="34" charset="0"/>
                        </a:rPr>
                        <a:t>INDUSTRY SECTORS</a:t>
                      </a:r>
                      <a:endParaRPr lang="en-US" sz="900" b="0" i="0" kern="1200" cap="none" spc="0" baseline="0" dirty="0">
                        <a:ln w="3175">
                          <a:noFill/>
                        </a:ln>
                        <a:gradFill>
                          <a:gsLst>
                            <a:gs pos="31830">
                              <a:schemeClr val="tx1"/>
                            </a:gs>
                            <a:gs pos="85000">
                              <a:schemeClr val="tx1"/>
                            </a:gs>
                          </a:gsLst>
                          <a:lin ang="5400000" scaled="0"/>
                        </a:gradFill>
                        <a:effectLst/>
                        <a:latin typeface="+mn-lt"/>
                        <a:ea typeface="+mn-ea"/>
                        <a:cs typeface="Segoe UI Semibold" panose="020B0702040204020203" pitchFamily="34" charset="0"/>
                      </a:endParaRPr>
                    </a:p>
                  </a:txBody>
                  <a:tcPr marL="0" marR="0" marT="0" marB="91440" anchor="b">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lang="en-US" sz="600" dirty="0">
                        <a:gradFill>
                          <a:gsLst>
                            <a:gs pos="0">
                              <a:schemeClr val="tx1">
                                <a:lumMod val="40000"/>
                                <a:lumOff val="60000"/>
                              </a:schemeClr>
                            </a:gs>
                            <a:gs pos="100000">
                              <a:schemeClr val="tx1">
                                <a:lumMod val="40000"/>
                                <a:lumOff val="60000"/>
                              </a:schemeClr>
                            </a:gs>
                          </a:gsLst>
                          <a:lin ang="5400000" scaled="0"/>
                        </a:gradFill>
                      </a:endParaRPr>
                    </a:p>
                  </a:txBody>
                  <a:tcPr marL="43656" marR="43656" marT="43656" marB="4365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hMerge="1">
                  <a:txBody>
                    <a:bodyPr/>
                    <a:lstStyle/>
                    <a:p>
                      <a:endParaRPr lang="en-US" sz="600" dirty="0">
                        <a:gradFill>
                          <a:gsLst>
                            <a:gs pos="0">
                              <a:schemeClr val="tx1">
                                <a:lumMod val="40000"/>
                                <a:lumOff val="60000"/>
                              </a:schemeClr>
                            </a:gs>
                            <a:gs pos="100000">
                              <a:schemeClr val="tx1">
                                <a:lumMod val="40000"/>
                                <a:lumOff val="60000"/>
                              </a:schemeClr>
                            </a:gs>
                          </a:gsLst>
                          <a:lin ang="5400000" scaled="0"/>
                        </a:gradFill>
                      </a:endParaRPr>
                    </a:p>
                  </a:txBody>
                  <a:tcPr marL="43656" marR="43656" marT="43656" marB="4365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hMerge="1">
                  <a:txBody>
                    <a:bodyPr/>
                    <a:lstStyle/>
                    <a:p>
                      <a:endParaRPr lang="en-US" sz="600">
                        <a:gradFill>
                          <a:gsLst>
                            <a:gs pos="0">
                              <a:schemeClr val="tx1">
                                <a:lumMod val="40000"/>
                                <a:lumOff val="60000"/>
                              </a:schemeClr>
                            </a:gs>
                            <a:gs pos="100000">
                              <a:schemeClr val="tx1">
                                <a:lumMod val="40000"/>
                                <a:lumOff val="60000"/>
                              </a:schemeClr>
                            </a:gs>
                          </a:gsLst>
                          <a:lin ang="5400000" scaled="0"/>
                        </a:gradFill>
                      </a:endParaRPr>
                    </a:p>
                  </a:txBody>
                  <a:tcPr marL="43656" marR="43656" marT="43656" marB="4365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hMerge="1">
                  <a:txBody>
                    <a:bodyPr/>
                    <a:lstStyle/>
                    <a:p>
                      <a:endParaRPr lang="en-US" sz="600">
                        <a:gradFill>
                          <a:gsLst>
                            <a:gs pos="0">
                              <a:schemeClr val="tx1">
                                <a:lumMod val="40000"/>
                                <a:lumOff val="60000"/>
                              </a:schemeClr>
                            </a:gs>
                            <a:gs pos="100000">
                              <a:schemeClr val="tx1">
                                <a:lumMod val="40000"/>
                                <a:lumOff val="60000"/>
                              </a:schemeClr>
                            </a:gs>
                          </a:gsLst>
                          <a:lin ang="5400000" scaled="0"/>
                        </a:gradFill>
                      </a:endParaRPr>
                    </a:p>
                  </a:txBody>
                  <a:tcPr marL="43656" marR="43656" marT="43656" marB="4365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hMerge="1">
                  <a:txBody>
                    <a:bodyPr/>
                    <a:lstStyle/>
                    <a:p>
                      <a:endParaRPr lang="en-US" sz="600">
                        <a:gradFill>
                          <a:gsLst>
                            <a:gs pos="0">
                              <a:schemeClr val="tx1">
                                <a:lumMod val="40000"/>
                                <a:lumOff val="60000"/>
                              </a:schemeClr>
                            </a:gs>
                            <a:gs pos="100000">
                              <a:schemeClr val="tx1">
                                <a:lumMod val="40000"/>
                                <a:lumOff val="60000"/>
                              </a:schemeClr>
                            </a:gs>
                          </a:gsLst>
                          <a:lin ang="5400000" scaled="0"/>
                        </a:gradFill>
                      </a:endParaRPr>
                    </a:p>
                  </a:txBody>
                  <a:tcPr marL="43656" marR="43656" marT="43656" marB="4365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hMerge="1">
                  <a:txBody>
                    <a:bodyPr/>
                    <a:lstStyle/>
                    <a:p>
                      <a:endParaRPr lang="en-US" sz="600">
                        <a:gradFill>
                          <a:gsLst>
                            <a:gs pos="0">
                              <a:schemeClr val="tx1">
                                <a:lumMod val="40000"/>
                                <a:lumOff val="60000"/>
                              </a:schemeClr>
                            </a:gs>
                            <a:gs pos="100000">
                              <a:schemeClr val="tx1">
                                <a:lumMod val="40000"/>
                                <a:lumOff val="60000"/>
                              </a:schemeClr>
                            </a:gs>
                          </a:gsLst>
                          <a:lin ang="5400000" scaled="0"/>
                        </a:gradFill>
                      </a:endParaRPr>
                    </a:p>
                  </a:txBody>
                  <a:tcPr marL="43656" marR="43656" marT="43656" marB="4365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hMerge="1">
                  <a:txBody>
                    <a:bodyPr/>
                    <a:lstStyle/>
                    <a:p>
                      <a:endParaRPr lang="en-US" sz="600">
                        <a:gradFill>
                          <a:gsLst>
                            <a:gs pos="0">
                              <a:schemeClr val="tx1">
                                <a:lumMod val="40000"/>
                                <a:lumOff val="60000"/>
                              </a:schemeClr>
                            </a:gs>
                            <a:gs pos="100000">
                              <a:schemeClr val="tx1">
                                <a:lumMod val="40000"/>
                                <a:lumOff val="60000"/>
                              </a:schemeClr>
                            </a:gs>
                          </a:gsLst>
                          <a:lin ang="5400000" scaled="0"/>
                        </a:gradFill>
                      </a:endParaRPr>
                    </a:p>
                  </a:txBody>
                  <a:tcPr marL="43656" marR="43656" marT="43656" marB="4365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hMerge="1">
                  <a:txBody>
                    <a:bodyPr/>
                    <a:lstStyle/>
                    <a:p>
                      <a:endParaRPr lang="en-US" sz="600">
                        <a:gradFill>
                          <a:gsLst>
                            <a:gs pos="0">
                              <a:schemeClr val="tx1">
                                <a:lumMod val="40000"/>
                                <a:lumOff val="60000"/>
                              </a:schemeClr>
                            </a:gs>
                            <a:gs pos="100000">
                              <a:schemeClr val="tx1">
                                <a:lumMod val="40000"/>
                                <a:lumOff val="60000"/>
                              </a:schemeClr>
                            </a:gs>
                          </a:gsLst>
                          <a:lin ang="5400000" scaled="0"/>
                        </a:gradFill>
                      </a:endParaRPr>
                    </a:p>
                  </a:txBody>
                  <a:tcPr marL="43656" marR="43656" marT="43656" marB="4365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hMerge="1">
                  <a:txBody>
                    <a:bodyPr/>
                    <a:lstStyle/>
                    <a:p>
                      <a:endParaRPr lang="en-US" sz="600">
                        <a:gradFill>
                          <a:gsLst>
                            <a:gs pos="0">
                              <a:schemeClr val="tx1">
                                <a:lumMod val="40000"/>
                                <a:lumOff val="60000"/>
                              </a:schemeClr>
                            </a:gs>
                            <a:gs pos="100000">
                              <a:schemeClr val="tx1">
                                <a:lumMod val="40000"/>
                                <a:lumOff val="60000"/>
                              </a:schemeClr>
                            </a:gs>
                          </a:gsLst>
                          <a:lin ang="5400000" scaled="0"/>
                        </a:gradFill>
                      </a:endParaRPr>
                    </a:p>
                  </a:txBody>
                  <a:tcPr marL="43656" marR="43656" marT="43656" marB="4365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hMerge="1">
                  <a:txBody>
                    <a:bodyPr/>
                    <a:lstStyle/>
                    <a:p>
                      <a:endParaRPr lang="en-US" sz="900" b="0" i="1" kern="1200" cap="none" spc="0" baseline="0" dirty="0">
                        <a:ln w="3175">
                          <a:noFill/>
                        </a:ln>
                        <a:gradFill>
                          <a:gsLst>
                            <a:gs pos="31830">
                              <a:schemeClr val="tx1"/>
                            </a:gs>
                            <a:gs pos="85000">
                              <a:schemeClr val="tx1"/>
                            </a:gs>
                          </a:gsLst>
                          <a:lin ang="5400000" scaled="0"/>
                        </a:gradFill>
                        <a:effectLst/>
                        <a:latin typeface="+mn-lt"/>
                        <a:ea typeface="+mn-ea"/>
                        <a:cs typeface="Segoe UI Semibold" panose="020B0702040204020203" pitchFamily="34" charset="0"/>
                      </a:endParaRPr>
                    </a:p>
                  </a:txBody>
                  <a:tcPr marL="0" marR="0" marT="73152" marB="38023"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hMerge="1">
                  <a:txBody>
                    <a:bodyPr/>
                    <a:lstStyle/>
                    <a:p>
                      <a:endParaRPr lang="en-US" sz="900" b="0" i="1" kern="1200" cap="none" spc="0" baseline="0" dirty="0">
                        <a:ln w="3175">
                          <a:noFill/>
                        </a:ln>
                        <a:gradFill>
                          <a:gsLst>
                            <a:gs pos="31830">
                              <a:schemeClr val="tx1"/>
                            </a:gs>
                            <a:gs pos="85000">
                              <a:schemeClr val="tx1"/>
                            </a:gs>
                          </a:gsLst>
                          <a:lin ang="5400000" scaled="0"/>
                        </a:gradFill>
                        <a:effectLst/>
                        <a:latin typeface="+mn-lt"/>
                        <a:ea typeface="+mn-ea"/>
                        <a:cs typeface="Segoe UI Semibold" panose="020B0702040204020203" pitchFamily="34" charset="0"/>
                      </a:endParaRPr>
                    </a:p>
                  </a:txBody>
                  <a:tcPr marL="0" marR="0" marT="73152" marB="38023"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27772346"/>
                  </a:ext>
                </a:extLst>
              </a:tr>
              <a:tr h="914400">
                <a:tc>
                  <a:txBody>
                    <a:bodyPr/>
                    <a:lstStyle/>
                    <a:p>
                      <a:pPr marL="0" algn="l" defTabSz="932742" rtl="0" eaLnBrk="1" latinLnBrk="0" hangingPunct="1">
                        <a:lnSpc>
                          <a:spcPct val="90000"/>
                        </a:lnSpc>
                      </a:pPr>
                      <a:r>
                        <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rPr>
                        <a:t>Aeronautics</a:t>
                      </a: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12700" cap="flat" cmpd="sng" algn="ctr">
                      <a:solidFill>
                        <a:schemeClr val="tx2"/>
                      </a:solidFill>
                      <a:prstDash val="solid"/>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32742" rtl="0" eaLnBrk="1" fontAlgn="auto" latinLnBrk="0" hangingPunct="1">
                        <a:lnSpc>
                          <a:spcPct val="90000"/>
                        </a:lnSpc>
                        <a:spcBef>
                          <a:spcPts val="0"/>
                        </a:spcBef>
                        <a:spcAft>
                          <a:spcPts val="0"/>
                        </a:spcAft>
                        <a:buClrTx/>
                        <a:buSzTx/>
                        <a:buFontTx/>
                        <a:buNone/>
                        <a:tabLst/>
                        <a:defRPr/>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Agriculture</a:t>
                      </a:r>
                      <a:endPar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endParaRP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12700" cap="flat" cmpd="sng" algn="ctr">
                      <a:solidFill>
                        <a:schemeClr val="tx2"/>
                      </a:solidFill>
                      <a:prstDash val="solid"/>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algn="l" defTabSz="932742" rtl="0" eaLnBrk="1" latinLnBrk="0" hangingPunct="1">
                        <a:lnSpc>
                          <a:spcPct val="90000"/>
                        </a:lnSpc>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Architecture</a:t>
                      </a:r>
                      <a:endPar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endParaRP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12700" cap="flat" cmpd="sng" algn="ctr">
                      <a:solidFill>
                        <a:schemeClr val="tx2"/>
                      </a:solidFill>
                      <a:prstDash val="solid"/>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algn="l" defTabSz="932742" rtl="0" eaLnBrk="1" latinLnBrk="0" hangingPunct="1">
                        <a:lnSpc>
                          <a:spcPct val="90000"/>
                        </a:lnSpc>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Automotive</a:t>
                      </a:r>
                      <a:endPar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endParaRP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12700" cap="flat" cmpd="sng" algn="ctr">
                      <a:solidFill>
                        <a:schemeClr val="tx2"/>
                      </a:solidFill>
                      <a:prstDash val="solid"/>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algn="l" defTabSz="932742" rtl="0" eaLnBrk="1" latinLnBrk="0" hangingPunct="1">
                        <a:lnSpc>
                          <a:spcPct val="90000"/>
                        </a:lnSpc>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Construction</a:t>
                      </a:r>
                      <a:endPar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endParaRP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12700" cap="flat" cmpd="sng" algn="ctr">
                      <a:solidFill>
                        <a:schemeClr val="tx2"/>
                      </a:solidFill>
                      <a:prstDash val="solid"/>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32742" rtl="0" eaLnBrk="1" fontAlgn="auto" latinLnBrk="0" hangingPunct="1">
                        <a:lnSpc>
                          <a:spcPct val="90000"/>
                        </a:lnSpc>
                        <a:spcBef>
                          <a:spcPts val="0"/>
                        </a:spcBef>
                        <a:spcAft>
                          <a:spcPts val="0"/>
                        </a:spcAft>
                        <a:buClrTx/>
                        <a:buSzTx/>
                        <a:buFontTx/>
                        <a:buNone/>
                        <a:tabLst/>
                        <a:defRPr/>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Education and research</a:t>
                      </a:r>
                      <a:endPar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endParaRP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12700" cap="flat" cmpd="sng" algn="ctr">
                      <a:solidFill>
                        <a:schemeClr val="tx2"/>
                      </a:solidFill>
                      <a:prstDash val="solid"/>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algn="l" defTabSz="932742" rtl="0" eaLnBrk="1" latinLnBrk="0" hangingPunct="1">
                        <a:lnSpc>
                          <a:spcPct val="90000"/>
                        </a:lnSpc>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Energy</a:t>
                      </a:r>
                      <a:endPar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endParaRP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12700" cap="flat" cmpd="sng" algn="ctr">
                      <a:solidFill>
                        <a:schemeClr val="tx2"/>
                      </a:solidFill>
                      <a:prstDash val="solid"/>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32742" rtl="0" eaLnBrk="1" fontAlgn="auto" latinLnBrk="0" hangingPunct="1">
                        <a:lnSpc>
                          <a:spcPct val="90000"/>
                        </a:lnSpc>
                        <a:spcBef>
                          <a:spcPts val="0"/>
                        </a:spcBef>
                        <a:spcAft>
                          <a:spcPts val="0"/>
                        </a:spcAft>
                        <a:buClrTx/>
                        <a:buSzTx/>
                        <a:buFontTx/>
                        <a:buNone/>
                        <a:tabLst/>
                        <a:defRPr/>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Financial services</a:t>
                      </a:r>
                      <a:endPar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endParaRP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12700" cap="flat" cmpd="sng" algn="ctr">
                      <a:solidFill>
                        <a:schemeClr val="tx2"/>
                      </a:solidFill>
                      <a:prstDash val="solid"/>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algn="l" defTabSz="932742" rtl="0" eaLnBrk="1" latinLnBrk="0" hangingPunct="1">
                        <a:lnSpc>
                          <a:spcPct val="90000"/>
                        </a:lnSpc>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Healthcare</a:t>
                      </a:r>
                      <a:endPar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endParaRP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12700" cap="flat" cmpd="sng" algn="ctr">
                      <a:solidFill>
                        <a:schemeClr val="tx2"/>
                      </a:solidFill>
                      <a:prstDash val="solid"/>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algn="l" defTabSz="932742" rtl="0" eaLnBrk="1" latinLnBrk="0" hangingPunct="1">
                        <a:lnSpc>
                          <a:spcPct val="90000"/>
                        </a:lnSpc>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Engineering and manufacturing</a:t>
                      </a:r>
                      <a:endPar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endParaRP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12700" cap="flat" cmpd="sng" algn="ctr">
                      <a:solidFill>
                        <a:schemeClr val="tx2"/>
                      </a:solidFill>
                      <a:prstDash val="solid"/>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32742" rtl="0" eaLnBrk="1" fontAlgn="auto" latinLnBrk="0" hangingPunct="1">
                        <a:lnSpc>
                          <a:spcPct val="90000"/>
                        </a:lnSpc>
                        <a:spcBef>
                          <a:spcPts val="0"/>
                        </a:spcBef>
                        <a:spcAft>
                          <a:spcPts val="0"/>
                        </a:spcAft>
                        <a:buClrTx/>
                        <a:buSzTx/>
                        <a:buFontTx/>
                        <a:buNone/>
                        <a:tabLst/>
                        <a:defRPr/>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Professional services, media</a:t>
                      </a:r>
                      <a:endPar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endParaRP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12700" cap="flat" cmpd="sng" algn="ctr">
                      <a:solidFill>
                        <a:schemeClr val="tx2"/>
                      </a:solidFill>
                      <a:prstDash val="solid"/>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algn="l" defTabSz="932742" rtl="0" eaLnBrk="1" latinLnBrk="0" hangingPunct="1">
                        <a:lnSpc>
                          <a:spcPct val="90000"/>
                        </a:lnSpc>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Sports</a:t>
                      </a:r>
                      <a:endPar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endParaRP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12700" cap="flat" cmpd="sng" algn="ctr">
                      <a:solidFill>
                        <a:schemeClr val="tx2"/>
                      </a:solidFill>
                      <a:prstDash val="solid"/>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339120923"/>
                  </a:ext>
                </a:extLst>
              </a:tr>
              <a:tr h="914400">
                <a:tc>
                  <a:txBody>
                    <a:bodyPr/>
                    <a:lstStyle/>
                    <a:p>
                      <a:pPr marL="0" algn="l" defTabSz="932742" rtl="0" eaLnBrk="1" latinLnBrk="0" hangingPunct="1">
                        <a:lnSpc>
                          <a:spcPct val="90000"/>
                        </a:lnSpc>
                      </a:pPr>
                      <a:r>
                        <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rPr>
                        <a:t>Government</a:t>
                      </a: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32742" rtl="0" eaLnBrk="1" fontAlgn="auto" latinLnBrk="0" hangingPunct="1">
                        <a:lnSpc>
                          <a:spcPct val="90000"/>
                        </a:lnSpc>
                        <a:spcBef>
                          <a:spcPts val="0"/>
                        </a:spcBef>
                        <a:spcAft>
                          <a:spcPts val="0"/>
                        </a:spcAft>
                        <a:buClrTx/>
                        <a:buSzTx/>
                        <a:buFontTx/>
                        <a:buNone/>
                        <a:tabLst/>
                        <a:defRPr/>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Retail</a:t>
                      </a:r>
                      <a:endPar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endParaRP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algn="l" defTabSz="932742" rtl="0" eaLnBrk="1" latinLnBrk="0" hangingPunct="1">
                        <a:lnSpc>
                          <a:spcPct val="90000"/>
                        </a:lnSpc>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Technology</a:t>
                      </a:r>
                      <a:endPar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endParaRP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algn="l" defTabSz="932742" rtl="0" eaLnBrk="1" latinLnBrk="0" hangingPunct="1">
                        <a:lnSpc>
                          <a:spcPct val="90000"/>
                        </a:lnSpc>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Media and broadcasting</a:t>
                      </a:r>
                      <a:endPar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endParaRP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algn="l" defTabSz="932742" rtl="0" eaLnBrk="1" latinLnBrk="0" hangingPunct="1">
                        <a:lnSpc>
                          <a:spcPct val="90000"/>
                        </a:lnSpc>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Travel and transportation</a:t>
                      </a:r>
                      <a:endPar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endParaRP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32742" rtl="0" eaLnBrk="1" fontAlgn="auto" latinLnBrk="0" hangingPunct="1">
                        <a:lnSpc>
                          <a:spcPct val="90000"/>
                        </a:lnSpc>
                        <a:spcBef>
                          <a:spcPts val="0"/>
                        </a:spcBef>
                        <a:spcAft>
                          <a:spcPts val="0"/>
                        </a:spcAft>
                        <a:buClrTx/>
                        <a:buSzTx/>
                        <a:buFontTx/>
                        <a:buNone/>
                        <a:tabLst/>
                        <a:defRPr/>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Education</a:t>
                      </a:r>
                      <a:endPar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endParaRP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algn="l" defTabSz="932742" rtl="0" eaLnBrk="1" latinLnBrk="0" hangingPunct="1">
                        <a:lnSpc>
                          <a:spcPct val="90000"/>
                        </a:lnSpc>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Law</a:t>
                      </a:r>
                      <a:endPar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endParaRP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32742" rtl="0" eaLnBrk="1" fontAlgn="auto" latinLnBrk="0" hangingPunct="1">
                        <a:lnSpc>
                          <a:spcPct val="90000"/>
                        </a:lnSpc>
                        <a:spcBef>
                          <a:spcPts val="0"/>
                        </a:spcBef>
                        <a:spcAft>
                          <a:spcPts val="0"/>
                        </a:spcAft>
                        <a:buClrTx/>
                        <a:buSzTx/>
                        <a:buFontTx/>
                        <a:buNone/>
                        <a:tabLst/>
                        <a:defRPr/>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Science</a:t>
                      </a:r>
                      <a:endPar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endParaRP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32742" rtl="0" eaLnBrk="1" fontAlgn="auto" latinLnBrk="0" hangingPunct="1">
                        <a:lnSpc>
                          <a:spcPct val="90000"/>
                        </a:lnSpc>
                        <a:spcBef>
                          <a:spcPts val="0"/>
                        </a:spcBef>
                        <a:spcAft>
                          <a:spcPts val="0"/>
                        </a:spcAft>
                        <a:buClrTx/>
                        <a:buSzTx/>
                        <a:buFontTx/>
                        <a:buNone/>
                        <a:tabLst/>
                        <a:defRPr/>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 -</a:t>
                      </a: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32742" rtl="0" eaLnBrk="1" fontAlgn="auto" latinLnBrk="0" hangingPunct="1">
                        <a:lnSpc>
                          <a:spcPct val="90000"/>
                        </a:lnSpc>
                        <a:spcBef>
                          <a:spcPts val="0"/>
                        </a:spcBef>
                        <a:spcAft>
                          <a:spcPts val="0"/>
                        </a:spcAft>
                        <a:buClrTx/>
                        <a:buSzTx/>
                        <a:buFontTx/>
                        <a:buNone/>
                        <a:tabLst/>
                        <a:defRPr/>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 -</a:t>
                      </a: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32742" rtl="0" eaLnBrk="1" fontAlgn="auto" latinLnBrk="0" hangingPunct="1">
                        <a:lnSpc>
                          <a:spcPct val="90000"/>
                        </a:lnSpc>
                        <a:spcBef>
                          <a:spcPts val="0"/>
                        </a:spcBef>
                        <a:spcAft>
                          <a:spcPts val="0"/>
                        </a:spcAft>
                        <a:buClrTx/>
                        <a:buSzTx/>
                        <a:buFontTx/>
                        <a:buNone/>
                        <a:tabLst/>
                        <a:defRPr/>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 -</a:t>
                      </a: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32742" rtl="0" eaLnBrk="1" fontAlgn="auto" latinLnBrk="0" hangingPunct="1">
                        <a:lnSpc>
                          <a:spcPct val="90000"/>
                        </a:lnSpc>
                        <a:spcBef>
                          <a:spcPts val="0"/>
                        </a:spcBef>
                        <a:spcAft>
                          <a:spcPts val="0"/>
                        </a:spcAft>
                        <a:buClrTx/>
                        <a:buSzTx/>
                        <a:buFontTx/>
                        <a:buNone/>
                        <a:tabLst/>
                        <a:defRPr/>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 -</a:t>
                      </a: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41383513"/>
                  </a:ext>
                </a:extLst>
              </a:tr>
            </a:tbl>
          </a:graphicData>
        </a:graphic>
      </p:graphicFrame>
      <p:graphicFrame>
        <p:nvGraphicFramePr>
          <p:cNvPr id="4" name="Table 3">
            <a:extLst>
              <a:ext uri="{FF2B5EF4-FFF2-40B4-BE49-F238E27FC236}">
                <a16:creationId xmlns:a16="http://schemas.microsoft.com/office/drawing/2014/main" id="{81C87DCC-3942-44EB-8CBB-E8A5A56C9C7D}"/>
              </a:ext>
            </a:extLst>
          </p:cNvPr>
          <p:cNvGraphicFramePr>
            <a:graphicFrameLocks noGrp="1"/>
          </p:cNvGraphicFramePr>
          <p:nvPr>
            <p:extLst>
              <p:ext uri="{D42A27DB-BD31-4B8C-83A1-F6EECF244321}">
                <p14:modId xmlns:p14="http://schemas.microsoft.com/office/powerpoint/2010/main" val="3703013684"/>
              </p:ext>
            </p:extLst>
          </p:nvPr>
        </p:nvGraphicFramePr>
        <p:xfrm>
          <a:off x="457192" y="3301602"/>
          <a:ext cx="11521704" cy="1828800"/>
        </p:xfrm>
        <a:graphic>
          <a:graphicData uri="http://schemas.openxmlformats.org/drawingml/2006/table">
            <a:tbl>
              <a:tblPr>
                <a:tableStyleId>{5C22544A-7EE6-4342-B048-85BDC9FD1C3A}</a:tableStyleId>
              </a:tblPr>
              <a:tblGrid>
                <a:gridCol w="960142">
                  <a:extLst>
                    <a:ext uri="{9D8B030D-6E8A-4147-A177-3AD203B41FA5}">
                      <a16:colId xmlns:a16="http://schemas.microsoft.com/office/drawing/2014/main" val="3545333302"/>
                    </a:ext>
                  </a:extLst>
                </a:gridCol>
                <a:gridCol w="960142">
                  <a:extLst>
                    <a:ext uri="{9D8B030D-6E8A-4147-A177-3AD203B41FA5}">
                      <a16:colId xmlns:a16="http://schemas.microsoft.com/office/drawing/2014/main" val="2085789621"/>
                    </a:ext>
                  </a:extLst>
                </a:gridCol>
                <a:gridCol w="960142">
                  <a:extLst>
                    <a:ext uri="{9D8B030D-6E8A-4147-A177-3AD203B41FA5}">
                      <a16:colId xmlns:a16="http://schemas.microsoft.com/office/drawing/2014/main" val="1781478402"/>
                    </a:ext>
                  </a:extLst>
                </a:gridCol>
                <a:gridCol w="960142">
                  <a:extLst>
                    <a:ext uri="{9D8B030D-6E8A-4147-A177-3AD203B41FA5}">
                      <a16:colId xmlns:a16="http://schemas.microsoft.com/office/drawing/2014/main" val="866376207"/>
                    </a:ext>
                  </a:extLst>
                </a:gridCol>
                <a:gridCol w="960142">
                  <a:extLst>
                    <a:ext uri="{9D8B030D-6E8A-4147-A177-3AD203B41FA5}">
                      <a16:colId xmlns:a16="http://schemas.microsoft.com/office/drawing/2014/main" val="1958708367"/>
                    </a:ext>
                  </a:extLst>
                </a:gridCol>
                <a:gridCol w="960142">
                  <a:extLst>
                    <a:ext uri="{9D8B030D-6E8A-4147-A177-3AD203B41FA5}">
                      <a16:colId xmlns:a16="http://schemas.microsoft.com/office/drawing/2014/main" val="868269742"/>
                    </a:ext>
                  </a:extLst>
                </a:gridCol>
                <a:gridCol w="960142">
                  <a:extLst>
                    <a:ext uri="{9D8B030D-6E8A-4147-A177-3AD203B41FA5}">
                      <a16:colId xmlns:a16="http://schemas.microsoft.com/office/drawing/2014/main" val="2574187171"/>
                    </a:ext>
                  </a:extLst>
                </a:gridCol>
                <a:gridCol w="960142">
                  <a:extLst>
                    <a:ext uri="{9D8B030D-6E8A-4147-A177-3AD203B41FA5}">
                      <a16:colId xmlns:a16="http://schemas.microsoft.com/office/drawing/2014/main" val="1633163628"/>
                    </a:ext>
                  </a:extLst>
                </a:gridCol>
                <a:gridCol w="960142">
                  <a:extLst>
                    <a:ext uri="{9D8B030D-6E8A-4147-A177-3AD203B41FA5}">
                      <a16:colId xmlns:a16="http://schemas.microsoft.com/office/drawing/2014/main" val="984020324"/>
                    </a:ext>
                  </a:extLst>
                </a:gridCol>
                <a:gridCol w="960142">
                  <a:extLst>
                    <a:ext uri="{9D8B030D-6E8A-4147-A177-3AD203B41FA5}">
                      <a16:colId xmlns:a16="http://schemas.microsoft.com/office/drawing/2014/main" val="1478484229"/>
                    </a:ext>
                  </a:extLst>
                </a:gridCol>
                <a:gridCol w="960142">
                  <a:extLst>
                    <a:ext uri="{9D8B030D-6E8A-4147-A177-3AD203B41FA5}">
                      <a16:colId xmlns:a16="http://schemas.microsoft.com/office/drawing/2014/main" val="3614713011"/>
                    </a:ext>
                  </a:extLst>
                </a:gridCol>
                <a:gridCol w="960142">
                  <a:extLst>
                    <a:ext uri="{9D8B030D-6E8A-4147-A177-3AD203B41FA5}">
                      <a16:colId xmlns:a16="http://schemas.microsoft.com/office/drawing/2014/main" val="1904622046"/>
                    </a:ext>
                  </a:extLst>
                </a:gridCol>
              </a:tblGrid>
              <a:tr h="914400">
                <a:tc gridSpan="12">
                  <a:txBody>
                    <a:bodyPr/>
                    <a:lstStyle/>
                    <a:p>
                      <a:r>
                        <a:rPr lang="en-US" sz="1000" b="1" kern="1200" cap="none" spc="50" baseline="0" dirty="0">
                          <a:ln w="3175">
                            <a:noFill/>
                          </a:ln>
                          <a:gradFill>
                            <a:gsLst>
                              <a:gs pos="16446">
                                <a:schemeClr val="tx2"/>
                              </a:gs>
                              <a:gs pos="79000">
                                <a:schemeClr val="tx2"/>
                              </a:gs>
                            </a:gsLst>
                            <a:lin ang="5400000" scaled="0"/>
                          </a:gradFill>
                          <a:effectLst/>
                          <a:latin typeface="+mn-lt"/>
                          <a:ea typeface="+mn-ea"/>
                          <a:cs typeface="Segoe UI Semibold" panose="020B0702040204020203" pitchFamily="34" charset="0"/>
                        </a:rPr>
                        <a:t>MAPS  /  LOCATION</a:t>
                      </a:r>
                      <a:endParaRPr lang="en-US" sz="900" b="0" i="1" kern="1200" cap="none" spc="0" baseline="0" dirty="0">
                        <a:ln w="3175">
                          <a:noFill/>
                        </a:ln>
                        <a:gradFill>
                          <a:gsLst>
                            <a:gs pos="31830">
                              <a:schemeClr val="tx1"/>
                            </a:gs>
                            <a:gs pos="85000">
                              <a:schemeClr val="tx1"/>
                            </a:gs>
                          </a:gsLst>
                          <a:lin ang="5400000" scaled="0"/>
                        </a:gradFill>
                        <a:effectLst/>
                        <a:latin typeface="+mn-lt"/>
                        <a:ea typeface="+mn-ea"/>
                        <a:cs typeface="Segoe UI Semibold" panose="020B0702040204020203" pitchFamily="34" charset="0"/>
                      </a:endParaRPr>
                    </a:p>
                  </a:txBody>
                  <a:tcPr marL="0" marR="0" marT="0" marB="91440" anchor="b">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lang="en-US" sz="600" dirty="0">
                        <a:gradFill>
                          <a:gsLst>
                            <a:gs pos="0">
                              <a:schemeClr val="tx1">
                                <a:lumMod val="40000"/>
                                <a:lumOff val="60000"/>
                              </a:schemeClr>
                            </a:gs>
                            <a:gs pos="100000">
                              <a:schemeClr val="tx1">
                                <a:lumMod val="40000"/>
                                <a:lumOff val="60000"/>
                              </a:schemeClr>
                            </a:gs>
                          </a:gsLst>
                          <a:lin ang="5400000" scaled="0"/>
                        </a:gradFill>
                      </a:endParaRPr>
                    </a:p>
                  </a:txBody>
                  <a:tcPr marL="43656" marR="43656" marT="43656" marB="4365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hMerge="1">
                  <a:txBody>
                    <a:bodyPr/>
                    <a:lstStyle/>
                    <a:p>
                      <a:endParaRPr lang="en-US" sz="600" dirty="0">
                        <a:gradFill>
                          <a:gsLst>
                            <a:gs pos="0">
                              <a:schemeClr val="tx1">
                                <a:lumMod val="40000"/>
                                <a:lumOff val="60000"/>
                              </a:schemeClr>
                            </a:gs>
                            <a:gs pos="100000">
                              <a:schemeClr val="tx1">
                                <a:lumMod val="40000"/>
                                <a:lumOff val="60000"/>
                              </a:schemeClr>
                            </a:gs>
                          </a:gsLst>
                          <a:lin ang="5400000" scaled="0"/>
                        </a:gradFill>
                      </a:endParaRPr>
                    </a:p>
                  </a:txBody>
                  <a:tcPr marL="43656" marR="43656" marT="43656" marB="4365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hMerge="1">
                  <a:txBody>
                    <a:bodyPr/>
                    <a:lstStyle/>
                    <a:p>
                      <a:endParaRPr lang="en-US" sz="600">
                        <a:gradFill>
                          <a:gsLst>
                            <a:gs pos="0">
                              <a:schemeClr val="tx1">
                                <a:lumMod val="40000"/>
                                <a:lumOff val="60000"/>
                              </a:schemeClr>
                            </a:gs>
                            <a:gs pos="100000">
                              <a:schemeClr val="tx1">
                                <a:lumMod val="40000"/>
                                <a:lumOff val="60000"/>
                              </a:schemeClr>
                            </a:gs>
                          </a:gsLst>
                          <a:lin ang="5400000" scaled="0"/>
                        </a:gradFill>
                      </a:endParaRPr>
                    </a:p>
                  </a:txBody>
                  <a:tcPr marL="43656" marR="43656" marT="43656" marB="4365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hMerge="1">
                  <a:txBody>
                    <a:bodyPr/>
                    <a:lstStyle/>
                    <a:p>
                      <a:endParaRPr lang="en-US" sz="600">
                        <a:gradFill>
                          <a:gsLst>
                            <a:gs pos="0">
                              <a:schemeClr val="tx1">
                                <a:lumMod val="40000"/>
                                <a:lumOff val="60000"/>
                              </a:schemeClr>
                            </a:gs>
                            <a:gs pos="100000">
                              <a:schemeClr val="tx1">
                                <a:lumMod val="40000"/>
                                <a:lumOff val="60000"/>
                              </a:schemeClr>
                            </a:gs>
                          </a:gsLst>
                          <a:lin ang="5400000" scaled="0"/>
                        </a:gradFill>
                      </a:endParaRPr>
                    </a:p>
                  </a:txBody>
                  <a:tcPr marL="43656" marR="43656" marT="43656" marB="4365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hMerge="1">
                  <a:txBody>
                    <a:bodyPr/>
                    <a:lstStyle/>
                    <a:p>
                      <a:endParaRPr lang="en-US" sz="600">
                        <a:gradFill>
                          <a:gsLst>
                            <a:gs pos="0">
                              <a:schemeClr val="tx1">
                                <a:lumMod val="40000"/>
                                <a:lumOff val="60000"/>
                              </a:schemeClr>
                            </a:gs>
                            <a:gs pos="100000">
                              <a:schemeClr val="tx1">
                                <a:lumMod val="40000"/>
                                <a:lumOff val="60000"/>
                              </a:schemeClr>
                            </a:gs>
                          </a:gsLst>
                          <a:lin ang="5400000" scaled="0"/>
                        </a:gradFill>
                      </a:endParaRPr>
                    </a:p>
                  </a:txBody>
                  <a:tcPr marL="43656" marR="43656" marT="43656" marB="4365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hMerge="1">
                  <a:txBody>
                    <a:bodyPr/>
                    <a:lstStyle/>
                    <a:p>
                      <a:endParaRPr lang="en-US" sz="600">
                        <a:gradFill>
                          <a:gsLst>
                            <a:gs pos="0">
                              <a:schemeClr val="tx1">
                                <a:lumMod val="40000"/>
                                <a:lumOff val="60000"/>
                              </a:schemeClr>
                            </a:gs>
                            <a:gs pos="100000">
                              <a:schemeClr val="tx1">
                                <a:lumMod val="40000"/>
                                <a:lumOff val="60000"/>
                              </a:schemeClr>
                            </a:gs>
                          </a:gsLst>
                          <a:lin ang="5400000" scaled="0"/>
                        </a:gradFill>
                      </a:endParaRPr>
                    </a:p>
                  </a:txBody>
                  <a:tcPr marL="43656" marR="43656" marT="43656" marB="4365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hMerge="1">
                  <a:txBody>
                    <a:bodyPr/>
                    <a:lstStyle/>
                    <a:p>
                      <a:endParaRPr lang="en-US" sz="600">
                        <a:gradFill>
                          <a:gsLst>
                            <a:gs pos="0">
                              <a:schemeClr val="tx1">
                                <a:lumMod val="40000"/>
                                <a:lumOff val="60000"/>
                              </a:schemeClr>
                            </a:gs>
                            <a:gs pos="100000">
                              <a:schemeClr val="tx1">
                                <a:lumMod val="40000"/>
                                <a:lumOff val="60000"/>
                              </a:schemeClr>
                            </a:gs>
                          </a:gsLst>
                          <a:lin ang="5400000" scaled="0"/>
                        </a:gradFill>
                      </a:endParaRPr>
                    </a:p>
                  </a:txBody>
                  <a:tcPr marL="43656" marR="43656" marT="43656" marB="4365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hMerge="1">
                  <a:txBody>
                    <a:bodyPr/>
                    <a:lstStyle/>
                    <a:p>
                      <a:endParaRPr lang="en-US" sz="600">
                        <a:gradFill>
                          <a:gsLst>
                            <a:gs pos="0">
                              <a:schemeClr val="tx1">
                                <a:lumMod val="40000"/>
                                <a:lumOff val="60000"/>
                              </a:schemeClr>
                            </a:gs>
                            <a:gs pos="100000">
                              <a:schemeClr val="tx1">
                                <a:lumMod val="40000"/>
                                <a:lumOff val="60000"/>
                              </a:schemeClr>
                            </a:gs>
                          </a:gsLst>
                          <a:lin ang="5400000" scaled="0"/>
                        </a:gradFill>
                      </a:endParaRPr>
                    </a:p>
                  </a:txBody>
                  <a:tcPr marL="43656" marR="43656" marT="43656" marB="4365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hMerge="1">
                  <a:txBody>
                    <a:bodyPr/>
                    <a:lstStyle/>
                    <a:p>
                      <a:endParaRPr lang="en-US" sz="600">
                        <a:gradFill>
                          <a:gsLst>
                            <a:gs pos="0">
                              <a:schemeClr val="tx1">
                                <a:lumMod val="40000"/>
                                <a:lumOff val="60000"/>
                              </a:schemeClr>
                            </a:gs>
                            <a:gs pos="100000">
                              <a:schemeClr val="tx1">
                                <a:lumMod val="40000"/>
                                <a:lumOff val="60000"/>
                              </a:schemeClr>
                            </a:gs>
                          </a:gsLst>
                          <a:lin ang="5400000" scaled="0"/>
                        </a:gradFill>
                      </a:endParaRPr>
                    </a:p>
                  </a:txBody>
                  <a:tcPr marL="43656" marR="43656" marT="43656" marB="4365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hMerge="1">
                  <a:txBody>
                    <a:bodyPr/>
                    <a:lstStyle/>
                    <a:p>
                      <a:endParaRPr lang="en-US" sz="900" b="0" i="1" kern="1200" cap="none" spc="0" baseline="0" dirty="0">
                        <a:ln w="3175">
                          <a:noFill/>
                        </a:ln>
                        <a:gradFill>
                          <a:gsLst>
                            <a:gs pos="31830">
                              <a:schemeClr val="tx1"/>
                            </a:gs>
                            <a:gs pos="85000">
                              <a:schemeClr val="tx1"/>
                            </a:gs>
                          </a:gsLst>
                          <a:lin ang="5400000" scaled="0"/>
                        </a:gradFill>
                        <a:effectLst/>
                        <a:latin typeface="+mn-lt"/>
                        <a:ea typeface="+mn-ea"/>
                        <a:cs typeface="Segoe UI Semibold" panose="020B0702040204020203" pitchFamily="34" charset="0"/>
                      </a:endParaRPr>
                    </a:p>
                  </a:txBody>
                  <a:tcPr marL="0" marR="0" marT="73152" marB="38023"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hMerge="1">
                  <a:txBody>
                    <a:bodyPr/>
                    <a:lstStyle/>
                    <a:p>
                      <a:endParaRPr lang="en-US" sz="900" b="0" i="1" kern="1200" cap="none" spc="0" baseline="0" dirty="0">
                        <a:ln w="3175">
                          <a:noFill/>
                        </a:ln>
                        <a:gradFill>
                          <a:gsLst>
                            <a:gs pos="31830">
                              <a:schemeClr val="tx1"/>
                            </a:gs>
                            <a:gs pos="85000">
                              <a:schemeClr val="tx1"/>
                            </a:gs>
                          </a:gsLst>
                          <a:lin ang="5400000" scaled="0"/>
                        </a:gradFill>
                        <a:effectLst/>
                        <a:latin typeface="+mn-lt"/>
                        <a:ea typeface="+mn-ea"/>
                        <a:cs typeface="Segoe UI Semibold" panose="020B0702040204020203" pitchFamily="34" charset="0"/>
                      </a:endParaRPr>
                    </a:p>
                  </a:txBody>
                  <a:tcPr marL="0" marR="0" marT="73152" marB="38023"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27772346"/>
                  </a:ext>
                </a:extLst>
              </a:tr>
              <a:tr h="914400">
                <a:tc>
                  <a:txBody>
                    <a:bodyPr/>
                    <a:lstStyle/>
                    <a:p>
                      <a:pPr marL="0" algn="l" defTabSz="932742" rtl="0" eaLnBrk="1" latinLnBrk="0" hangingPunct="1">
                        <a:lnSpc>
                          <a:spcPct val="90000"/>
                        </a:lnSpc>
                      </a:pPr>
                      <a:r>
                        <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rPr>
                        <a:t>Globe, global, earth</a:t>
                      </a: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12700" cap="flat" cmpd="sng" algn="ctr">
                      <a:solidFill>
                        <a:schemeClr val="tx2"/>
                      </a:solidFill>
                      <a:prstDash val="solid"/>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32742" rtl="0" eaLnBrk="1" fontAlgn="auto" latinLnBrk="0" hangingPunct="1">
                        <a:lnSpc>
                          <a:spcPct val="90000"/>
                        </a:lnSpc>
                        <a:spcBef>
                          <a:spcPts val="0"/>
                        </a:spcBef>
                        <a:spcAft>
                          <a:spcPts val="0"/>
                        </a:spcAft>
                        <a:buClrTx/>
                        <a:buSzTx/>
                        <a:buFontTx/>
                        <a:buNone/>
                        <a:tabLst/>
                        <a:defRPr/>
                      </a:pPr>
                      <a:r>
                        <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rPr>
                        <a:t>Globe, global, earth</a:t>
                      </a: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12700" cap="flat" cmpd="sng" algn="ctr">
                      <a:solidFill>
                        <a:schemeClr val="tx2"/>
                      </a:solidFill>
                      <a:prstDash val="solid"/>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algn="l" defTabSz="932742" rtl="0" eaLnBrk="1" latinLnBrk="0" hangingPunct="1">
                        <a:lnSpc>
                          <a:spcPct val="90000"/>
                        </a:lnSpc>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Navigation, GPS, POI, location, map</a:t>
                      </a:r>
                      <a:endPar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endParaRP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12700" cap="flat" cmpd="sng" algn="ctr">
                      <a:solidFill>
                        <a:schemeClr val="tx2"/>
                      </a:solidFill>
                      <a:prstDash val="solid"/>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algn="l" defTabSz="932742" rtl="0" eaLnBrk="1" latinLnBrk="0" hangingPunct="1">
                        <a:lnSpc>
                          <a:spcPct val="90000"/>
                        </a:lnSpc>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Map, location, GPS, directions, navigation</a:t>
                      </a:r>
                      <a:endPar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endParaRP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12700" cap="flat" cmpd="sng" algn="ctr">
                      <a:solidFill>
                        <a:schemeClr val="tx2"/>
                      </a:solidFill>
                      <a:prstDash val="solid"/>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32742" rtl="0" eaLnBrk="1" fontAlgn="auto" latinLnBrk="0" hangingPunct="1">
                        <a:lnSpc>
                          <a:spcPct val="90000"/>
                        </a:lnSpc>
                        <a:spcBef>
                          <a:spcPts val="0"/>
                        </a:spcBef>
                        <a:spcAft>
                          <a:spcPts val="0"/>
                        </a:spcAft>
                        <a:buClrTx/>
                        <a:buSzTx/>
                        <a:buFontTx/>
                        <a:buNone/>
                        <a:tabLst/>
                        <a:defRPr/>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Navigation, GPS, POI, location, map</a:t>
                      </a:r>
                      <a:endPar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endParaRP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12700" cap="flat" cmpd="sng" algn="ctr">
                      <a:solidFill>
                        <a:schemeClr val="tx2"/>
                      </a:solidFill>
                      <a:prstDash val="solid"/>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32742" rtl="0" eaLnBrk="1" fontAlgn="auto" latinLnBrk="0" hangingPunct="1">
                        <a:lnSpc>
                          <a:spcPct val="90000"/>
                        </a:lnSpc>
                        <a:spcBef>
                          <a:spcPts val="0"/>
                        </a:spcBef>
                        <a:spcAft>
                          <a:spcPts val="0"/>
                        </a:spcAft>
                        <a:buClrTx/>
                        <a:buSzTx/>
                        <a:buFontTx/>
                        <a:buNone/>
                        <a:tabLst/>
                        <a:defRPr/>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Map, location, route, </a:t>
                      </a:r>
                      <a:r>
                        <a:rPr kumimoji="0" lang="en-US" sz="600" b="0" i="0" u="none" strike="noStrike" kern="1200" cap="none" spc="-2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quest, destination, journey</a:t>
                      </a:r>
                      <a:endParaRPr lang="en-US" sz="600" kern="1200" spc="-20" baseline="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endParaRP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12700" cap="flat" cmpd="sng" algn="ctr">
                      <a:solidFill>
                        <a:schemeClr val="tx2"/>
                      </a:solidFill>
                      <a:prstDash val="solid"/>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algn="l" defTabSz="932742" rtl="0" eaLnBrk="1" latinLnBrk="0" hangingPunct="1">
                        <a:lnSpc>
                          <a:spcPct val="90000"/>
                        </a:lnSpc>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Download map, receive location</a:t>
                      </a:r>
                      <a:endPar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endParaRP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12700" cap="flat" cmpd="sng" algn="ctr">
                      <a:solidFill>
                        <a:schemeClr val="tx2"/>
                      </a:solidFill>
                      <a:prstDash val="solid"/>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32742" rtl="0" eaLnBrk="1" fontAlgn="auto" latinLnBrk="0" hangingPunct="1">
                        <a:lnSpc>
                          <a:spcPct val="90000"/>
                        </a:lnSpc>
                        <a:spcBef>
                          <a:spcPts val="0"/>
                        </a:spcBef>
                        <a:spcAft>
                          <a:spcPts val="0"/>
                        </a:spcAft>
                        <a:buClrTx/>
                        <a:buSzTx/>
                        <a:buFontTx/>
                        <a:buNone/>
                        <a:tabLst/>
                        <a:defRPr/>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 -</a:t>
                      </a: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12700" cap="flat" cmpd="sng" algn="ctr">
                      <a:solidFill>
                        <a:schemeClr val="tx2"/>
                      </a:solidFill>
                      <a:prstDash val="solid"/>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32742" rtl="0" eaLnBrk="1" fontAlgn="auto" latinLnBrk="0" hangingPunct="1">
                        <a:lnSpc>
                          <a:spcPct val="90000"/>
                        </a:lnSpc>
                        <a:spcBef>
                          <a:spcPts val="0"/>
                        </a:spcBef>
                        <a:spcAft>
                          <a:spcPts val="0"/>
                        </a:spcAft>
                        <a:buClrTx/>
                        <a:buSzTx/>
                        <a:buFontTx/>
                        <a:buNone/>
                        <a:tabLst/>
                        <a:defRPr/>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 -</a:t>
                      </a: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12700" cap="flat" cmpd="sng" algn="ctr">
                      <a:solidFill>
                        <a:schemeClr val="tx2"/>
                      </a:solidFill>
                      <a:prstDash val="solid"/>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32742" rtl="0" eaLnBrk="1" fontAlgn="auto" latinLnBrk="0" hangingPunct="1">
                        <a:lnSpc>
                          <a:spcPct val="90000"/>
                        </a:lnSpc>
                        <a:spcBef>
                          <a:spcPts val="0"/>
                        </a:spcBef>
                        <a:spcAft>
                          <a:spcPts val="0"/>
                        </a:spcAft>
                        <a:buClrTx/>
                        <a:buSzTx/>
                        <a:buFontTx/>
                        <a:buNone/>
                        <a:tabLst/>
                        <a:defRPr/>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 -</a:t>
                      </a: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12700" cap="flat" cmpd="sng" algn="ctr">
                      <a:solidFill>
                        <a:schemeClr val="tx2"/>
                      </a:solidFill>
                      <a:prstDash val="solid"/>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32742" rtl="0" eaLnBrk="1" fontAlgn="auto" latinLnBrk="0" hangingPunct="1">
                        <a:lnSpc>
                          <a:spcPct val="90000"/>
                        </a:lnSpc>
                        <a:spcBef>
                          <a:spcPts val="0"/>
                        </a:spcBef>
                        <a:spcAft>
                          <a:spcPts val="0"/>
                        </a:spcAft>
                        <a:buClrTx/>
                        <a:buSzTx/>
                        <a:buFontTx/>
                        <a:buNone/>
                        <a:tabLst/>
                        <a:defRPr/>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 -</a:t>
                      </a: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12700" cap="flat" cmpd="sng" algn="ctr">
                      <a:solidFill>
                        <a:schemeClr val="tx2"/>
                      </a:solidFill>
                      <a:prstDash val="solid"/>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32742" rtl="0" eaLnBrk="1" fontAlgn="auto" latinLnBrk="0" hangingPunct="1">
                        <a:lnSpc>
                          <a:spcPct val="90000"/>
                        </a:lnSpc>
                        <a:spcBef>
                          <a:spcPts val="0"/>
                        </a:spcBef>
                        <a:spcAft>
                          <a:spcPts val="0"/>
                        </a:spcAft>
                        <a:buClrTx/>
                        <a:buSzTx/>
                        <a:buFontTx/>
                        <a:buNone/>
                        <a:tabLst/>
                        <a:defRPr/>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 -</a:t>
                      </a: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12700" cap="flat" cmpd="sng" algn="ctr">
                      <a:solidFill>
                        <a:schemeClr val="tx2"/>
                      </a:solidFill>
                      <a:prstDash val="solid"/>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339120923"/>
                  </a:ext>
                </a:extLst>
              </a:tr>
            </a:tbl>
          </a:graphicData>
        </a:graphic>
      </p:graphicFrame>
      <p:graphicFrame>
        <p:nvGraphicFramePr>
          <p:cNvPr id="5" name="Table 4">
            <a:extLst>
              <a:ext uri="{FF2B5EF4-FFF2-40B4-BE49-F238E27FC236}">
                <a16:creationId xmlns:a16="http://schemas.microsoft.com/office/drawing/2014/main" id="{12A82884-0498-4273-B300-4E580800FD88}"/>
              </a:ext>
            </a:extLst>
          </p:cNvPr>
          <p:cNvGraphicFramePr>
            <a:graphicFrameLocks noGrp="1"/>
          </p:cNvGraphicFramePr>
          <p:nvPr>
            <p:extLst>
              <p:ext uri="{D42A27DB-BD31-4B8C-83A1-F6EECF244321}">
                <p14:modId xmlns:p14="http://schemas.microsoft.com/office/powerpoint/2010/main" val="3137963598"/>
              </p:ext>
            </p:extLst>
          </p:nvPr>
        </p:nvGraphicFramePr>
        <p:xfrm>
          <a:off x="457192" y="4723083"/>
          <a:ext cx="11521704" cy="1828800"/>
        </p:xfrm>
        <a:graphic>
          <a:graphicData uri="http://schemas.openxmlformats.org/drawingml/2006/table">
            <a:tbl>
              <a:tblPr>
                <a:tableStyleId>{5C22544A-7EE6-4342-B048-85BDC9FD1C3A}</a:tableStyleId>
              </a:tblPr>
              <a:tblGrid>
                <a:gridCol w="960142">
                  <a:extLst>
                    <a:ext uri="{9D8B030D-6E8A-4147-A177-3AD203B41FA5}">
                      <a16:colId xmlns:a16="http://schemas.microsoft.com/office/drawing/2014/main" val="3545333302"/>
                    </a:ext>
                  </a:extLst>
                </a:gridCol>
                <a:gridCol w="960142">
                  <a:extLst>
                    <a:ext uri="{9D8B030D-6E8A-4147-A177-3AD203B41FA5}">
                      <a16:colId xmlns:a16="http://schemas.microsoft.com/office/drawing/2014/main" val="2085789621"/>
                    </a:ext>
                  </a:extLst>
                </a:gridCol>
                <a:gridCol w="960142">
                  <a:extLst>
                    <a:ext uri="{9D8B030D-6E8A-4147-A177-3AD203B41FA5}">
                      <a16:colId xmlns:a16="http://schemas.microsoft.com/office/drawing/2014/main" val="1781478402"/>
                    </a:ext>
                  </a:extLst>
                </a:gridCol>
                <a:gridCol w="960142">
                  <a:extLst>
                    <a:ext uri="{9D8B030D-6E8A-4147-A177-3AD203B41FA5}">
                      <a16:colId xmlns:a16="http://schemas.microsoft.com/office/drawing/2014/main" val="866376207"/>
                    </a:ext>
                  </a:extLst>
                </a:gridCol>
                <a:gridCol w="960142">
                  <a:extLst>
                    <a:ext uri="{9D8B030D-6E8A-4147-A177-3AD203B41FA5}">
                      <a16:colId xmlns:a16="http://schemas.microsoft.com/office/drawing/2014/main" val="1958708367"/>
                    </a:ext>
                  </a:extLst>
                </a:gridCol>
                <a:gridCol w="960142">
                  <a:extLst>
                    <a:ext uri="{9D8B030D-6E8A-4147-A177-3AD203B41FA5}">
                      <a16:colId xmlns:a16="http://schemas.microsoft.com/office/drawing/2014/main" val="868269742"/>
                    </a:ext>
                  </a:extLst>
                </a:gridCol>
                <a:gridCol w="960142">
                  <a:extLst>
                    <a:ext uri="{9D8B030D-6E8A-4147-A177-3AD203B41FA5}">
                      <a16:colId xmlns:a16="http://schemas.microsoft.com/office/drawing/2014/main" val="2574187171"/>
                    </a:ext>
                  </a:extLst>
                </a:gridCol>
                <a:gridCol w="960142">
                  <a:extLst>
                    <a:ext uri="{9D8B030D-6E8A-4147-A177-3AD203B41FA5}">
                      <a16:colId xmlns:a16="http://schemas.microsoft.com/office/drawing/2014/main" val="1633163628"/>
                    </a:ext>
                  </a:extLst>
                </a:gridCol>
                <a:gridCol w="960142">
                  <a:extLst>
                    <a:ext uri="{9D8B030D-6E8A-4147-A177-3AD203B41FA5}">
                      <a16:colId xmlns:a16="http://schemas.microsoft.com/office/drawing/2014/main" val="984020324"/>
                    </a:ext>
                  </a:extLst>
                </a:gridCol>
                <a:gridCol w="960142">
                  <a:extLst>
                    <a:ext uri="{9D8B030D-6E8A-4147-A177-3AD203B41FA5}">
                      <a16:colId xmlns:a16="http://schemas.microsoft.com/office/drawing/2014/main" val="1478484229"/>
                    </a:ext>
                  </a:extLst>
                </a:gridCol>
                <a:gridCol w="960142">
                  <a:extLst>
                    <a:ext uri="{9D8B030D-6E8A-4147-A177-3AD203B41FA5}">
                      <a16:colId xmlns:a16="http://schemas.microsoft.com/office/drawing/2014/main" val="3614713011"/>
                    </a:ext>
                  </a:extLst>
                </a:gridCol>
                <a:gridCol w="960142">
                  <a:extLst>
                    <a:ext uri="{9D8B030D-6E8A-4147-A177-3AD203B41FA5}">
                      <a16:colId xmlns:a16="http://schemas.microsoft.com/office/drawing/2014/main" val="1904622046"/>
                    </a:ext>
                  </a:extLst>
                </a:gridCol>
              </a:tblGrid>
              <a:tr h="914400">
                <a:tc gridSpan="12">
                  <a:txBody>
                    <a:bodyPr/>
                    <a:lstStyle/>
                    <a:p>
                      <a:r>
                        <a:rPr lang="en-US" sz="1000" b="1" kern="1200" cap="none" spc="50" baseline="0" dirty="0">
                          <a:ln w="3175">
                            <a:noFill/>
                          </a:ln>
                          <a:gradFill>
                            <a:gsLst>
                              <a:gs pos="16446">
                                <a:schemeClr val="tx2"/>
                              </a:gs>
                              <a:gs pos="79000">
                                <a:schemeClr val="tx2"/>
                              </a:gs>
                            </a:gsLst>
                            <a:lin ang="5400000" scaled="0"/>
                          </a:gradFill>
                          <a:effectLst/>
                          <a:latin typeface="+mn-lt"/>
                          <a:ea typeface="+mn-ea"/>
                          <a:cs typeface="Segoe UI Semibold" panose="020B0702040204020203" pitchFamily="34" charset="0"/>
                        </a:rPr>
                        <a:t>MONEY  /  FINANACE  / RETAIL  /  CONSUMER</a:t>
                      </a:r>
                      <a:endParaRPr lang="en-US" sz="900" b="0" i="1" kern="1200" cap="none" spc="0" baseline="0" dirty="0">
                        <a:ln w="3175">
                          <a:noFill/>
                        </a:ln>
                        <a:gradFill>
                          <a:gsLst>
                            <a:gs pos="31830">
                              <a:schemeClr val="tx1"/>
                            </a:gs>
                            <a:gs pos="85000">
                              <a:schemeClr val="tx1"/>
                            </a:gs>
                          </a:gsLst>
                          <a:lin ang="5400000" scaled="0"/>
                        </a:gradFill>
                        <a:effectLst/>
                        <a:latin typeface="+mn-lt"/>
                        <a:ea typeface="+mn-ea"/>
                        <a:cs typeface="Segoe UI Semibold" panose="020B0702040204020203" pitchFamily="34" charset="0"/>
                      </a:endParaRPr>
                    </a:p>
                  </a:txBody>
                  <a:tcPr marL="0" marR="0" marT="0" marB="91440" anchor="b">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lang="en-US" sz="600" dirty="0">
                        <a:gradFill>
                          <a:gsLst>
                            <a:gs pos="0">
                              <a:schemeClr val="tx1">
                                <a:lumMod val="40000"/>
                                <a:lumOff val="60000"/>
                              </a:schemeClr>
                            </a:gs>
                            <a:gs pos="100000">
                              <a:schemeClr val="tx1">
                                <a:lumMod val="40000"/>
                                <a:lumOff val="60000"/>
                              </a:schemeClr>
                            </a:gs>
                          </a:gsLst>
                          <a:lin ang="5400000" scaled="0"/>
                        </a:gradFill>
                      </a:endParaRPr>
                    </a:p>
                  </a:txBody>
                  <a:tcPr marL="43656" marR="43656" marT="43656" marB="4365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hMerge="1">
                  <a:txBody>
                    <a:bodyPr/>
                    <a:lstStyle/>
                    <a:p>
                      <a:endParaRPr lang="en-US" sz="600" dirty="0">
                        <a:gradFill>
                          <a:gsLst>
                            <a:gs pos="0">
                              <a:schemeClr val="tx1">
                                <a:lumMod val="40000"/>
                                <a:lumOff val="60000"/>
                              </a:schemeClr>
                            </a:gs>
                            <a:gs pos="100000">
                              <a:schemeClr val="tx1">
                                <a:lumMod val="40000"/>
                                <a:lumOff val="60000"/>
                              </a:schemeClr>
                            </a:gs>
                          </a:gsLst>
                          <a:lin ang="5400000" scaled="0"/>
                        </a:gradFill>
                      </a:endParaRPr>
                    </a:p>
                  </a:txBody>
                  <a:tcPr marL="43656" marR="43656" marT="43656" marB="4365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hMerge="1">
                  <a:txBody>
                    <a:bodyPr/>
                    <a:lstStyle/>
                    <a:p>
                      <a:endParaRPr lang="en-US" sz="600">
                        <a:gradFill>
                          <a:gsLst>
                            <a:gs pos="0">
                              <a:schemeClr val="tx1">
                                <a:lumMod val="40000"/>
                                <a:lumOff val="60000"/>
                              </a:schemeClr>
                            </a:gs>
                            <a:gs pos="100000">
                              <a:schemeClr val="tx1">
                                <a:lumMod val="40000"/>
                                <a:lumOff val="60000"/>
                              </a:schemeClr>
                            </a:gs>
                          </a:gsLst>
                          <a:lin ang="5400000" scaled="0"/>
                        </a:gradFill>
                      </a:endParaRPr>
                    </a:p>
                  </a:txBody>
                  <a:tcPr marL="43656" marR="43656" marT="43656" marB="4365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hMerge="1">
                  <a:txBody>
                    <a:bodyPr/>
                    <a:lstStyle/>
                    <a:p>
                      <a:endParaRPr lang="en-US" sz="600">
                        <a:gradFill>
                          <a:gsLst>
                            <a:gs pos="0">
                              <a:schemeClr val="tx1">
                                <a:lumMod val="40000"/>
                                <a:lumOff val="60000"/>
                              </a:schemeClr>
                            </a:gs>
                            <a:gs pos="100000">
                              <a:schemeClr val="tx1">
                                <a:lumMod val="40000"/>
                                <a:lumOff val="60000"/>
                              </a:schemeClr>
                            </a:gs>
                          </a:gsLst>
                          <a:lin ang="5400000" scaled="0"/>
                        </a:gradFill>
                      </a:endParaRPr>
                    </a:p>
                  </a:txBody>
                  <a:tcPr marL="43656" marR="43656" marT="43656" marB="4365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hMerge="1">
                  <a:txBody>
                    <a:bodyPr/>
                    <a:lstStyle/>
                    <a:p>
                      <a:endParaRPr lang="en-US" sz="600">
                        <a:gradFill>
                          <a:gsLst>
                            <a:gs pos="0">
                              <a:schemeClr val="tx1">
                                <a:lumMod val="40000"/>
                                <a:lumOff val="60000"/>
                              </a:schemeClr>
                            </a:gs>
                            <a:gs pos="100000">
                              <a:schemeClr val="tx1">
                                <a:lumMod val="40000"/>
                                <a:lumOff val="60000"/>
                              </a:schemeClr>
                            </a:gs>
                          </a:gsLst>
                          <a:lin ang="5400000" scaled="0"/>
                        </a:gradFill>
                      </a:endParaRPr>
                    </a:p>
                  </a:txBody>
                  <a:tcPr marL="43656" marR="43656" marT="43656" marB="4365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hMerge="1">
                  <a:txBody>
                    <a:bodyPr/>
                    <a:lstStyle/>
                    <a:p>
                      <a:endParaRPr lang="en-US" sz="600">
                        <a:gradFill>
                          <a:gsLst>
                            <a:gs pos="0">
                              <a:schemeClr val="tx1">
                                <a:lumMod val="40000"/>
                                <a:lumOff val="60000"/>
                              </a:schemeClr>
                            </a:gs>
                            <a:gs pos="100000">
                              <a:schemeClr val="tx1">
                                <a:lumMod val="40000"/>
                                <a:lumOff val="60000"/>
                              </a:schemeClr>
                            </a:gs>
                          </a:gsLst>
                          <a:lin ang="5400000" scaled="0"/>
                        </a:gradFill>
                      </a:endParaRPr>
                    </a:p>
                  </a:txBody>
                  <a:tcPr marL="43656" marR="43656" marT="43656" marB="4365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hMerge="1">
                  <a:txBody>
                    <a:bodyPr/>
                    <a:lstStyle/>
                    <a:p>
                      <a:endParaRPr lang="en-US" sz="600">
                        <a:gradFill>
                          <a:gsLst>
                            <a:gs pos="0">
                              <a:schemeClr val="tx1">
                                <a:lumMod val="40000"/>
                                <a:lumOff val="60000"/>
                              </a:schemeClr>
                            </a:gs>
                            <a:gs pos="100000">
                              <a:schemeClr val="tx1">
                                <a:lumMod val="40000"/>
                                <a:lumOff val="60000"/>
                              </a:schemeClr>
                            </a:gs>
                          </a:gsLst>
                          <a:lin ang="5400000" scaled="0"/>
                        </a:gradFill>
                      </a:endParaRPr>
                    </a:p>
                  </a:txBody>
                  <a:tcPr marL="43656" marR="43656" marT="43656" marB="4365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hMerge="1">
                  <a:txBody>
                    <a:bodyPr/>
                    <a:lstStyle/>
                    <a:p>
                      <a:endParaRPr lang="en-US" sz="600">
                        <a:gradFill>
                          <a:gsLst>
                            <a:gs pos="0">
                              <a:schemeClr val="tx1">
                                <a:lumMod val="40000"/>
                                <a:lumOff val="60000"/>
                              </a:schemeClr>
                            </a:gs>
                            <a:gs pos="100000">
                              <a:schemeClr val="tx1">
                                <a:lumMod val="40000"/>
                                <a:lumOff val="60000"/>
                              </a:schemeClr>
                            </a:gs>
                          </a:gsLst>
                          <a:lin ang="5400000" scaled="0"/>
                        </a:gradFill>
                      </a:endParaRPr>
                    </a:p>
                  </a:txBody>
                  <a:tcPr marL="43656" marR="43656" marT="43656" marB="4365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hMerge="1">
                  <a:txBody>
                    <a:bodyPr/>
                    <a:lstStyle/>
                    <a:p>
                      <a:endParaRPr lang="en-US" sz="600">
                        <a:gradFill>
                          <a:gsLst>
                            <a:gs pos="0">
                              <a:schemeClr val="tx1">
                                <a:lumMod val="40000"/>
                                <a:lumOff val="60000"/>
                              </a:schemeClr>
                            </a:gs>
                            <a:gs pos="100000">
                              <a:schemeClr val="tx1">
                                <a:lumMod val="40000"/>
                                <a:lumOff val="60000"/>
                              </a:schemeClr>
                            </a:gs>
                          </a:gsLst>
                          <a:lin ang="5400000" scaled="0"/>
                        </a:gradFill>
                      </a:endParaRPr>
                    </a:p>
                  </a:txBody>
                  <a:tcPr marL="43656" marR="43656" marT="43656" marB="4365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hMerge="1">
                  <a:txBody>
                    <a:bodyPr/>
                    <a:lstStyle/>
                    <a:p>
                      <a:endParaRPr lang="en-US" sz="900" b="0" i="1" kern="1200" cap="none" spc="0" baseline="0" dirty="0">
                        <a:ln w="3175">
                          <a:noFill/>
                        </a:ln>
                        <a:gradFill>
                          <a:gsLst>
                            <a:gs pos="31830">
                              <a:schemeClr val="tx1"/>
                            </a:gs>
                            <a:gs pos="85000">
                              <a:schemeClr val="tx1"/>
                            </a:gs>
                          </a:gsLst>
                          <a:lin ang="5400000" scaled="0"/>
                        </a:gradFill>
                        <a:effectLst/>
                        <a:latin typeface="+mn-lt"/>
                        <a:ea typeface="+mn-ea"/>
                        <a:cs typeface="Segoe UI Semibold" panose="020B0702040204020203" pitchFamily="34" charset="0"/>
                      </a:endParaRPr>
                    </a:p>
                  </a:txBody>
                  <a:tcPr marL="0" marR="0" marT="73152" marB="38023"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hMerge="1">
                  <a:txBody>
                    <a:bodyPr/>
                    <a:lstStyle/>
                    <a:p>
                      <a:endParaRPr lang="en-US" sz="900" b="0" i="1" kern="1200" cap="none" spc="0" baseline="0" dirty="0">
                        <a:ln w="3175">
                          <a:noFill/>
                        </a:ln>
                        <a:gradFill>
                          <a:gsLst>
                            <a:gs pos="31830">
                              <a:schemeClr val="tx1"/>
                            </a:gs>
                            <a:gs pos="85000">
                              <a:schemeClr val="tx1"/>
                            </a:gs>
                          </a:gsLst>
                          <a:lin ang="5400000" scaled="0"/>
                        </a:gradFill>
                        <a:effectLst/>
                        <a:latin typeface="+mn-lt"/>
                        <a:ea typeface="+mn-ea"/>
                        <a:cs typeface="Segoe UI Semibold" panose="020B0702040204020203" pitchFamily="34" charset="0"/>
                      </a:endParaRPr>
                    </a:p>
                  </a:txBody>
                  <a:tcPr marL="0" marR="0" marT="73152" marB="38023"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27772346"/>
                  </a:ext>
                </a:extLst>
              </a:tr>
              <a:tr h="914400">
                <a:tc>
                  <a:txBody>
                    <a:bodyPr/>
                    <a:lstStyle/>
                    <a:p>
                      <a:pPr marL="0" algn="l" defTabSz="932742" rtl="0" eaLnBrk="1" latinLnBrk="0" hangingPunct="1">
                        <a:lnSpc>
                          <a:spcPct val="90000"/>
                        </a:lnSpc>
                      </a:pPr>
                      <a:r>
                        <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rPr>
                        <a:t>Shopping cart, store</a:t>
                      </a: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12700" cap="flat" cmpd="sng" algn="ctr">
                      <a:solidFill>
                        <a:schemeClr val="tx2"/>
                      </a:solidFill>
                      <a:prstDash val="solid"/>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32742" rtl="0" eaLnBrk="1" fontAlgn="auto" latinLnBrk="0" hangingPunct="1">
                        <a:lnSpc>
                          <a:spcPct val="90000"/>
                        </a:lnSpc>
                        <a:spcBef>
                          <a:spcPts val="0"/>
                        </a:spcBef>
                        <a:spcAft>
                          <a:spcPts val="0"/>
                        </a:spcAft>
                        <a:buClrTx/>
                        <a:buSzTx/>
                        <a:buFontTx/>
                        <a:buNone/>
                        <a:tabLst/>
                        <a:defRPr/>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Store, bag, shop</a:t>
                      </a:r>
                      <a:endPar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endParaRP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12700" cap="flat" cmpd="sng" algn="ctr">
                      <a:solidFill>
                        <a:schemeClr val="tx2"/>
                      </a:solidFill>
                      <a:prstDash val="solid"/>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algn="l" defTabSz="932742" rtl="0" eaLnBrk="1" latinLnBrk="0" hangingPunct="1">
                        <a:lnSpc>
                          <a:spcPct val="90000"/>
                        </a:lnSpc>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Money, dollar sign, cash, revenue, currency</a:t>
                      </a:r>
                      <a:endPar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endParaRP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12700" cap="flat" cmpd="sng" algn="ctr">
                      <a:solidFill>
                        <a:schemeClr val="tx2"/>
                      </a:solidFill>
                      <a:prstDash val="solid"/>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algn="l" defTabSz="932742" rtl="0" eaLnBrk="1" latinLnBrk="0" hangingPunct="1">
                        <a:lnSpc>
                          <a:spcPct val="90000"/>
                        </a:lnSpc>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Revenue, financial report, funds</a:t>
                      </a:r>
                      <a:endPar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endParaRP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12700" cap="flat" cmpd="sng" algn="ctr">
                      <a:solidFill>
                        <a:schemeClr val="tx2"/>
                      </a:solidFill>
                      <a:prstDash val="solid"/>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algn="l" defTabSz="932742" rtl="0" eaLnBrk="1" latinLnBrk="0" hangingPunct="1">
                        <a:lnSpc>
                          <a:spcPct val="90000"/>
                        </a:lnSpc>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Money, currency, coins</a:t>
                      </a:r>
                      <a:endPar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endParaRP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12700" cap="flat" cmpd="sng" algn="ctr">
                      <a:solidFill>
                        <a:schemeClr val="tx2"/>
                      </a:solidFill>
                      <a:prstDash val="solid"/>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32742" rtl="0" eaLnBrk="1" fontAlgn="auto" latinLnBrk="0" hangingPunct="1">
                        <a:lnSpc>
                          <a:spcPct val="90000"/>
                        </a:lnSpc>
                        <a:spcBef>
                          <a:spcPts val="0"/>
                        </a:spcBef>
                        <a:spcAft>
                          <a:spcPts val="0"/>
                        </a:spcAft>
                        <a:buClrTx/>
                        <a:buSzTx/>
                        <a:buFontTx/>
                        <a:buNone/>
                        <a:tabLst/>
                        <a:defRPr/>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Bank, piggybank</a:t>
                      </a:r>
                      <a:endPar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endParaRP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12700" cap="flat" cmpd="sng" algn="ctr">
                      <a:solidFill>
                        <a:schemeClr val="tx2"/>
                      </a:solidFill>
                      <a:prstDash val="solid"/>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algn="l" defTabSz="932742" rtl="0" eaLnBrk="1" latinLnBrk="0" hangingPunct="1">
                        <a:lnSpc>
                          <a:spcPct val="90000"/>
                        </a:lnSpc>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Compare, balance, finance, justice</a:t>
                      </a:r>
                      <a:endPar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endParaRP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12700" cap="flat" cmpd="sng" algn="ctr">
                      <a:solidFill>
                        <a:schemeClr val="tx2"/>
                      </a:solidFill>
                      <a:prstDash val="solid"/>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32742" rtl="0" eaLnBrk="1" fontAlgn="auto" latinLnBrk="0" hangingPunct="1">
                        <a:lnSpc>
                          <a:spcPct val="90000"/>
                        </a:lnSpc>
                        <a:spcBef>
                          <a:spcPts val="0"/>
                        </a:spcBef>
                        <a:spcAft>
                          <a:spcPts val="0"/>
                        </a:spcAft>
                        <a:buClrTx/>
                        <a:buSzTx/>
                        <a:buFontTx/>
                        <a:buNone/>
                        <a:tabLst/>
                        <a:defRPr/>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Credit card, payment, charge, debit card</a:t>
                      </a:r>
                      <a:endPar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endParaRP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12700" cap="flat" cmpd="sng" algn="ctr">
                      <a:solidFill>
                        <a:schemeClr val="tx2"/>
                      </a:solidFill>
                      <a:prstDash val="solid"/>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algn="l" defTabSz="932742" rtl="0" eaLnBrk="1" latinLnBrk="0" hangingPunct="1">
                        <a:lnSpc>
                          <a:spcPct val="90000"/>
                        </a:lnSpc>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Mobile payment, digital payment, e-commerce</a:t>
                      </a:r>
                      <a:endPar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endParaRP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12700" cap="flat" cmpd="sng" algn="ctr">
                      <a:solidFill>
                        <a:schemeClr val="tx2"/>
                      </a:solidFill>
                      <a:prstDash val="solid"/>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algn="l" defTabSz="932742" rtl="0" eaLnBrk="1" latinLnBrk="0" hangingPunct="1">
                        <a:lnSpc>
                          <a:spcPct val="90000"/>
                        </a:lnSpc>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Barcode scanner</a:t>
                      </a:r>
                      <a:endPar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endParaRP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12700" cap="flat" cmpd="sng" algn="ctr">
                      <a:solidFill>
                        <a:schemeClr val="tx2"/>
                      </a:solidFill>
                      <a:prstDash val="solid"/>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32742" rtl="0" eaLnBrk="1" fontAlgn="auto" latinLnBrk="0" hangingPunct="1">
                        <a:lnSpc>
                          <a:spcPct val="90000"/>
                        </a:lnSpc>
                        <a:spcBef>
                          <a:spcPts val="0"/>
                        </a:spcBef>
                        <a:spcAft>
                          <a:spcPts val="0"/>
                        </a:spcAft>
                        <a:buClrTx/>
                        <a:buSzTx/>
                        <a:buFontTx/>
                        <a:buNone/>
                        <a:tabLst/>
                        <a:defRPr/>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Tag, sale, shopping</a:t>
                      </a:r>
                      <a:endPar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endParaRP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12700" cap="flat" cmpd="sng" algn="ctr">
                      <a:solidFill>
                        <a:schemeClr val="tx2"/>
                      </a:solidFill>
                      <a:prstDash val="solid"/>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32742" rtl="0" eaLnBrk="1" fontAlgn="auto" latinLnBrk="0" hangingPunct="1">
                        <a:lnSpc>
                          <a:spcPct val="90000"/>
                        </a:lnSpc>
                        <a:spcBef>
                          <a:spcPts val="0"/>
                        </a:spcBef>
                        <a:spcAft>
                          <a:spcPts val="0"/>
                        </a:spcAft>
                        <a:buClrTx/>
                        <a:buSzTx/>
                        <a:buFontTx/>
                        <a:buNone/>
                        <a:tabLst/>
                        <a:defRPr/>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Bank </a:t>
                      </a: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12700" cap="flat" cmpd="sng" algn="ctr">
                      <a:solidFill>
                        <a:schemeClr val="tx2"/>
                      </a:solidFill>
                      <a:prstDash val="solid"/>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339120923"/>
                  </a:ext>
                </a:extLst>
              </a:tr>
            </a:tbl>
          </a:graphicData>
        </a:graphic>
      </p:graphicFrame>
      <p:sp>
        <p:nvSpPr>
          <p:cNvPr id="6" name="Title 1">
            <a:extLst>
              <a:ext uri="{FF2B5EF4-FFF2-40B4-BE49-F238E27FC236}">
                <a16:creationId xmlns:a16="http://schemas.microsoft.com/office/drawing/2014/main" id="{4F73F9A7-3CDE-4E55-BBD4-52E2A208A3B2}"/>
              </a:ext>
            </a:extLst>
          </p:cNvPr>
          <p:cNvSpPr>
            <a:spLocks noGrp="1"/>
          </p:cNvSpPr>
          <p:nvPr>
            <p:ph type="title"/>
          </p:nvPr>
        </p:nvSpPr>
        <p:spPr>
          <a:xfrm>
            <a:off x="457192" y="263096"/>
            <a:ext cx="5394960" cy="923330"/>
          </a:xfrm>
        </p:spPr>
        <p:txBody>
          <a:bodyPr/>
          <a:lstStyle/>
          <a:p>
            <a:r>
              <a:rPr lang="en-US" sz="1800" dirty="0"/>
              <a:t>Icons</a:t>
            </a:r>
            <a:br>
              <a:rPr lang="en-US" sz="1000" dirty="0">
                <a:latin typeface="+mn-lt"/>
              </a:rPr>
            </a:br>
            <a:br>
              <a:rPr lang="en-US" sz="1000" dirty="0">
                <a:latin typeface="+mn-lt"/>
              </a:rPr>
            </a:br>
            <a:r>
              <a:rPr lang="en-US" sz="1000" dirty="0" err="1">
                <a:latin typeface="+mn-lt"/>
              </a:rPr>
              <a:t>Icons</a:t>
            </a:r>
            <a:r>
              <a:rPr lang="en-US" sz="1000" dirty="0">
                <a:latin typeface="+mn-lt"/>
              </a:rPr>
              <a:t> should be primarily used as a visual aid, as a way to break up large amounts of text and content, or as a visual cue of the content that follows.</a:t>
            </a:r>
            <a:br>
              <a:rPr lang="en-US" sz="1000" dirty="0">
                <a:latin typeface="+mn-lt"/>
              </a:rPr>
            </a:br>
            <a:r>
              <a:rPr lang="en-US" sz="1000" dirty="0">
                <a:latin typeface="+mn-lt"/>
                <a:hlinkClick r:id="rId2"/>
              </a:rPr>
              <a:t>Get the full set of icons for presentations</a:t>
            </a:r>
            <a:endParaRPr lang="en-US" sz="1000" dirty="0">
              <a:latin typeface="+mn-lt"/>
            </a:endParaRPr>
          </a:p>
        </p:txBody>
      </p:sp>
      <p:sp>
        <p:nvSpPr>
          <p:cNvPr id="7" name="Money_4" title="Icon of a stack of coins">
            <a:extLst>
              <a:ext uri="{FF2B5EF4-FFF2-40B4-BE49-F238E27FC236}">
                <a16:creationId xmlns:a16="http://schemas.microsoft.com/office/drawing/2014/main" id="{F53B86E1-6B55-4510-B306-9039DCD8CE60}"/>
              </a:ext>
            </a:extLst>
          </p:cNvPr>
          <p:cNvSpPr>
            <a:spLocks noChangeAspect="1" noEditPoints="1"/>
          </p:cNvSpPr>
          <p:nvPr/>
        </p:nvSpPr>
        <p:spPr bwMode="auto">
          <a:xfrm>
            <a:off x="4580880" y="5780898"/>
            <a:ext cx="393704" cy="365760"/>
          </a:xfrm>
          <a:custGeom>
            <a:avLst/>
            <a:gdLst>
              <a:gd name="T0" fmla="*/ 267 w 358"/>
              <a:gd name="T1" fmla="*/ 332 h 332"/>
              <a:gd name="T2" fmla="*/ 225 w 358"/>
              <a:gd name="T3" fmla="*/ 332 h 332"/>
              <a:gd name="T4" fmla="*/ 134 w 358"/>
              <a:gd name="T5" fmla="*/ 225 h 332"/>
              <a:gd name="T6" fmla="*/ 225 w 358"/>
              <a:gd name="T7" fmla="*/ 119 h 332"/>
              <a:gd name="T8" fmla="*/ 267 w 358"/>
              <a:gd name="T9" fmla="*/ 119 h 332"/>
              <a:gd name="T10" fmla="*/ 267 w 358"/>
              <a:gd name="T11" fmla="*/ 119 h 332"/>
              <a:gd name="T12" fmla="*/ 177 w 358"/>
              <a:gd name="T13" fmla="*/ 225 h 332"/>
              <a:gd name="T14" fmla="*/ 267 w 358"/>
              <a:gd name="T15" fmla="*/ 332 h 332"/>
              <a:gd name="T16" fmla="*/ 358 w 358"/>
              <a:gd name="T17" fmla="*/ 225 h 332"/>
              <a:gd name="T18" fmla="*/ 267 w 358"/>
              <a:gd name="T19" fmla="*/ 119 h 332"/>
              <a:gd name="T20" fmla="*/ 0 w 358"/>
              <a:gd name="T21" fmla="*/ 269 h 332"/>
              <a:gd name="T22" fmla="*/ 116 w 358"/>
              <a:gd name="T23" fmla="*/ 332 h 332"/>
              <a:gd name="T24" fmla="*/ 183 w 358"/>
              <a:gd name="T25" fmla="*/ 320 h 332"/>
              <a:gd name="T26" fmla="*/ 0 w 358"/>
              <a:gd name="T27" fmla="*/ 218 h 332"/>
              <a:gd name="T28" fmla="*/ 116 w 358"/>
              <a:gd name="T29" fmla="*/ 280 h 332"/>
              <a:gd name="T30" fmla="*/ 146 w 358"/>
              <a:gd name="T31" fmla="*/ 278 h 332"/>
              <a:gd name="T32" fmla="*/ 0 w 358"/>
              <a:gd name="T33" fmla="*/ 166 h 332"/>
              <a:gd name="T34" fmla="*/ 116 w 358"/>
              <a:gd name="T35" fmla="*/ 229 h 332"/>
              <a:gd name="T36" fmla="*/ 134 w 358"/>
              <a:gd name="T37" fmla="*/ 228 h 332"/>
              <a:gd name="T38" fmla="*/ 0 w 358"/>
              <a:gd name="T39" fmla="*/ 115 h 332"/>
              <a:gd name="T40" fmla="*/ 116 w 358"/>
              <a:gd name="T41" fmla="*/ 177 h 332"/>
              <a:gd name="T42" fmla="*/ 145 w 358"/>
              <a:gd name="T43" fmla="*/ 174 h 332"/>
              <a:gd name="T44" fmla="*/ 116 w 358"/>
              <a:gd name="T45" fmla="*/ 0 h 332"/>
              <a:gd name="T46" fmla="*/ 0 w 358"/>
              <a:gd name="T47" fmla="*/ 63 h 332"/>
              <a:gd name="T48" fmla="*/ 116 w 358"/>
              <a:gd name="T49" fmla="*/ 126 h 332"/>
              <a:gd name="T50" fmla="*/ 231 w 358"/>
              <a:gd name="T51" fmla="*/ 63 h 332"/>
              <a:gd name="T52" fmla="*/ 116 w 358"/>
              <a:gd name="T53" fmla="*/ 0 h 332"/>
              <a:gd name="T54" fmla="*/ 0 w 358"/>
              <a:gd name="T55" fmla="*/ 63 h 332"/>
              <a:gd name="T56" fmla="*/ 0 w 358"/>
              <a:gd name="T57" fmla="*/ 269 h 332"/>
              <a:gd name="T58" fmla="*/ 231 w 358"/>
              <a:gd name="T59" fmla="*/ 63 h 332"/>
              <a:gd name="T60" fmla="*/ 231 w 358"/>
              <a:gd name="T61" fmla="*/ 119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58" h="332">
                <a:moveTo>
                  <a:pt x="267" y="332"/>
                </a:moveTo>
                <a:cubicBezTo>
                  <a:pt x="225" y="332"/>
                  <a:pt x="225" y="332"/>
                  <a:pt x="225" y="332"/>
                </a:cubicBezTo>
                <a:cubicBezTo>
                  <a:pt x="175" y="332"/>
                  <a:pt x="134" y="284"/>
                  <a:pt x="134" y="225"/>
                </a:cubicBezTo>
                <a:cubicBezTo>
                  <a:pt x="134" y="166"/>
                  <a:pt x="175" y="119"/>
                  <a:pt x="225" y="119"/>
                </a:cubicBezTo>
                <a:cubicBezTo>
                  <a:pt x="267" y="119"/>
                  <a:pt x="267" y="119"/>
                  <a:pt x="267" y="119"/>
                </a:cubicBezTo>
                <a:moveTo>
                  <a:pt x="267" y="119"/>
                </a:moveTo>
                <a:cubicBezTo>
                  <a:pt x="217" y="119"/>
                  <a:pt x="177" y="166"/>
                  <a:pt x="177" y="225"/>
                </a:cubicBezTo>
                <a:cubicBezTo>
                  <a:pt x="177" y="284"/>
                  <a:pt x="217" y="332"/>
                  <a:pt x="267" y="332"/>
                </a:cubicBezTo>
                <a:cubicBezTo>
                  <a:pt x="317" y="332"/>
                  <a:pt x="358" y="284"/>
                  <a:pt x="358" y="225"/>
                </a:cubicBezTo>
                <a:cubicBezTo>
                  <a:pt x="358" y="166"/>
                  <a:pt x="317" y="119"/>
                  <a:pt x="267" y="119"/>
                </a:cubicBezTo>
                <a:close/>
                <a:moveTo>
                  <a:pt x="0" y="269"/>
                </a:moveTo>
                <a:cubicBezTo>
                  <a:pt x="0" y="304"/>
                  <a:pt x="52" y="332"/>
                  <a:pt x="116" y="332"/>
                </a:cubicBezTo>
                <a:cubicBezTo>
                  <a:pt x="141" y="332"/>
                  <a:pt x="164" y="327"/>
                  <a:pt x="183" y="320"/>
                </a:cubicBezTo>
                <a:moveTo>
                  <a:pt x="0" y="218"/>
                </a:moveTo>
                <a:cubicBezTo>
                  <a:pt x="0" y="252"/>
                  <a:pt x="52" y="280"/>
                  <a:pt x="116" y="280"/>
                </a:cubicBezTo>
                <a:cubicBezTo>
                  <a:pt x="126" y="280"/>
                  <a:pt x="136" y="279"/>
                  <a:pt x="146" y="278"/>
                </a:cubicBezTo>
                <a:moveTo>
                  <a:pt x="0" y="166"/>
                </a:moveTo>
                <a:cubicBezTo>
                  <a:pt x="0" y="201"/>
                  <a:pt x="52" y="229"/>
                  <a:pt x="116" y="229"/>
                </a:cubicBezTo>
                <a:cubicBezTo>
                  <a:pt x="122" y="229"/>
                  <a:pt x="128" y="228"/>
                  <a:pt x="134" y="228"/>
                </a:cubicBezTo>
                <a:moveTo>
                  <a:pt x="0" y="115"/>
                </a:moveTo>
                <a:cubicBezTo>
                  <a:pt x="0" y="149"/>
                  <a:pt x="52" y="177"/>
                  <a:pt x="116" y="177"/>
                </a:cubicBezTo>
                <a:cubicBezTo>
                  <a:pt x="124" y="177"/>
                  <a:pt x="137" y="176"/>
                  <a:pt x="145" y="174"/>
                </a:cubicBezTo>
                <a:moveTo>
                  <a:pt x="116" y="0"/>
                </a:moveTo>
                <a:cubicBezTo>
                  <a:pt x="52" y="0"/>
                  <a:pt x="0" y="28"/>
                  <a:pt x="0" y="63"/>
                </a:cubicBezTo>
                <a:cubicBezTo>
                  <a:pt x="0" y="98"/>
                  <a:pt x="52" y="126"/>
                  <a:pt x="116" y="126"/>
                </a:cubicBezTo>
                <a:cubicBezTo>
                  <a:pt x="179" y="126"/>
                  <a:pt x="231" y="98"/>
                  <a:pt x="231" y="63"/>
                </a:cubicBezTo>
                <a:cubicBezTo>
                  <a:pt x="231" y="28"/>
                  <a:pt x="179" y="0"/>
                  <a:pt x="116" y="0"/>
                </a:cubicBezTo>
                <a:close/>
                <a:moveTo>
                  <a:pt x="0" y="63"/>
                </a:moveTo>
                <a:cubicBezTo>
                  <a:pt x="0" y="269"/>
                  <a:pt x="0" y="269"/>
                  <a:pt x="0" y="269"/>
                </a:cubicBezTo>
                <a:moveTo>
                  <a:pt x="231" y="63"/>
                </a:moveTo>
                <a:cubicBezTo>
                  <a:pt x="231" y="119"/>
                  <a:pt x="231" y="119"/>
                  <a:pt x="231" y="119"/>
                </a:cubicBezTo>
              </a:path>
            </a:pathLst>
          </a:custGeom>
          <a:noFill/>
          <a:ln w="1587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gradFill>
                <a:gsLst>
                  <a:gs pos="0">
                    <a:srgbClr val="505050"/>
                  </a:gs>
                  <a:gs pos="100000">
                    <a:srgbClr val="505050"/>
                  </a:gs>
                </a:gsLst>
              </a:gradFill>
            </a:endParaRPr>
          </a:p>
        </p:txBody>
      </p:sp>
      <p:sp>
        <p:nvSpPr>
          <p:cNvPr id="8" name="Money_3" title="Icon of a dollar sign">
            <a:extLst>
              <a:ext uri="{FF2B5EF4-FFF2-40B4-BE49-F238E27FC236}">
                <a16:creationId xmlns:a16="http://schemas.microsoft.com/office/drawing/2014/main" id="{09D2ED64-8F2B-4C54-A698-C88E6D4C387A}"/>
              </a:ext>
            </a:extLst>
          </p:cNvPr>
          <p:cNvSpPr>
            <a:spLocks noChangeAspect="1" noEditPoints="1"/>
          </p:cNvSpPr>
          <p:nvPr/>
        </p:nvSpPr>
        <p:spPr bwMode="auto">
          <a:xfrm>
            <a:off x="2756466" y="5780898"/>
            <a:ext cx="202053" cy="365760"/>
          </a:xfrm>
          <a:custGeom>
            <a:avLst/>
            <a:gdLst>
              <a:gd name="T0" fmla="*/ 0 w 153"/>
              <a:gd name="T1" fmla="*/ 223 h 279"/>
              <a:gd name="T2" fmla="*/ 111 w 153"/>
              <a:gd name="T3" fmla="*/ 223 h 279"/>
              <a:gd name="T4" fmla="*/ 153 w 153"/>
              <a:gd name="T5" fmla="*/ 182 h 279"/>
              <a:gd name="T6" fmla="*/ 111 w 153"/>
              <a:gd name="T7" fmla="*/ 141 h 279"/>
              <a:gd name="T8" fmla="*/ 41 w 153"/>
              <a:gd name="T9" fmla="*/ 139 h 279"/>
              <a:gd name="T10" fmla="*/ 0 w 153"/>
              <a:gd name="T11" fmla="*/ 98 h 279"/>
              <a:gd name="T12" fmla="*/ 41 w 153"/>
              <a:gd name="T13" fmla="*/ 56 h 279"/>
              <a:gd name="T14" fmla="*/ 150 w 153"/>
              <a:gd name="T15" fmla="*/ 56 h 279"/>
              <a:gd name="T16" fmla="*/ 76 w 153"/>
              <a:gd name="T17" fmla="*/ 0 h 279"/>
              <a:gd name="T18" fmla="*/ 76 w 153"/>
              <a:gd name="T19" fmla="*/ 279 h 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3" h="279">
                <a:moveTo>
                  <a:pt x="0" y="223"/>
                </a:moveTo>
                <a:cubicBezTo>
                  <a:pt x="111" y="223"/>
                  <a:pt x="111" y="223"/>
                  <a:pt x="111" y="223"/>
                </a:cubicBezTo>
                <a:cubicBezTo>
                  <a:pt x="134" y="223"/>
                  <a:pt x="153" y="205"/>
                  <a:pt x="153" y="182"/>
                </a:cubicBezTo>
                <a:cubicBezTo>
                  <a:pt x="153" y="159"/>
                  <a:pt x="134" y="141"/>
                  <a:pt x="111" y="141"/>
                </a:cubicBezTo>
                <a:cubicBezTo>
                  <a:pt x="41" y="139"/>
                  <a:pt x="41" y="139"/>
                  <a:pt x="41" y="139"/>
                </a:cubicBezTo>
                <a:cubicBezTo>
                  <a:pt x="19" y="139"/>
                  <a:pt x="0" y="120"/>
                  <a:pt x="0" y="98"/>
                </a:cubicBezTo>
                <a:cubicBezTo>
                  <a:pt x="0" y="75"/>
                  <a:pt x="19" y="56"/>
                  <a:pt x="41" y="56"/>
                </a:cubicBezTo>
                <a:cubicBezTo>
                  <a:pt x="150" y="56"/>
                  <a:pt x="150" y="56"/>
                  <a:pt x="150" y="56"/>
                </a:cubicBezTo>
                <a:moveTo>
                  <a:pt x="76" y="0"/>
                </a:moveTo>
                <a:cubicBezTo>
                  <a:pt x="76" y="279"/>
                  <a:pt x="76" y="279"/>
                  <a:pt x="76" y="279"/>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gradFill>
                <a:gsLst>
                  <a:gs pos="0">
                    <a:srgbClr val="505050"/>
                  </a:gs>
                  <a:gs pos="100000">
                    <a:srgbClr val="505050"/>
                  </a:gs>
                </a:gsLst>
              </a:gradFill>
            </a:endParaRPr>
          </a:p>
        </p:txBody>
      </p:sp>
      <p:sp>
        <p:nvSpPr>
          <p:cNvPr id="9" name="money_2" title="Icon of a dollar sign with an arrow around it pointing clockwise">
            <a:extLst>
              <a:ext uri="{FF2B5EF4-FFF2-40B4-BE49-F238E27FC236}">
                <a16:creationId xmlns:a16="http://schemas.microsoft.com/office/drawing/2014/main" id="{0B075220-9C65-4A70-9D75-9D494B2F6DBE}"/>
              </a:ext>
            </a:extLst>
          </p:cNvPr>
          <p:cNvSpPr>
            <a:spLocks noChangeAspect="1" noEditPoints="1"/>
          </p:cNvSpPr>
          <p:nvPr/>
        </p:nvSpPr>
        <p:spPr bwMode="auto">
          <a:xfrm>
            <a:off x="3644164" y="5780898"/>
            <a:ext cx="346896" cy="365760"/>
          </a:xfrm>
          <a:custGeom>
            <a:avLst/>
            <a:gdLst>
              <a:gd name="T0" fmla="*/ 307 w 307"/>
              <a:gd name="T1" fmla="*/ 163 h 326"/>
              <a:gd name="T2" fmla="*/ 282 w 307"/>
              <a:gd name="T3" fmla="*/ 244 h 326"/>
              <a:gd name="T4" fmla="*/ 82 w 307"/>
              <a:gd name="T5" fmla="*/ 281 h 326"/>
              <a:gd name="T6" fmla="*/ 45 w 307"/>
              <a:gd name="T7" fmla="*/ 82 h 326"/>
              <a:gd name="T8" fmla="*/ 245 w 307"/>
              <a:gd name="T9" fmla="*/ 45 h 326"/>
              <a:gd name="T10" fmla="*/ 297 w 307"/>
              <a:gd name="T11" fmla="*/ 110 h 326"/>
              <a:gd name="T12" fmla="*/ 257 w 307"/>
              <a:gd name="T13" fmla="*/ 99 h 326"/>
              <a:gd name="T14" fmla="*/ 297 w 307"/>
              <a:gd name="T15" fmla="*/ 109 h 326"/>
              <a:gd name="T16" fmla="*/ 307 w 307"/>
              <a:gd name="T17" fmla="*/ 70 h 326"/>
              <a:gd name="T18" fmla="*/ 126 w 307"/>
              <a:gd name="T19" fmla="*/ 199 h 326"/>
              <a:gd name="T20" fmla="*/ 182 w 307"/>
              <a:gd name="T21" fmla="*/ 199 h 326"/>
              <a:gd name="T22" fmla="*/ 202 w 307"/>
              <a:gd name="T23" fmla="*/ 179 h 326"/>
              <a:gd name="T24" fmla="*/ 182 w 307"/>
              <a:gd name="T25" fmla="*/ 158 h 326"/>
              <a:gd name="T26" fmla="*/ 147 w 307"/>
              <a:gd name="T27" fmla="*/ 158 h 326"/>
              <a:gd name="T28" fmla="*/ 126 w 307"/>
              <a:gd name="T29" fmla="*/ 137 h 326"/>
              <a:gd name="T30" fmla="*/ 147 w 307"/>
              <a:gd name="T31" fmla="*/ 117 h 326"/>
              <a:gd name="T32" fmla="*/ 201 w 307"/>
              <a:gd name="T33" fmla="*/ 117 h 326"/>
              <a:gd name="T34" fmla="*/ 164 w 307"/>
              <a:gd name="T35" fmla="*/ 88 h 326"/>
              <a:gd name="T36" fmla="*/ 164 w 307"/>
              <a:gd name="T37" fmla="*/ 226 h 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07" h="326">
                <a:moveTo>
                  <a:pt x="307" y="163"/>
                </a:moveTo>
                <a:cubicBezTo>
                  <a:pt x="307" y="191"/>
                  <a:pt x="299" y="219"/>
                  <a:pt x="282" y="244"/>
                </a:cubicBezTo>
                <a:cubicBezTo>
                  <a:pt x="237" y="310"/>
                  <a:pt x="148" y="326"/>
                  <a:pt x="82" y="281"/>
                </a:cubicBezTo>
                <a:cubicBezTo>
                  <a:pt x="17" y="236"/>
                  <a:pt x="0" y="147"/>
                  <a:pt x="45" y="82"/>
                </a:cubicBezTo>
                <a:cubicBezTo>
                  <a:pt x="90" y="16"/>
                  <a:pt x="179" y="0"/>
                  <a:pt x="245" y="45"/>
                </a:cubicBezTo>
                <a:cubicBezTo>
                  <a:pt x="269" y="61"/>
                  <a:pt x="287" y="84"/>
                  <a:pt x="297" y="110"/>
                </a:cubicBezTo>
                <a:moveTo>
                  <a:pt x="257" y="99"/>
                </a:moveTo>
                <a:cubicBezTo>
                  <a:pt x="297" y="109"/>
                  <a:pt x="297" y="109"/>
                  <a:pt x="297" y="109"/>
                </a:cubicBezTo>
                <a:cubicBezTo>
                  <a:pt x="307" y="70"/>
                  <a:pt x="307" y="70"/>
                  <a:pt x="307" y="70"/>
                </a:cubicBezTo>
                <a:moveTo>
                  <a:pt x="126" y="199"/>
                </a:moveTo>
                <a:cubicBezTo>
                  <a:pt x="182" y="199"/>
                  <a:pt x="182" y="199"/>
                  <a:pt x="182" y="199"/>
                </a:cubicBezTo>
                <a:cubicBezTo>
                  <a:pt x="193" y="199"/>
                  <a:pt x="202" y="190"/>
                  <a:pt x="202" y="179"/>
                </a:cubicBezTo>
                <a:cubicBezTo>
                  <a:pt x="202" y="168"/>
                  <a:pt x="193" y="158"/>
                  <a:pt x="182" y="158"/>
                </a:cubicBezTo>
                <a:cubicBezTo>
                  <a:pt x="147" y="158"/>
                  <a:pt x="147" y="158"/>
                  <a:pt x="147" y="158"/>
                </a:cubicBezTo>
                <a:cubicBezTo>
                  <a:pt x="136" y="158"/>
                  <a:pt x="126" y="148"/>
                  <a:pt x="126" y="137"/>
                </a:cubicBezTo>
                <a:cubicBezTo>
                  <a:pt x="126" y="126"/>
                  <a:pt x="136" y="117"/>
                  <a:pt x="147" y="117"/>
                </a:cubicBezTo>
                <a:cubicBezTo>
                  <a:pt x="201" y="117"/>
                  <a:pt x="201" y="117"/>
                  <a:pt x="201" y="117"/>
                </a:cubicBezTo>
                <a:moveTo>
                  <a:pt x="164" y="88"/>
                </a:moveTo>
                <a:cubicBezTo>
                  <a:pt x="164" y="226"/>
                  <a:pt x="164" y="226"/>
                  <a:pt x="164" y="226"/>
                </a:cubicBezTo>
              </a:path>
            </a:pathLst>
          </a:custGeom>
          <a:noFill/>
          <a:ln w="15875"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gradFill>
                <a:gsLst>
                  <a:gs pos="0">
                    <a:srgbClr val="505050"/>
                  </a:gs>
                  <a:gs pos="100000">
                    <a:srgbClr val="505050"/>
                  </a:gs>
                </a:gsLst>
                <a:lin ang="5400000" scaled="1"/>
              </a:gradFill>
            </a:endParaRPr>
          </a:p>
        </p:txBody>
      </p:sp>
      <p:sp>
        <p:nvSpPr>
          <p:cNvPr id="10" name="bank" title="Icon of a piggy bank">
            <a:extLst>
              <a:ext uri="{FF2B5EF4-FFF2-40B4-BE49-F238E27FC236}">
                <a16:creationId xmlns:a16="http://schemas.microsoft.com/office/drawing/2014/main" id="{C827BB97-FAF1-4FFC-A756-F8743B35AA68}"/>
              </a:ext>
            </a:extLst>
          </p:cNvPr>
          <p:cNvSpPr>
            <a:spLocks noChangeAspect="1" noEditPoints="1"/>
          </p:cNvSpPr>
          <p:nvPr/>
        </p:nvSpPr>
        <p:spPr bwMode="auto">
          <a:xfrm>
            <a:off x="5540211" y="5780898"/>
            <a:ext cx="395282" cy="365760"/>
          </a:xfrm>
          <a:custGeom>
            <a:avLst/>
            <a:gdLst>
              <a:gd name="T0" fmla="*/ 181 w 335"/>
              <a:gd name="T1" fmla="*/ 59 h 309"/>
              <a:gd name="T2" fmla="*/ 180 w 335"/>
              <a:gd name="T3" fmla="*/ 47 h 309"/>
              <a:gd name="T4" fmla="*/ 227 w 335"/>
              <a:gd name="T5" fmla="*/ 0 h 309"/>
              <a:gd name="T6" fmla="*/ 274 w 335"/>
              <a:gd name="T7" fmla="*/ 47 h 309"/>
              <a:gd name="T8" fmla="*/ 259 w 335"/>
              <a:gd name="T9" fmla="*/ 81 h 309"/>
              <a:gd name="T10" fmla="*/ 181 w 335"/>
              <a:gd name="T11" fmla="*/ 59 h 309"/>
              <a:gd name="T12" fmla="*/ 180 w 335"/>
              <a:gd name="T13" fmla="*/ 45 h 309"/>
              <a:gd name="T14" fmla="*/ 145 w 335"/>
              <a:gd name="T15" fmla="*/ 44 h 309"/>
              <a:gd name="T16" fmla="*/ 92 w 335"/>
              <a:gd name="T17" fmla="*/ 11 h 309"/>
              <a:gd name="T18" fmla="*/ 92 w 335"/>
              <a:gd name="T19" fmla="*/ 62 h 309"/>
              <a:gd name="T20" fmla="*/ 89 w 335"/>
              <a:gd name="T21" fmla="*/ 66 h 309"/>
              <a:gd name="T22" fmla="*/ 56 w 335"/>
              <a:gd name="T23" fmla="*/ 92 h 309"/>
              <a:gd name="T24" fmla="*/ 19 w 335"/>
              <a:gd name="T25" fmla="*/ 134 h 309"/>
              <a:gd name="T26" fmla="*/ 0 w 335"/>
              <a:gd name="T27" fmla="*/ 154 h 309"/>
              <a:gd name="T28" fmla="*/ 0 w 335"/>
              <a:gd name="T29" fmla="*/ 178 h 309"/>
              <a:gd name="T30" fmla="*/ 19 w 335"/>
              <a:gd name="T31" fmla="*/ 198 h 309"/>
              <a:gd name="T32" fmla="*/ 28 w 335"/>
              <a:gd name="T33" fmla="*/ 198 h 309"/>
              <a:gd name="T34" fmla="*/ 89 w 335"/>
              <a:gd name="T35" fmla="*/ 264 h 309"/>
              <a:gd name="T36" fmla="*/ 89 w 335"/>
              <a:gd name="T37" fmla="*/ 289 h 309"/>
              <a:gd name="T38" fmla="*/ 108 w 335"/>
              <a:gd name="T39" fmla="*/ 309 h 309"/>
              <a:gd name="T40" fmla="*/ 133 w 335"/>
              <a:gd name="T41" fmla="*/ 309 h 309"/>
              <a:gd name="T42" fmla="*/ 152 w 335"/>
              <a:gd name="T43" fmla="*/ 289 h 309"/>
              <a:gd name="T44" fmla="*/ 226 w 335"/>
              <a:gd name="T45" fmla="*/ 289 h 309"/>
              <a:gd name="T46" fmla="*/ 245 w 335"/>
              <a:gd name="T47" fmla="*/ 309 h 309"/>
              <a:gd name="T48" fmla="*/ 270 w 335"/>
              <a:gd name="T49" fmla="*/ 309 h 309"/>
              <a:gd name="T50" fmla="*/ 289 w 335"/>
              <a:gd name="T51" fmla="*/ 289 h 309"/>
              <a:gd name="T52" fmla="*/ 289 w 335"/>
              <a:gd name="T53" fmla="*/ 251 h 309"/>
              <a:gd name="T54" fmla="*/ 335 w 335"/>
              <a:gd name="T55" fmla="*/ 167 h 309"/>
              <a:gd name="T56" fmla="*/ 268 w 335"/>
              <a:gd name="T57" fmla="*/ 70 h 309"/>
              <a:gd name="T58" fmla="*/ 89 w 335"/>
              <a:gd name="T59" fmla="*/ 137 h 309"/>
              <a:gd name="T60" fmla="*/ 94 w 335"/>
              <a:gd name="T61" fmla="*/ 132 h 309"/>
              <a:gd name="T62" fmla="*/ 89 w 335"/>
              <a:gd name="T63" fmla="*/ 127 h 309"/>
              <a:gd name="T64" fmla="*/ 84 w 335"/>
              <a:gd name="T65" fmla="*/ 132 h 309"/>
              <a:gd name="T66" fmla="*/ 89 w 335"/>
              <a:gd name="T67" fmla="*/ 137 h 3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35" h="309">
                <a:moveTo>
                  <a:pt x="181" y="59"/>
                </a:moveTo>
                <a:cubicBezTo>
                  <a:pt x="180" y="55"/>
                  <a:pt x="180" y="51"/>
                  <a:pt x="180" y="47"/>
                </a:cubicBezTo>
                <a:cubicBezTo>
                  <a:pt x="180" y="21"/>
                  <a:pt x="201" y="0"/>
                  <a:pt x="227" y="0"/>
                </a:cubicBezTo>
                <a:cubicBezTo>
                  <a:pt x="253" y="0"/>
                  <a:pt x="274" y="21"/>
                  <a:pt x="274" y="47"/>
                </a:cubicBezTo>
                <a:cubicBezTo>
                  <a:pt x="274" y="60"/>
                  <a:pt x="268" y="73"/>
                  <a:pt x="259" y="81"/>
                </a:cubicBezTo>
                <a:lnTo>
                  <a:pt x="181" y="59"/>
                </a:lnTo>
                <a:close/>
                <a:moveTo>
                  <a:pt x="180" y="45"/>
                </a:moveTo>
                <a:cubicBezTo>
                  <a:pt x="145" y="44"/>
                  <a:pt x="145" y="44"/>
                  <a:pt x="145" y="44"/>
                </a:cubicBezTo>
                <a:cubicBezTo>
                  <a:pt x="92" y="11"/>
                  <a:pt x="92" y="11"/>
                  <a:pt x="92" y="11"/>
                </a:cubicBezTo>
                <a:cubicBezTo>
                  <a:pt x="92" y="62"/>
                  <a:pt x="92" y="62"/>
                  <a:pt x="92" y="62"/>
                </a:cubicBezTo>
                <a:cubicBezTo>
                  <a:pt x="92" y="64"/>
                  <a:pt x="91" y="66"/>
                  <a:pt x="89" y="66"/>
                </a:cubicBezTo>
                <a:cubicBezTo>
                  <a:pt x="85" y="68"/>
                  <a:pt x="76" y="74"/>
                  <a:pt x="56" y="92"/>
                </a:cubicBezTo>
                <a:cubicBezTo>
                  <a:pt x="24" y="120"/>
                  <a:pt x="19" y="134"/>
                  <a:pt x="19" y="134"/>
                </a:cubicBezTo>
                <a:cubicBezTo>
                  <a:pt x="8" y="134"/>
                  <a:pt x="0" y="143"/>
                  <a:pt x="0" y="154"/>
                </a:cubicBezTo>
                <a:cubicBezTo>
                  <a:pt x="0" y="178"/>
                  <a:pt x="0" y="178"/>
                  <a:pt x="0" y="178"/>
                </a:cubicBezTo>
                <a:cubicBezTo>
                  <a:pt x="0" y="189"/>
                  <a:pt x="8" y="198"/>
                  <a:pt x="19" y="198"/>
                </a:cubicBezTo>
                <a:cubicBezTo>
                  <a:pt x="28" y="198"/>
                  <a:pt x="28" y="198"/>
                  <a:pt x="28" y="198"/>
                </a:cubicBezTo>
                <a:cubicBezTo>
                  <a:pt x="28" y="237"/>
                  <a:pt x="62" y="264"/>
                  <a:pt x="89" y="264"/>
                </a:cubicBezTo>
                <a:cubicBezTo>
                  <a:pt x="89" y="289"/>
                  <a:pt x="89" y="289"/>
                  <a:pt x="89" y="289"/>
                </a:cubicBezTo>
                <a:cubicBezTo>
                  <a:pt x="89" y="300"/>
                  <a:pt x="98" y="309"/>
                  <a:pt x="108" y="309"/>
                </a:cubicBezTo>
                <a:cubicBezTo>
                  <a:pt x="133" y="309"/>
                  <a:pt x="133" y="309"/>
                  <a:pt x="133" y="309"/>
                </a:cubicBezTo>
                <a:cubicBezTo>
                  <a:pt x="144" y="309"/>
                  <a:pt x="152" y="300"/>
                  <a:pt x="152" y="289"/>
                </a:cubicBezTo>
                <a:cubicBezTo>
                  <a:pt x="226" y="289"/>
                  <a:pt x="226" y="289"/>
                  <a:pt x="226" y="289"/>
                </a:cubicBezTo>
                <a:cubicBezTo>
                  <a:pt x="226" y="300"/>
                  <a:pt x="235" y="309"/>
                  <a:pt x="245" y="309"/>
                </a:cubicBezTo>
                <a:cubicBezTo>
                  <a:pt x="270" y="309"/>
                  <a:pt x="270" y="309"/>
                  <a:pt x="270" y="309"/>
                </a:cubicBezTo>
                <a:cubicBezTo>
                  <a:pt x="281" y="309"/>
                  <a:pt x="289" y="300"/>
                  <a:pt x="289" y="289"/>
                </a:cubicBezTo>
                <a:cubicBezTo>
                  <a:pt x="289" y="251"/>
                  <a:pt x="289" y="251"/>
                  <a:pt x="289" y="251"/>
                </a:cubicBezTo>
                <a:cubicBezTo>
                  <a:pt x="317" y="233"/>
                  <a:pt x="335" y="202"/>
                  <a:pt x="335" y="167"/>
                </a:cubicBezTo>
                <a:cubicBezTo>
                  <a:pt x="335" y="123"/>
                  <a:pt x="306" y="85"/>
                  <a:pt x="268" y="70"/>
                </a:cubicBezTo>
                <a:moveTo>
                  <a:pt x="89" y="137"/>
                </a:moveTo>
                <a:cubicBezTo>
                  <a:pt x="92" y="137"/>
                  <a:pt x="94" y="135"/>
                  <a:pt x="94" y="132"/>
                </a:cubicBezTo>
                <a:cubicBezTo>
                  <a:pt x="94" y="129"/>
                  <a:pt x="92" y="127"/>
                  <a:pt x="89" y="127"/>
                </a:cubicBezTo>
                <a:cubicBezTo>
                  <a:pt x="86" y="127"/>
                  <a:pt x="84" y="129"/>
                  <a:pt x="84" y="132"/>
                </a:cubicBezTo>
                <a:cubicBezTo>
                  <a:pt x="84" y="135"/>
                  <a:pt x="86" y="137"/>
                  <a:pt x="89" y="137"/>
                </a:cubicBezTo>
                <a:close/>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dirty="0">
              <a:gradFill>
                <a:gsLst>
                  <a:gs pos="0">
                    <a:srgbClr val="505050"/>
                  </a:gs>
                  <a:gs pos="100000">
                    <a:srgbClr val="505050"/>
                  </a:gs>
                </a:gsLst>
              </a:gradFill>
            </a:endParaRPr>
          </a:p>
        </p:txBody>
      </p:sp>
      <p:sp>
        <p:nvSpPr>
          <p:cNvPr id="11" name="scanner_2" title="Icon of a barcode scanner">
            <a:extLst>
              <a:ext uri="{FF2B5EF4-FFF2-40B4-BE49-F238E27FC236}">
                <a16:creationId xmlns:a16="http://schemas.microsoft.com/office/drawing/2014/main" id="{999483CF-98AD-4588-BE6D-D923E18F1876}"/>
              </a:ext>
            </a:extLst>
          </p:cNvPr>
          <p:cNvSpPr>
            <a:spLocks noChangeAspect="1" noEditPoints="1"/>
          </p:cNvSpPr>
          <p:nvPr/>
        </p:nvSpPr>
        <p:spPr bwMode="auto">
          <a:xfrm>
            <a:off x="9429605" y="5780898"/>
            <a:ext cx="306978" cy="365760"/>
          </a:xfrm>
          <a:custGeom>
            <a:avLst/>
            <a:gdLst>
              <a:gd name="T0" fmla="*/ 61 w 238"/>
              <a:gd name="T1" fmla="*/ 120 h 286"/>
              <a:gd name="T2" fmla="*/ 57 w 238"/>
              <a:gd name="T3" fmla="*/ 116 h 286"/>
              <a:gd name="T4" fmla="*/ 40 w 238"/>
              <a:gd name="T5" fmla="*/ 57 h 286"/>
              <a:gd name="T6" fmla="*/ 62 w 238"/>
              <a:gd name="T7" fmla="*/ 7 h 286"/>
              <a:gd name="T8" fmla="*/ 230 w 238"/>
              <a:gd name="T9" fmla="*/ 101 h 286"/>
              <a:gd name="T10" fmla="*/ 40 w 238"/>
              <a:gd name="T11" fmla="*/ 64 h 286"/>
              <a:gd name="T12" fmla="*/ 24 w 238"/>
              <a:gd name="T13" fmla="*/ 1 h 286"/>
              <a:gd name="T14" fmla="*/ 2 w 238"/>
              <a:gd name="T15" fmla="*/ 50 h 286"/>
              <a:gd name="T16" fmla="*/ 19 w 238"/>
              <a:gd name="T17" fmla="*/ 108 h 286"/>
              <a:gd name="T18" fmla="*/ 23 w 238"/>
              <a:gd name="T19" fmla="*/ 112 h 286"/>
              <a:gd name="T20" fmla="*/ 31 w 238"/>
              <a:gd name="T21" fmla="*/ 114 h 286"/>
              <a:gd name="T22" fmla="*/ 116 w 238"/>
              <a:gd name="T23" fmla="*/ 129 h 286"/>
              <a:gd name="T24" fmla="*/ 150 w 238"/>
              <a:gd name="T25" fmla="*/ 286 h 286"/>
              <a:gd name="T26" fmla="*/ 228 w 238"/>
              <a:gd name="T27" fmla="*/ 286 h 286"/>
              <a:gd name="T28" fmla="*/ 197 w 238"/>
              <a:gd name="T29" fmla="*/ 131 h 286"/>
              <a:gd name="T30" fmla="*/ 234 w 238"/>
              <a:gd name="T31" fmla="*/ 88 h 286"/>
              <a:gd name="T32" fmla="*/ 226 w 238"/>
              <a:gd name="T33" fmla="*/ 49 h 286"/>
              <a:gd name="T34" fmla="*/ 210 w 238"/>
              <a:gd name="T35" fmla="*/ 39 h 286"/>
              <a:gd name="T36" fmla="*/ 187 w 238"/>
              <a:gd name="T37" fmla="*/ 33 h 286"/>
              <a:gd name="T38" fmla="*/ 29 w 238"/>
              <a:gd name="T39" fmla="*/ 1 h 286"/>
              <a:gd name="T40" fmla="*/ 24 w 238"/>
              <a:gd name="T41" fmla="*/ 1 h 286"/>
              <a:gd name="T42" fmla="*/ 150 w 238"/>
              <a:gd name="T43" fmla="*/ 286 h 286"/>
              <a:gd name="T44" fmla="*/ 117 w 238"/>
              <a:gd name="T45" fmla="*/ 286 h 286"/>
              <a:gd name="T46" fmla="*/ 79 w 238"/>
              <a:gd name="T47" fmla="*/ 123 h 286"/>
              <a:gd name="T48" fmla="*/ 79 w 238"/>
              <a:gd name="T49" fmla="*/ 168 h 286"/>
              <a:gd name="T50" fmla="*/ 68 w 238"/>
              <a:gd name="T51" fmla="*/ 190 h 286"/>
              <a:gd name="T52" fmla="*/ 129 w 238"/>
              <a:gd name="T53" fmla="*/ 190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38" h="286">
                <a:moveTo>
                  <a:pt x="61" y="120"/>
                </a:moveTo>
                <a:cubicBezTo>
                  <a:pt x="60" y="119"/>
                  <a:pt x="60" y="119"/>
                  <a:pt x="57" y="116"/>
                </a:cubicBezTo>
                <a:cubicBezTo>
                  <a:pt x="51" y="107"/>
                  <a:pt x="38" y="82"/>
                  <a:pt x="40" y="57"/>
                </a:cubicBezTo>
                <a:cubicBezTo>
                  <a:pt x="42" y="33"/>
                  <a:pt x="52" y="16"/>
                  <a:pt x="62" y="7"/>
                </a:cubicBezTo>
                <a:moveTo>
                  <a:pt x="230" y="101"/>
                </a:moveTo>
                <a:cubicBezTo>
                  <a:pt x="40" y="64"/>
                  <a:pt x="40" y="64"/>
                  <a:pt x="40" y="64"/>
                </a:cubicBezTo>
                <a:moveTo>
                  <a:pt x="24" y="1"/>
                </a:moveTo>
                <a:cubicBezTo>
                  <a:pt x="14" y="10"/>
                  <a:pt x="4" y="27"/>
                  <a:pt x="2" y="50"/>
                </a:cubicBezTo>
                <a:cubicBezTo>
                  <a:pt x="0" y="75"/>
                  <a:pt x="12" y="99"/>
                  <a:pt x="19" y="108"/>
                </a:cubicBezTo>
                <a:cubicBezTo>
                  <a:pt x="21" y="111"/>
                  <a:pt x="22" y="112"/>
                  <a:pt x="23" y="112"/>
                </a:cubicBezTo>
                <a:cubicBezTo>
                  <a:pt x="24" y="113"/>
                  <a:pt x="31" y="114"/>
                  <a:pt x="31" y="114"/>
                </a:cubicBezTo>
                <a:cubicBezTo>
                  <a:pt x="116" y="129"/>
                  <a:pt x="116" y="129"/>
                  <a:pt x="116" y="129"/>
                </a:cubicBezTo>
                <a:cubicBezTo>
                  <a:pt x="150" y="286"/>
                  <a:pt x="150" y="286"/>
                  <a:pt x="150" y="286"/>
                </a:cubicBezTo>
                <a:cubicBezTo>
                  <a:pt x="228" y="286"/>
                  <a:pt x="228" y="286"/>
                  <a:pt x="228" y="286"/>
                </a:cubicBezTo>
                <a:cubicBezTo>
                  <a:pt x="197" y="131"/>
                  <a:pt x="197" y="131"/>
                  <a:pt x="197" y="131"/>
                </a:cubicBezTo>
                <a:cubicBezTo>
                  <a:pt x="197" y="131"/>
                  <a:pt x="226" y="123"/>
                  <a:pt x="234" y="88"/>
                </a:cubicBezTo>
                <a:cubicBezTo>
                  <a:pt x="238" y="73"/>
                  <a:pt x="233" y="57"/>
                  <a:pt x="226" y="49"/>
                </a:cubicBezTo>
                <a:cubicBezTo>
                  <a:pt x="219" y="42"/>
                  <a:pt x="214" y="41"/>
                  <a:pt x="210" y="39"/>
                </a:cubicBezTo>
                <a:cubicBezTo>
                  <a:pt x="206" y="38"/>
                  <a:pt x="187" y="33"/>
                  <a:pt x="187" y="33"/>
                </a:cubicBezTo>
                <a:cubicBezTo>
                  <a:pt x="29" y="1"/>
                  <a:pt x="29" y="1"/>
                  <a:pt x="29" y="1"/>
                </a:cubicBezTo>
                <a:cubicBezTo>
                  <a:pt x="29" y="1"/>
                  <a:pt x="26" y="0"/>
                  <a:pt x="24" y="1"/>
                </a:cubicBezTo>
                <a:close/>
                <a:moveTo>
                  <a:pt x="150" y="286"/>
                </a:moveTo>
                <a:cubicBezTo>
                  <a:pt x="117" y="286"/>
                  <a:pt x="117" y="286"/>
                  <a:pt x="117" y="286"/>
                </a:cubicBezTo>
                <a:moveTo>
                  <a:pt x="79" y="123"/>
                </a:moveTo>
                <a:cubicBezTo>
                  <a:pt x="79" y="123"/>
                  <a:pt x="79" y="156"/>
                  <a:pt x="79" y="168"/>
                </a:cubicBezTo>
                <a:cubicBezTo>
                  <a:pt x="78" y="179"/>
                  <a:pt x="68" y="190"/>
                  <a:pt x="68" y="190"/>
                </a:cubicBezTo>
                <a:cubicBezTo>
                  <a:pt x="129" y="190"/>
                  <a:pt x="129" y="190"/>
                  <a:pt x="129" y="190"/>
                </a:cubicBezTo>
              </a:path>
            </a:pathLst>
          </a:custGeom>
          <a:noFill/>
          <a:ln w="15875" cap="sq">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bag" title="Icon of a handbag">
            <a:extLst>
              <a:ext uri="{FF2B5EF4-FFF2-40B4-BE49-F238E27FC236}">
                <a16:creationId xmlns:a16="http://schemas.microsoft.com/office/drawing/2014/main" id="{193505A1-F97E-4A95-B059-FF3CDF1621EE}"/>
              </a:ext>
            </a:extLst>
          </p:cNvPr>
          <p:cNvSpPr>
            <a:spLocks noChangeAspect="1" noEditPoints="1"/>
          </p:cNvSpPr>
          <p:nvPr/>
        </p:nvSpPr>
        <p:spPr bwMode="auto">
          <a:xfrm>
            <a:off x="1750176" y="5780898"/>
            <a:ext cx="294392" cy="365760"/>
          </a:xfrm>
          <a:custGeom>
            <a:avLst/>
            <a:gdLst>
              <a:gd name="T0" fmla="*/ 47 w 275"/>
              <a:gd name="T1" fmla="*/ 91 h 340"/>
              <a:gd name="T2" fmla="*/ 47 w 275"/>
              <a:gd name="T3" fmla="*/ 57 h 340"/>
              <a:gd name="T4" fmla="*/ 104 w 275"/>
              <a:gd name="T5" fmla="*/ 0 h 340"/>
              <a:gd name="T6" fmla="*/ 161 w 275"/>
              <a:gd name="T7" fmla="*/ 57 h 340"/>
              <a:gd name="T8" fmla="*/ 161 w 275"/>
              <a:gd name="T9" fmla="*/ 91 h 340"/>
              <a:gd name="T10" fmla="*/ 227 w 275"/>
              <a:gd name="T11" fmla="*/ 91 h 340"/>
              <a:gd name="T12" fmla="*/ 227 w 275"/>
              <a:gd name="T13" fmla="*/ 57 h 340"/>
              <a:gd name="T14" fmla="*/ 170 w 275"/>
              <a:gd name="T15" fmla="*/ 0 h 340"/>
              <a:gd name="T16" fmla="*/ 137 w 275"/>
              <a:gd name="T17" fmla="*/ 11 h 340"/>
              <a:gd name="T18" fmla="*/ 203 w 275"/>
              <a:gd name="T19" fmla="*/ 91 h 340"/>
              <a:gd name="T20" fmla="*/ 202 w 275"/>
              <a:gd name="T21" fmla="*/ 303 h 340"/>
              <a:gd name="T22" fmla="*/ 239 w 275"/>
              <a:gd name="T23" fmla="*/ 340 h 340"/>
              <a:gd name="T24" fmla="*/ 275 w 275"/>
              <a:gd name="T25" fmla="*/ 303 h 340"/>
              <a:gd name="T26" fmla="*/ 275 w 275"/>
              <a:gd name="T27" fmla="*/ 91 h 340"/>
              <a:gd name="T28" fmla="*/ 0 w 275"/>
              <a:gd name="T29" fmla="*/ 91 h 340"/>
              <a:gd name="T30" fmla="*/ 0 w 275"/>
              <a:gd name="T31" fmla="*/ 303 h 340"/>
              <a:gd name="T32" fmla="*/ 37 w 275"/>
              <a:gd name="T33" fmla="*/ 340 h 340"/>
              <a:gd name="T34" fmla="*/ 239 w 275"/>
              <a:gd name="T35" fmla="*/ 340 h 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 h="340">
                <a:moveTo>
                  <a:pt x="47" y="91"/>
                </a:moveTo>
                <a:cubicBezTo>
                  <a:pt x="47" y="57"/>
                  <a:pt x="47" y="57"/>
                  <a:pt x="47" y="57"/>
                </a:cubicBezTo>
                <a:cubicBezTo>
                  <a:pt x="47" y="26"/>
                  <a:pt x="72" y="0"/>
                  <a:pt x="104" y="0"/>
                </a:cubicBezTo>
                <a:cubicBezTo>
                  <a:pt x="135" y="0"/>
                  <a:pt x="161" y="26"/>
                  <a:pt x="161" y="57"/>
                </a:cubicBezTo>
                <a:cubicBezTo>
                  <a:pt x="161" y="91"/>
                  <a:pt x="161" y="91"/>
                  <a:pt x="161" y="91"/>
                </a:cubicBezTo>
                <a:moveTo>
                  <a:pt x="227" y="91"/>
                </a:moveTo>
                <a:cubicBezTo>
                  <a:pt x="227" y="57"/>
                  <a:pt x="227" y="57"/>
                  <a:pt x="227" y="57"/>
                </a:cubicBezTo>
                <a:cubicBezTo>
                  <a:pt x="227" y="26"/>
                  <a:pt x="202" y="0"/>
                  <a:pt x="170" y="0"/>
                </a:cubicBezTo>
                <a:cubicBezTo>
                  <a:pt x="159" y="0"/>
                  <a:pt x="146" y="6"/>
                  <a:pt x="137" y="11"/>
                </a:cubicBezTo>
                <a:moveTo>
                  <a:pt x="203" y="91"/>
                </a:moveTo>
                <a:cubicBezTo>
                  <a:pt x="202" y="303"/>
                  <a:pt x="202" y="303"/>
                  <a:pt x="202" y="303"/>
                </a:cubicBezTo>
                <a:cubicBezTo>
                  <a:pt x="202" y="323"/>
                  <a:pt x="219" y="340"/>
                  <a:pt x="239" y="340"/>
                </a:cubicBezTo>
                <a:cubicBezTo>
                  <a:pt x="259" y="340"/>
                  <a:pt x="275" y="323"/>
                  <a:pt x="275" y="303"/>
                </a:cubicBezTo>
                <a:cubicBezTo>
                  <a:pt x="275" y="91"/>
                  <a:pt x="275" y="91"/>
                  <a:pt x="275" y="91"/>
                </a:cubicBezTo>
                <a:cubicBezTo>
                  <a:pt x="0" y="91"/>
                  <a:pt x="0" y="91"/>
                  <a:pt x="0" y="91"/>
                </a:cubicBezTo>
                <a:cubicBezTo>
                  <a:pt x="0" y="303"/>
                  <a:pt x="0" y="303"/>
                  <a:pt x="0" y="303"/>
                </a:cubicBezTo>
                <a:cubicBezTo>
                  <a:pt x="0" y="323"/>
                  <a:pt x="17" y="340"/>
                  <a:pt x="37" y="340"/>
                </a:cubicBezTo>
                <a:cubicBezTo>
                  <a:pt x="239" y="340"/>
                  <a:pt x="239" y="340"/>
                  <a:pt x="239" y="340"/>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dirty="0">
              <a:gradFill>
                <a:gsLst>
                  <a:gs pos="0">
                    <a:srgbClr val="505050"/>
                  </a:gs>
                  <a:gs pos="100000">
                    <a:srgbClr val="505050"/>
                  </a:gs>
                </a:gsLst>
              </a:gradFill>
            </a:endParaRPr>
          </a:p>
        </p:txBody>
      </p:sp>
      <p:sp>
        <p:nvSpPr>
          <p:cNvPr id="13" name="Compare_F057" title="Icon of a counterweight scale">
            <a:extLst>
              <a:ext uri="{FF2B5EF4-FFF2-40B4-BE49-F238E27FC236}">
                <a16:creationId xmlns:a16="http://schemas.microsoft.com/office/drawing/2014/main" id="{3C764546-9DE2-46C4-9CE5-52053737D0E5}"/>
              </a:ext>
            </a:extLst>
          </p:cNvPr>
          <p:cNvSpPr>
            <a:spLocks noChangeAspect="1" noEditPoints="1"/>
          </p:cNvSpPr>
          <p:nvPr/>
        </p:nvSpPr>
        <p:spPr bwMode="auto">
          <a:xfrm>
            <a:off x="6520873" y="5780898"/>
            <a:ext cx="354199" cy="365760"/>
          </a:xfrm>
          <a:custGeom>
            <a:avLst/>
            <a:gdLst>
              <a:gd name="T0" fmla="*/ 0 w 3750"/>
              <a:gd name="T1" fmla="*/ 371 h 3871"/>
              <a:gd name="T2" fmla="*/ 3750 w 3750"/>
              <a:gd name="T3" fmla="*/ 371 h 3871"/>
              <a:gd name="T4" fmla="*/ 1874 w 3750"/>
              <a:gd name="T5" fmla="*/ 0 h 3871"/>
              <a:gd name="T6" fmla="*/ 1874 w 3750"/>
              <a:gd name="T7" fmla="*/ 3352 h 3871"/>
              <a:gd name="T8" fmla="*/ 0 w 3750"/>
              <a:gd name="T9" fmla="*/ 1871 h 3871"/>
              <a:gd name="T10" fmla="*/ 1500 w 3750"/>
              <a:gd name="T11" fmla="*/ 1871 h 3871"/>
              <a:gd name="T12" fmla="*/ 2250 w 3750"/>
              <a:gd name="T13" fmla="*/ 1871 h 3871"/>
              <a:gd name="T14" fmla="*/ 3750 w 3750"/>
              <a:gd name="T15" fmla="*/ 1871 h 3871"/>
              <a:gd name="T16" fmla="*/ 250 w 3750"/>
              <a:gd name="T17" fmla="*/ 3871 h 3871"/>
              <a:gd name="T18" fmla="*/ 3500 w 3750"/>
              <a:gd name="T19" fmla="*/ 3871 h 3871"/>
              <a:gd name="T20" fmla="*/ 3116 w 3750"/>
              <a:gd name="T21" fmla="*/ 3869 h 3871"/>
              <a:gd name="T22" fmla="*/ 634 w 3750"/>
              <a:gd name="T23" fmla="*/ 3869 h 3871"/>
              <a:gd name="T24" fmla="*/ 138 w 3750"/>
              <a:gd name="T25" fmla="*/ 1871 h 3871"/>
              <a:gd name="T26" fmla="*/ 750 w 3750"/>
              <a:gd name="T27" fmla="*/ 2371 h 3871"/>
              <a:gd name="T28" fmla="*/ 1362 w 3750"/>
              <a:gd name="T29" fmla="*/ 1872 h 3871"/>
              <a:gd name="T30" fmla="*/ 2388 w 3750"/>
              <a:gd name="T31" fmla="*/ 1871 h 3871"/>
              <a:gd name="T32" fmla="*/ 3000 w 3750"/>
              <a:gd name="T33" fmla="*/ 2371 h 3871"/>
              <a:gd name="T34" fmla="*/ 3612 w 3750"/>
              <a:gd name="T35" fmla="*/ 1872 h 3871"/>
              <a:gd name="T36" fmla="*/ 764 w 3750"/>
              <a:gd name="T37" fmla="*/ 371 h 3871"/>
              <a:gd name="T38" fmla="*/ 736 w 3750"/>
              <a:gd name="T39" fmla="*/ 371 h 3871"/>
              <a:gd name="T40" fmla="*/ 313 w 3750"/>
              <a:gd name="T41" fmla="*/ 1871 h 3871"/>
              <a:gd name="T42" fmla="*/ 1188 w 3750"/>
              <a:gd name="T43" fmla="*/ 1871 h 3871"/>
              <a:gd name="T44" fmla="*/ 764 w 3750"/>
              <a:gd name="T45" fmla="*/ 371 h 3871"/>
              <a:gd name="T46" fmla="*/ 3014 w 3750"/>
              <a:gd name="T47" fmla="*/ 371 h 3871"/>
              <a:gd name="T48" fmla="*/ 2986 w 3750"/>
              <a:gd name="T49" fmla="*/ 371 h 3871"/>
              <a:gd name="T50" fmla="*/ 2563 w 3750"/>
              <a:gd name="T51" fmla="*/ 1871 h 3871"/>
              <a:gd name="T52" fmla="*/ 3438 w 3750"/>
              <a:gd name="T53" fmla="*/ 1871 h 3871"/>
              <a:gd name="T54" fmla="*/ 3014 w 3750"/>
              <a:gd name="T55" fmla="*/ 371 h 38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750" h="3871">
                <a:moveTo>
                  <a:pt x="0" y="371"/>
                </a:moveTo>
                <a:cubicBezTo>
                  <a:pt x="3750" y="371"/>
                  <a:pt x="3750" y="371"/>
                  <a:pt x="3750" y="371"/>
                </a:cubicBezTo>
                <a:moveTo>
                  <a:pt x="1874" y="0"/>
                </a:moveTo>
                <a:cubicBezTo>
                  <a:pt x="1874" y="3352"/>
                  <a:pt x="1874" y="3352"/>
                  <a:pt x="1874" y="3352"/>
                </a:cubicBezTo>
                <a:moveTo>
                  <a:pt x="0" y="1871"/>
                </a:moveTo>
                <a:cubicBezTo>
                  <a:pt x="1500" y="1871"/>
                  <a:pt x="1500" y="1871"/>
                  <a:pt x="1500" y="1871"/>
                </a:cubicBezTo>
                <a:moveTo>
                  <a:pt x="2250" y="1871"/>
                </a:moveTo>
                <a:cubicBezTo>
                  <a:pt x="3750" y="1871"/>
                  <a:pt x="3750" y="1871"/>
                  <a:pt x="3750" y="1871"/>
                </a:cubicBezTo>
                <a:moveTo>
                  <a:pt x="250" y="3871"/>
                </a:moveTo>
                <a:cubicBezTo>
                  <a:pt x="3500" y="3871"/>
                  <a:pt x="3500" y="3871"/>
                  <a:pt x="3500" y="3871"/>
                </a:cubicBezTo>
                <a:moveTo>
                  <a:pt x="3116" y="3869"/>
                </a:moveTo>
                <a:cubicBezTo>
                  <a:pt x="2430" y="3184"/>
                  <a:pt x="1320" y="3184"/>
                  <a:pt x="634" y="3869"/>
                </a:cubicBezTo>
                <a:moveTo>
                  <a:pt x="138" y="1871"/>
                </a:moveTo>
                <a:cubicBezTo>
                  <a:pt x="195" y="2156"/>
                  <a:pt x="448" y="2371"/>
                  <a:pt x="750" y="2371"/>
                </a:cubicBezTo>
                <a:cubicBezTo>
                  <a:pt x="1052" y="2371"/>
                  <a:pt x="1304" y="2157"/>
                  <a:pt x="1362" y="1872"/>
                </a:cubicBezTo>
                <a:moveTo>
                  <a:pt x="2388" y="1871"/>
                </a:moveTo>
                <a:cubicBezTo>
                  <a:pt x="2446" y="2156"/>
                  <a:pt x="2698" y="2371"/>
                  <a:pt x="3000" y="2371"/>
                </a:cubicBezTo>
                <a:cubicBezTo>
                  <a:pt x="3302" y="2371"/>
                  <a:pt x="3554" y="2157"/>
                  <a:pt x="3612" y="1872"/>
                </a:cubicBezTo>
                <a:moveTo>
                  <a:pt x="764" y="371"/>
                </a:moveTo>
                <a:cubicBezTo>
                  <a:pt x="736" y="371"/>
                  <a:pt x="736" y="371"/>
                  <a:pt x="736" y="371"/>
                </a:cubicBezTo>
                <a:cubicBezTo>
                  <a:pt x="313" y="1871"/>
                  <a:pt x="313" y="1871"/>
                  <a:pt x="313" y="1871"/>
                </a:cubicBezTo>
                <a:cubicBezTo>
                  <a:pt x="1188" y="1871"/>
                  <a:pt x="1188" y="1871"/>
                  <a:pt x="1188" y="1871"/>
                </a:cubicBezTo>
                <a:cubicBezTo>
                  <a:pt x="1188" y="1871"/>
                  <a:pt x="791" y="461"/>
                  <a:pt x="764" y="371"/>
                </a:cubicBezTo>
                <a:close/>
                <a:moveTo>
                  <a:pt x="3014" y="371"/>
                </a:moveTo>
                <a:cubicBezTo>
                  <a:pt x="2986" y="371"/>
                  <a:pt x="2986" y="371"/>
                  <a:pt x="2986" y="371"/>
                </a:cubicBezTo>
                <a:cubicBezTo>
                  <a:pt x="2563" y="1871"/>
                  <a:pt x="2563" y="1871"/>
                  <a:pt x="2563" y="1871"/>
                </a:cubicBezTo>
                <a:cubicBezTo>
                  <a:pt x="3438" y="1871"/>
                  <a:pt x="3438" y="1871"/>
                  <a:pt x="3438" y="1871"/>
                </a:cubicBezTo>
                <a:cubicBezTo>
                  <a:pt x="3438" y="1871"/>
                  <a:pt x="3041" y="461"/>
                  <a:pt x="3014" y="371"/>
                </a:cubicBezTo>
                <a:close/>
              </a:path>
            </a:pathLst>
          </a:custGeom>
          <a:noFill/>
          <a:ln w="1587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lin ang="5400000" scaled="1"/>
              </a:gradFill>
            </a:endParaRPr>
          </a:p>
        </p:txBody>
      </p:sp>
      <p:sp>
        <p:nvSpPr>
          <p:cNvPr id="14" name="ShoppingCart_E7BF" title="Icon of a shopping cart">
            <a:extLst>
              <a:ext uri="{FF2B5EF4-FFF2-40B4-BE49-F238E27FC236}">
                <a16:creationId xmlns:a16="http://schemas.microsoft.com/office/drawing/2014/main" id="{4DF9A5B5-B70F-46B8-B765-C72D9D07ADF6}"/>
              </a:ext>
            </a:extLst>
          </p:cNvPr>
          <p:cNvSpPr>
            <a:spLocks noChangeAspect="1" noEditPoints="1"/>
          </p:cNvSpPr>
          <p:nvPr/>
        </p:nvSpPr>
        <p:spPr bwMode="auto">
          <a:xfrm>
            <a:off x="722189" y="5780898"/>
            <a:ext cx="430127" cy="365760"/>
          </a:xfrm>
          <a:custGeom>
            <a:avLst/>
            <a:gdLst>
              <a:gd name="T0" fmla="*/ 3368 w 3817"/>
              <a:gd name="T1" fmla="*/ 2994 h 3244"/>
              <a:gd name="T2" fmla="*/ 3119 w 3817"/>
              <a:gd name="T3" fmla="*/ 3244 h 3244"/>
              <a:gd name="T4" fmla="*/ 2869 w 3817"/>
              <a:gd name="T5" fmla="*/ 2994 h 3244"/>
              <a:gd name="T6" fmla="*/ 3119 w 3817"/>
              <a:gd name="T7" fmla="*/ 2745 h 3244"/>
              <a:gd name="T8" fmla="*/ 3368 w 3817"/>
              <a:gd name="T9" fmla="*/ 2994 h 3244"/>
              <a:gd name="T10" fmla="*/ 1372 w 3817"/>
              <a:gd name="T11" fmla="*/ 2745 h 3244"/>
              <a:gd name="T12" fmla="*/ 1123 w 3817"/>
              <a:gd name="T13" fmla="*/ 2994 h 3244"/>
              <a:gd name="T14" fmla="*/ 1372 w 3817"/>
              <a:gd name="T15" fmla="*/ 3244 h 3244"/>
              <a:gd name="T16" fmla="*/ 1622 w 3817"/>
              <a:gd name="T17" fmla="*/ 2994 h 3244"/>
              <a:gd name="T18" fmla="*/ 1372 w 3817"/>
              <a:gd name="T19" fmla="*/ 2745 h 3244"/>
              <a:gd name="T20" fmla="*/ 0 w 3817"/>
              <a:gd name="T21" fmla="*/ 0 h 3244"/>
              <a:gd name="T22" fmla="*/ 457 w 3817"/>
              <a:gd name="T23" fmla="*/ 0 h 3244"/>
              <a:gd name="T24" fmla="*/ 1372 w 3817"/>
              <a:gd name="T25" fmla="*/ 2745 h 3244"/>
              <a:gd name="T26" fmla="*/ 3119 w 3817"/>
              <a:gd name="T27" fmla="*/ 2745 h 3244"/>
              <a:gd name="T28" fmla="*/ 1123 w 3817"/>
              <a:gd name="T29" fmla="*/ 1996 h 3244"/>
              <a:gd name="T30" fmla="*/ 3318 w 3817"/>
              <a:gd name="T31" fmla="*/ 1996 h 3244"/>
              <a:gd name="T32" fmla="*/ 3817 w 3817"/>
              <a:gd name="T33" fmla="*/ 499 h 3244"/>
              <a:gd name="T34" fmla="*/ 624 w 3817"/>
              <a:gd name="T35" fmla="*/ 499 h 3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817" h="3244">
                <a:moveTo>
                  <a:pt x="3368" y="2994"/>
                </a:moveTo>
                <a:cubicBezTo>
                  <a:pt x="3368" y="3132"/>
                  <a:pt x="3257" y="3244"/>
                  <a:pt x="3119" y="3244"/>
                </a:cubicBezTo>
                <a:cubicBezTo>
                  <a:pt x="2981" y="3244"/>
                  <a:pt x="2869" y="3132"/>
                  <a:pt x="2869" y="2994"/>
                </a:cubicBezTo>
                <a:cubicBezTo>
                  <a:pt x="2869" y="2856"/>
                  <a:pt x="2981" y="2745"/>
                  <a:pt x="3119" y="2745"/>
                </a:cubicBezTo>
                <a:cubicBezTo>
                  <a:pt x="3257" y="2745"/>
                  <a:pt x="3368" y="2856"/>
                  <a:pt x="3368" y="2994"/>
                </a:cubicBezTo>
                <a:close/>
                <a:moveTo>
                  <a:pt x="1372" y="2745"/>
                </a:moveTo>
                <a:cubicBezTo>
                  <a:pt x="1234" y="2745"/>
                  <a:pt x="1123" y="2856"/>
                  <a:pt x="1123" y="2994"/>
                </a:cubicBezTo>
                <a:cubicBezTo>
                  <a:pt x="1123" y="3132"/>
                  <a:pt x="1234" y="3244"/>
                  <a:pt x="1372" y="3244"/>
                </a:cubicBezTo>
                <a:cubicBezTo>
                  <a:pt x="1510" y="3244"/>
                  <a:pt x="1622" y="3132"/>
                  <a:pt x="1622" y="2994"/>
                </a:cubicBezTo>
                <a:cubicBezTo>
                  <a:pt x="1622" y="2856"/>
                  <a:pt x="1510" y="2745"/>
                  <a:pt x="1372" y="2745"/>
                </a:cubicBezTo>
                <a:close/>
                <a:moveTo>
                  <a:pt x="0" y="0"/>
                </a:moveTo>
                <a:cubicBezTo>
                  <a:pt x="457" y="0"/>
                  <a:pt x="457" y="0"/>
                  <a:pt x="457" y="0"/>
                </a:cubicBezTo>
                <a:cubicBezTo>
                  <a:pt x="1372" y="2745"/>
                  <a:pt x="1372" y="2745"/>
                  <a:pt x="1372" y="2745"/>
                </a:cubicBezTo>
                <a:cubicBezTo>
                  <a:pt x="3119" y="2745"/>
                  <a:pt x="3119" y="2745"/>
                  <a:pt x="3119" y="2745"/>
                </a:cubicBezTo>
                <a:moveTo>
                  <a:pt x="1123" y="1996"/>
                </a:moveTo>
                <a:cubicBezTo>
                  <a:pt x="3318" y="1996"/>
                  <a:pt x="3318" y="1996"/>
                  <a:pt x="3318" y="1996"/>
                </a:cubicBezTo>
                <a:cubicBezTo>
                  <a:pt x="3817" y="499"/>
                  <a:pt x="3817" y="499"/>
                  <a:pt x="3817" y="499"/>
                </a:cubicBezTo>
                <a:cubicBezTo>
                  <a:pt x="624" y="499"/>
                  <a:pt x="624" y="499"/>
                  <a:pt x="624" y="499"/>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lin ang="5400000" scaled="1"/>
              </a:gradFill>
            </a:endParaRPr>
          </a:p>
        </p:txBody>
      </p:sp>
      <p:sp>
        <p:nvSpPr>
          <p:cNvPr id="15" name="PaymentCard_E8C7" title="Icon of a credit card">
            <a:extLst>
              <a:ext uri="{FF2B5EF4-FFF2-40B4-BE49-F238E27FC236}">
                <a16:creationId xmlns:a16="http://schemas.microsoft.com/office/drawing/2014/main" id="{1B19D535-0EC5-4C39-A539-C943B4D7BA1A}"/>
              </a:ext>
            </a:extLst>
          </p:cNvPr>
          <p:cNvSpPr>
            <a:spLocks noChangeAspect="1" noEditPoints="1"/>
          </p:cNvSpPr>
          <p:nvPr/>
        </p:nvSpPr>
        <p:spPr bwMode="auto">
          <a:xfrm>
            <a:off x="7457114" y="5826493"/>
            <a:ext cx="411480" cy="274571"/>
          </a:xfrm>
          <a:custGeom>
            <a:avLst/>
            <a:gdLst>
              <a:gd name="T0" fmla="*/ 3571 w 3750"/>
              <a:gd name="T1" fmla="*/ 2500 h 2500"/>
              <a:gd name="T2" fmla="*/ 179 w 3750"/>
              <a:gd name="T3" fmla="*/ 2500 h 2500"/>
              <a:gd name="T4" fmla="*/ 0 w 3750"/>
              <a:gd name="T5" fmla="*/ 2321 h 2500"/>
              <a:gd name="T6" fmla="*/ 0 w 3750"/>
              <a:gd name="T7" fmla="*/ 179 h 2500"/>
              <a:gd name="T8" fmla="*/ 179 w 3750"/>
              <a:gd name="T9" fmla="*/ 0 h 2500"/>
              <a:gd name="T10" fmla="*/ 3571 w 3750"/>
              <a:gd name="T11" fmla="*/ 0 h 2500"/>
              <a:gd name="T12" fmla="*/ 3750 w 3750"/>
              <a:gd name="T13" fmla="*/ 179 h 2500"/>
              <a:gd name="T14" fmla="*/ 3750 w 3750"/>
              <a:gd name="T15" fmla="*/ 2321 h 2500"/>
              <a:gd name="T16" fmla="*/ 3571 w 3750"/>
              <a:gd name="T17" fmla="*/ 2500 h 2500"/>
              <a:gd name="T18" fmla="*/ 0 w 3750"/>
              <a:gd name="T19" fmla="*/ 750 h 2500"/>
              <a:gd name="T20" fmla="*/ 3750 w 3750"/>
              <a:gd name="T21" fmla="*/ 750 h 2500"/>
              <a:gd name="T22" fmla="*/ 3125 w 3750"/>
              <a:gd name="T23" fmla="*/ 1750 h 2500"/>
              <a:gd name="T24" fmla="*/ 2625 w 3750"/>
              <a:gd name="T25" fmla="*/ 1750 h 25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750" h="2500">
                <a:moveTo>
                  <a:pt x="3571" y="2500"/>
                </a:moveTo>
                <a:cubicBezTo>
                  <a:pt x="179" y="2500"/>
                  <a:pt x="179" y="2500"/>
                  <a:pt x="179" y="2500"/>
                </a:cubicBezTo>
                <a:cubicBezTo>
                  <a:pt x="80" y="2500"/>
                  <a:pt x="0" y="2420"/>
                  <a:pt x="0" y="2321"/>
                </a:cubicBezTo>
                <a:cubicBezTo>
                  <a:pt x="0" y="179"/>
                  <a:pt x="0" y="179"/>
                  <a:pt x="0" y="179"/>
                </a:cubicBezTo>
                <a:cubicBezTo>
                  <a:pt x="0" y="80"/>
                  <a:pt x="80" y="0"/>
                  <a:pt x="179" y="0"/>
                </a:cubicBezTo>
                <a:cubicBezTo>
                  <a:pt x="3571" y="0"/>
                  <a:pt x="3571" y="0"/>
                  <a:pt x="3571" y="0"/>
                </a:cubicBezTo>
                <a:cubicBezTo>
                  <a:pt x="3670" y="0"/>
                  <a:pt x="3750" y="80"/>
                  <a:pt x="3750" y="179"/>
                </a:cubicBezTo>
                <a:cubicBezTo>
                  <a:pt x="3750" y="2321"/>
                  <a:pt x="3750" y="2321"/>
                  <a:pt x="3750" y="2321"/>
                </a:cubicBezTo>
                <a:cubicBezTo>
                  <a:pt x="3750" y="2420"/>
                  <a:pt x="3670" y="2500"/>
                  <a:pt x="3571" y="2500"/>
                </a:cubicBezTo>
                <a:close/>
                <a:moveTo>
                  <a:pt x="0" y="750"/>
                </a:moveTo>
                <a:cubicBezTo>
                  <a:pt x="3750" y="750"/>
                  <a:pt x="3750" y="750"/>
                  <a:pt x="3750" y="750"/>
                </a:cubicBezTo>
                <a:moveTo>
                  <a:pt x="3125" y="1750"/>
                </a:moveTo>
                <a:cubicBezTo>
                  <a:pt x="2625" y="1750"/>
                  <a:pt x="2625" y="1750"/>
                  <a:pt x="2625" y="1750"/>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lin ang="5400000" scaled="1"/>
              </a:gradFill>
            </a:endParaRPr>
          </a:p>
        </p:txBody>
      </p:sp>
      <p:sp>
        <p:nvSpPr>
          <p:cNvPr id="16" name="money" title="Icon of a creditcard with signal lines on top">
            <a:extLst>
              <a:ext uri="{FF2B5EF4-FFF2-40B4-BE49-F238E27FC236}">
                <a16:creationId xmlns:a16="http://schemas.microsoft.com/office/drawing/2014/main" id="{2700E281-FDD1-43A9-B748-5EB3B478994E}"/>
              </a:ext>
            </a:extLst>
          </p:cNvPr>
          <p:cNvSpPr>
            <a:spLocks noChangeAspect="1" noEditPoints="1"/>
          </p:cNvSpPr>
          <p:nvPr/>
        </p:nvSpPr>
        <p:spPr bwMode="auto">
          <a:xfrm>
            <a:off x="8489684" y="5780898"/>
            <a:ext cx="266581" cy="365760"/>
          </a:xfrm>
          <a:custGeom>
            <a:avLst/>
            <a:gdLst>
              <a:gd name="T0" fmla="*/ 0 w 238"/>
              <a:gd name="T1" fmla="*/ 179 h 326"/>
              <a:gd name="T2" fmla="*/ 20 w 238"/>
              <a:gd name="T3" fmla="*/ 159 h 326"/>
              <a:gd name="T4" fmla="*/ 218 w 238"/>
              <a:gd name="T5" fmla="*/ 159 h 326"/>
              <a:gd name="T6" fmla="*/ 238 w 238"/>
              <a:gd name="T7" fmla="*/ 179 h 326"/>
              <a:gd name="T8" fmla="*/ 238 w 238"/>
              <a:gd name="T9" fmla="*/ 306 h 326"/>
              <a:gd name="T10" fmla="*/ 218 w 238"/>
              <a:gd name="T11" fmla="*/ 326 h 326"/>
              <a:gd name="T12" fmla="*/ 20 w 238"/>
              <a:gd name="T13" fmla="*/ 326 h 326"/>
              <a:gd name="T14" fmla="*/ 0 w 238"/>
              <a:gd name="T15" fmla="*/ 306 h 326"/>
              <a:gd name="T16" fmla="*/ 0 w 238"/>
              <a:gd name="T17" fmla="*/ 179 h 326"/>
              <a:gd name="T18" fmla="*/ 0 w 238"/>
              <a:gd name="T19" fmla="*/ 196 h 326"/>
              <a:gd name="T20" fmla="*/ 238 w 238"/>
              <a:gd name="T21" fmla="*/ 196 h 326"/>
              <a:gd name="T22" fmla="*/ 168 w 238"/>
              <a:gd name="T23" fmla="*/ 267 h 326"/>
              <a:gd name="T24" fmla="*/ 211 w 238"/>
              <a:gd name="T25" fmla="*/ 267 h 326"/>
              <a:gd name="T26" fmla="*/ 172 w 238"/>
              <a:gd name="T27" fmla="*/ 106 h 326"/>
              <a:gd name="T28" fmla="*/ 118 w 238"/>
              <a:gd name="T29" fmla="*/ 82 h 326"/>
              <a:gd name="T30" fmla="*/ 66 w 238"/>
              <a:gd name="T31" fmla="*/ 103 h 326"/>
              <a:gd name="T32" fmla="*/ 201 w 238"/>
              <a:gd name="T33" fmla="*/ 77 h 326"/>
              <a:gd name="T34" fmla="*/ 118 w 238"/>
              <a:gd name="T35" fmla="*/ 42 h 326"/>
              <a:gd name="T36" fmla="*/ 37 w 238"/>
              <a:gd name="T37" fmla="*/ 74 h 326"/>
              <a:gd name="T38" fmla="*/ 231 w 238"/>
              <a:gd name="T39" fmla="*/ 47 h 326"/>
              <a:gd name="T40" fmla="*/ 118 w 238"/>
              <a:gd name="T41" fmla="*/ 0 h 326"/>
              <a:gd name="T42" fmla="*/ 7 w 238"/>
              <a:gd name="T43" fmla="*/ 45 h 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38" h="326">
                <a:moveTo>
                  <a:pt x="0" y="179"/>
                </a:moveTo>
                <a:cubicBezTo>
                  <a:pt x="0" y="168"/>
                  <a:pt x="9" y="159"/>
                  <a:pt x="20" y="159"/>
                </a:cubicBezTo>
                <a:cubicBezTo>
                  <a:pt x="218" y="159"/>
                  <a:pt x="218" y="159"/>
                  <a:pt x="218" y="159"/>
                </a:cubicBezTo>
                <a:cubicBezTo>
                  <a:pt x="229" y="159"/>
                  <a:pt x="238" y="168"/>
                  <a:pt x="238" y="179"/>
                </a:cubicBezTo>
                <a:cubicBezTo>
                  <a:pt x="238" y="306"/>
                  <a:pt x="238" y="306"/>
                  <a:pt x="238" y="306"/>
                </a:cubicBezTo>
                <a:cubicBezTo>
                  <a:pt x="238" y="317"/>
                  <a:pt x="229" y="326"/>
                  <a:pt x="218" y="326"/>
                </a:cubicBezTo>
                <a:cubicBezTo>
                  <a:pt x="20" y="326"/>
                  <a:pt x="20" y="326"/>
                  <a:pt x="20" y="326"/>
                </a:cubicBezTo>
                <a:cubicBezTo>
                  <a:pt x="9" y="326"/>
                  <a:pt x="0" y="317"/>
                  <a:pt x="0" y="306"/>
                </a:cubicBezTo>
                <a:lnTo>
                  <a:pt x="0" y="179"/>
                </a:lnTo>
                <a:close/>
                <a:moveTo>
                  <a:pt x="0" y="196"/>
                </a:moveTo>
                <a:cubicBezTo>
                  <a:pt x="238" y="196"/>
                  <a:pt x="238" y="196"/>
                  <a:pt x="238" y="196"/>
                </a:cubicBezTo>
                <a:moveTo>
                  <a:pt x="168" y="267"/>
                </a:moveTo>
                <a:cubicBezTo>
                  <a:pt x="211" y="267"/>
                  <a:pt x="211" y="267"/>
                  <a:pt x="211" y="267"/>
                </a:cubicBezTo>
                <a:moveTo>
                  <a:pt x="172" y="106"/>
                </a:moveTo>
                <a:cubicBezTo>
                  <a:pt x="159" y="91"/>
                  <a:pt x="139" y="82"/>
                  <a:pt x="118" y="82"/>
                </a:cubicBezTo>
                <a:cubicBezTo>
                  <a:pt x="97" y="82"/>
                  <a:pt x="79" y="90"/>
                  <a:pt x="66" y="103"/>
                </a:cubicBezTo>
                <a:moveTo>
                  <a:pt x="201" y="77"/>
                </a:moveTo>
                <a:cubicBezTo>
                  <a:pt x="180" y="55"/>
                  <a:pt x="150" y="42"/>
                  <a:pt x="118" y="42"/>
                </a:cubicBezTo>
                <a:cubicBezTo>
                  <a:pt x="86" y="42"/>
                  <a:pt x="58" y="54"/>
                  <a:pt x="37" y="74"/>
                </a:cubicBezTo>
                <a:moveTo>
                  <a:pt x="231" y="47"/>
                </a:moveTo>
                <a:cubicBezTo>
                  <a:pt x="202" y="18"/>
                  <a:pt x="162" y="0"/>
                  <a:pt x="118" y="0"/>
                </a:cubicBezTo>
                <a:cubicBezTo>
                  <a:pt x="74" y="0"/>
                  <a:pt x="35" y="17"/>
                  <a:pt x="7" y="45"/>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lin ang="5400000" scaled="1"/>
              </a:gradFill>
            </a:endParaRPr>
          </a:p>
        </p:txBody>
      </p:sp>
      <p:sp>
        <p:nvSpPr>
          <p:cNvPr id="17" name="TagLegacy_E1CB" title="Icon of a shopping tag">
            <a:extLst>
              <a:ext uri="{FF2B5EF4-FFF2-40B4-BE49-F238E27FC236}">
                <a16:creationId xmlns:a16="http://schemas.microsoft.com/office/drawing/2014/main" id="{57006B88-C461-4D61-BC07-225D54F52CEF}"/>
              </a:ext>
            </a:extLst>
          </p:cNvPr>
          <p:cNvSpPr>
            <a:spLocks noChangeAspect="1" noEditPoints="1"/>
          </p:cNvSpPr>
          <p:nvPr/>
        </p:nvSpPr>
        <p:spPr bwMode="auto">
          <a:xfrm>
            <a:off x="10314101" y="5780898"/>
            <a:ext cx="458227" cy="365760"/>
          </a:xfrm>
          <a:custGeom>
            <a:avLst/>
            <a:gdLst>
              <a:gd name="T0" fmla="*/ 2950 w 3700"/>
              <a:gd name="T1" fmla="*/ 1330 h 2952"/>
              <a:gd name="T2" fmla="*/ 1328 w 3700"/>
              <a:gd name="T3" fmla="*/ 2952 h 2952"/>
              <a:gd name="T4" fmla="*/ 0 w 3700"/>
              <a:gd name="T5" fmla="*/ 1620 h 2952"/>
              <a:gd name="T6" fmla="*/ 1620 w 3700"/>
              <a:gd name="T7" fmla="*/ 0 h 2952"/>
              <a:gd name="T8" fmla="*/ 2951 w 3700"/>
              <a:gd name="T9" fmla="*/ 1 h 2952"/>
              <a:gd name="T10" fmla="*/ 2950 w 3700"/>
              <a:gd name="T11" fmla="*/ 1330 h 2952"/>
              <a:gd name="T12" fmla="*/ 1820 w 3700"/>
              <a:gd name="T13" fmla="*/ 2460 h 2952"/>
              <a:gd name="T14" fmla="*/ 2576 w 3700"/>
              <a:gd name="T15" fmla="*/ 2753 h 2952"/>
              <a:gd name="T16" fmla="*/ 3700 w 3700"/>
              <a:gd name="T17" fmla="*/ 1629 h 2952"/>
              <a:gd name="T18" fmla="*/ 2576 w 3700"/>
              <a:gd name="T19" fmla="*/ 505 h 2952"/>
              <a:gd name="T20" fmla="*/ 2421 w 3700"/>
              <a:gd name="T21" fmla="*/ 505 h 29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00" h="2952">
                <a:moveTo>
                  <a:pt x="2950" y="1330"/>
                </a:moveTo>
                <a:cubicBezTo>
                  <a:pt x="1328" y="2952"/>
                  <a:pt x="1328" y="2952"/>
                  <a:pt x="1328" y="2952"/>
                </a:cubicBezTo>
                <a:cubicBezTo>
                  <a:pt x="0" y="1620"/>
                  <a:pt x="0" y="1620"/>
                  <a:pt x="0" y="1620"/>
                </a:cubicBezTo>
                <a:cubicBezTo>
                  <a:pt x="1620" y="0"/>
                  <a:pt x="1620" y="0"/>
                  <a:pt x="1620" y="0"/>
                </a:cubicBezTo>
                <a:cubicBezTo>
                  <a:pt x="2951" y="1"/>
                  <a:pt x="2951" y="1"/>
                  <a:pt x="2951" y="1"/>
                </a:cubicBezTo>
                <a:lnTo>
                  <a:pt x="2950" y="1330"/>
                </a:lnTo>
                <a:close/>
                <a:moveTo>
                  <a:pt x="1820" y="2460"/>
                </a:moveTo>
                <a:cubicBezTo>
                  <a:pt x="2020" y="2642"/>
                  <a:pt x="2285" y="2753"/>
                  <a:pt x="2576" y="2753"/>
                </a:cubicBezTo>
                <a:cubicBezTo>
                  <a:pt x="3197" y="2753"/>
                  <a:pt x="3700" y="2249"/>
                  <a:pt x="3700" y="1629"/>
                </a:cubicBezTo>
                <a:cubicBezTo>
                  <a:pt x="3700" y="1008"/>
                  <a:pt x="3198" y="505"/>
                  <a:pt x="2576" y="505"/>
                </a:cubicBezTo>
                <a:cubicBezTo>
                  <a:pt x="2421" y="505"/>
                  <a:pt x="2421" y="505"/>
                  <a:pt x="2421" y="505"/>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graph_9" title="Icon of a line chart with connected circles at varying points">
            <a:extLst>
              <a:ext uri="{FF2B5EF4-FFF2-40B4-BE49-F238E27FC236}">
                <a16:creationId xmlns:a16="http://schemas.microsoft.com/office/drawing/2014/main" id="{A8A31693-50DF-4AC4-8ED8-1414D015F38F}"/>
              </a:ext>
            </a:extLst>
          </p:cNvPr>
          <p:cNvSpPr>
            <a:spLocks noChangeAspect="1" noEditPoints="1"/>
          </p:cNvSpPr>
          <p:nvPr/>
        </p:nvSpPr>
        <p:spPr bwMode="auto">
          <a:xfrm>
            <a:off x="7460182" y="1932098"/>
            <a:ext cx="405344" cy="365760"/>
          </a:xfrm>
          <a:custGeom>
            <a:avLst/>
            <a:gdLst>
              <a:gd name="T0" fmla="*/ 352 w 352"/>
              <a:gd name="T1" fmla="*/ 318 h 318"/>
              <a:gd name="T2" fmla="*/ 0 w 352"/>
              <a:gd name="T3" fmla="*/ 318 h 318"/>
              <a:gd name="T4" fmla="*/ 0 w 352"/>
              <a:gd name="T5" fmla="*/ 0 h 318"/>
              <a:gd name="T6" fmla="*/ 266 w 352"/>
              <a:gd name="T7" fmla="*/ 105 h 318"/>
              <a:gd name="T8" fmla="*/ 286 w 352"/>
              <a:gd name="T9" fmla="*/ 126 h 318"/>
              <a:gd name="T10" fmla="*/ 307 w 352"/>
              <a:gd name="T11" fmla="*/ 105 h 318"/>
              <a:gd name="T12" fmla="*/ 286 w 352"/>
              <a:gd name="T13" fmla="*/ 84 h 318"/>
              <a:gd name="T14" fmla="*/ 266 w 352"/>
              <a:gd name="T15" fmla="*/ 105 h 318"/>
              <a:gd name="T16" fmla="*/ 57 w 352"/>
              <a:gd name="T17" fmla="*/ 252 h 318"/>
              <a:gd name="T18" fmla="*/ 100 w 352"/>
              <a:gd name="T19" fmla="*/ 188 h 318"/>
              <a:gd name="T20" fmla="*/ 200 w 352"/>
              <a:gd name="T21" fmla="*/ 205 h 318"/>
              <a:gd name="T22" fmla="*/ 134 w 352"/>
              <a:gd name="T23" fmla="*/ 181 h 318"/>
              <a:gd name="T24" fmla="*/ 236 w 352"/>
              <a:gd name="T25" fmla="*/ 187 h 318"/>
              <a:gd name="T26" fmla="*/ 276 w 352"/>
              <a:gd name="T27" fmla="*/ 123 h 318"/>
              <a:gd name="T28" fmla="*/ 200 w 352"/>
              <a:gd name="T29" fmla="*/ 201 h 318"/>
              <a:gd name="T30" fmla="*/ 221 w 352"/>
              <a:gd name="T31" fmla="*/ 222 h 318"/>
              <a:gd name="T32" fmla="*/ 241 w 352"/>
              <a:gd name="T33" fmla="*/ 201 h 318"/>
              <a:gd name="T34" fmla="*/ 221 w 352"/>
              <a:gd name="T35" fmla="*/ 180 h 318"/>
              <a:gd name="T36" fmla="*/ 200 w 352"/>
              <a:gd name="T37" fmla="*/ 201 h 318"/>
              <a:gd name="T38" fmla="*/ 200 w 352"/>
              <a:gd name="T39" fmla="*/ 201 h 318"/>
              <a:gd name="T40" fmla="*/ 94 w 352"/>
              <a:gd name="T41" fmla="*/ 174 h 318"/>
              <a:gd name="T42" fmla="*/ 115 w 352"/>
              <a:gd name="T43" fmla="*/ 194 h 318"/>
              <a:gd name="T44" fmla="*/ 136 w 352"/>
              <a:gd name="T45" fmla="*/ 174 h 318"/>
              <a:gd name="T46" fmla="*/ 115 w 352"/>
              <a:gd name="T47" fmla="*/ 153 h 318"/>
              <a:gd name="T48" fmla="*/ 94 w 352"/>
              <a:gd name="T49" fmla="*/ 174 h 318"/>
              <a:gd name="T50" fmla="*/ 94 w 352"/>
              <a:gd name="T51" fmla="*/ 174 h 318"/>
              <a:gd name="T52" fmla="*/ 25 w 352"/>
              <a:gd name="T53" fmla="*/ 269 h 318"/>
              <a:gd name="T54" fmla="*/ 46 w 352"/>
              <a:gd name="T55" fmla="*/ 289 h 318"/>
              <a:gd name="T56" fmla="*/ 66 w 352"/>
              <a:gd name="T57" fmla="*/ 269 h 318"/>
              <a:gd name="T58" fmla="*/ 46 w 352"/>
              <a:gd name="T59" fmla="*/ 248 h 318"/>
              <a:gd name="T60" fmla="*/ 25 w 352"/>
              <a:gd name="T61" fmla="*/ 269 h 318"/>
              <a:gd name="T62" fmla="*/ 25 w 352"/>
              <a:gd name="T63" fmla="*/ 269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52" h="318">
                <a:moveTo>
                  <a:pt x="352" y="318"/>
                </a:moveTo>
                <a:cubicBezTo>
                  <a:pt x="0" y="318"/>
                  <a:pt x="0" y="318"/>
                  <a:pt x="0" y="318"/>
                </a:cubicBezTo>
                <a:cubicBezTo>
                  <a:pt x="0" y="0"/>
                  <a:pt x="0" y="0"/>
                  <a:pt x="0" y="0"/>
                </a:cubicBezTo>
                <a:moveTo>
                  <a:pt x="266" y="105"/>
                </a:moveTo>
                <a:cubicBezTo>
                  <a:pt x="266" y="116"/>
                  <a:pt x="275" y="126"/>
                  <a:pt x="286" y="126"/>
                </a:cubicBezTo>
                <a:cubicBezTo>
                  <a:pt x="298" y="126"/>
                  <a:pt x="307" y="116"/>
                  <a:pt x="307" y="105"/>
                </a:cubicBezTo>
                <a:cubicBezTo>
                  <a:pt x="307" y="93"/>
                  <a:pt x="298" y="84"/>
                  <a:pt x="286" y="84"/>
                </a:cubicBezTo>
                <a:cubicBezTo>
                  <a:pt x="275" y="84"/>
                  <a:pt x="266" y="93"/>
                  <a:pt x="266" y="105"/>
                </a:cubicBezTo>
                <a:close/>
                <a:moveTo>
                  <a:pt x="57" y="252"/>
                </a:moveTo>
                <a:cubicBezTo>
                  <a:pt x="100" y="188"/>
                  <a:pt x="100" y="188"/>
                  <a:pt x="100" y="188"/>
                </a:cubicBezTo>
                <a:moveTo>
                  <a:pt x="200" y="205"/>
                </a:moveTo>
                <a:cubicBezTo>
                  <a:pt x="134" y="181"/>
                  <a:pt x="134" y="181"/>
                  <a:pt x="134" y="181"/>
                </a:cubicBezTo>
                <a:moveTo>
                  <a:pt x="236" y="187"/>
                </a:moveTo>
                <a:cubicBezTo>
                  <a:pt x="276" y="123"/>
                  <a:pt x="276" y="123"/>
                  <a:pt x="276" y="123"/>
                </a:cubicBezTo>
                <a:moveTo>
                  <a:pt x="200" y="201"/>
                </a:moveTo>
                <a:cubicBezTo>
                  <a:pt x="200" y="213"/>
                  <a:pt x="209" y="222"/>
                  <a:pt x="221" y="222"/>
                </a:cubicBezTo>
                <a:cubicBezTo>
                  <a:pt x="232" y="222"/>
                  <a:pt x="241" y="213"/>
                  <a:pt x="241" y="201"/>
                </a:cubicBezTo>
                <a:cubicBezTo>
                  <a:pt x="241" y="190"/>
                  <a:pt x="232" y="180"/>
                  <a:pt x="221" y="180"/>
                </a:cubicBezTo>
                <a:cubicBezTo>
                  <a:pt x="209" y="180"/>
                  <a:pt x="200" y="190"/>
                  <a:pt x="200" y="201"/>
                </a:cubicBezTo>
                <a:cubicBezTo>
                  <a:pt x="200" y="201"/>
                  <a:pt x="200" y="201"/>
                  <a:pt x="200" y="201"/>
                </a:cubicBezTo>
                <a:moveTo>
                  <a:pt x="94" y="174"/>
                </a:moveTo>
                <a:cubicBezTo>
                  <a:pt x="94" y="185"/>
                  <a:pt x="104" y="194"/>
                  <a:pt x="115" y="194"/>
                </a:cubicBezTo>
                <a:cubicBezTo>
                  <a:pt x="127" y="194"/>
                  <a:pt x="136" y="185"/>
                  <a:pt x="136" y="174"/>
                </a:cubicBezTo>
                <a:cubicBezTo>
                  <a:pt x="136" y="162"/>
                  <a:pt x="127" y="153"/>
                  <a:pt x="115" y="153"/>
                </a:cubicBezTo>
                <a:cubicBezTo>
                  <a:pt x="104" y="153"/>
                  <a:pt x="94" y="162"/>
                  <a:pt x="94" y="174"/>
                </a:cubicBezTo>
                <a:cubicBezTo>
                  <a:pt x="94" y="174"/>
                  <a:pt x="94" y="174"/>
                  <a:pt x="94" y="174"/>
                </a:cubicBezTo>
                <a:moveTo>
                  <a:pt x="25" y="269"/>
                </a:moveTo>
                <a:cubicBezTo>
                  <a:pt x="25" y="280"/>
                  <a:pt x="34" y="289"/>
                  <a:pt x="46" y="289"/>
                </a:cubicBezTo>
                <a:cubicBezTo>
                  <a:pt x="57" y="289"/>
                  <a:pt x="66" y="280"/>
                  <a:pt x="66" y="269"/>
                </a:cubicBezTo>
                <a:cubicBezTo>
                  <a:pt x="66" y="257"/>
                  <a:pt x="57" y="248"/>
                  <a:pt x="46" y="248"/>
                </a:cubicBezTo>
                <a:cubicBezTo>
                  <a:pt x="34" y="248"/>
                  <a:pt x="25" y="257"/>
                  <a:pt x="25" y="269"/>
                </a:cubicBezTo>
                <a:cubicBezTo>
                  <a:pt x="25" y="269"/>
                  <a:pt x="25" y="269"/>
                  <a:pt x="25" y="269"/>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gradFill>
                <a:gsLst>
                  <a:gs pos="0">
                    <a:srgbClr val="505050"/>
                  </a:gs>
                  <a:gs pos="100000">
                    <a:srgbClr val="505050"/>
                  </a:gs>
                </a:gsLst>
              </a:gradFill>
            </a:endParaRPr>
          </a:p>
        </p:txBody>
      </p:sp>
      <p:sp>
        <p:nvSpPr>
          <p:cNvPr id="19" name="book_2" title="Icon of a book and a pencil">
            <a:extLst>
              <a:ext uri="{FF2B5EF4-FFF2-40B4-BE49-F238E27FC236}">
                <a16:creationId xmlns:a16="http://schemas.microsoft.com/office/drawing/2014/main" id="{B86A4B1A-7F62-4DBE-B98F-531548293553}"/>
              </a:ext>
            </a:extLst>
          </p:cNvPr>
          <p:cNvSpPr>
            <a:spLocks noChangeAspect="1" noEditPoints="1"/>
          </p:cNvSpPr>
          <p:nvPr/>
        </p:nvSpPr>
        <p:spPr bwMode="auto">
          <a:xfrm>
            <a:off x="5538194" y="1932098"/>
            <a:ext cx="399316" cy="365760"/>
          </a:xfrm>
          <a:custGeom>
            <a:avLst/>
            <a:gdLst>
              <a:gd name="T0" fmla="*/ 223 w 330"/>
              <a:gd name="T1" fmla="*/ 0 h 301"/>
              <a:gd name="T2" fmla="*/ 223 w 330"/>
              <a:gd name="T3" fmla="*/ 284 h 301"/>
              <a:gd name="T4" fmla="*/ 31 w 330"/>
              <a:gd name="T5" fmla="*/ 284 h 301"/>
              <a:gd name="T6" fmla="*/ 0 w 330"/>
              <a:gd name="T7" fmla="*/ 233 h 301"/>
              <a:gd name="T8" fmla="*/ 0 w 330"/>
              <a:gd name="T9" fmla="*/ 31 h 301"/>
              <a:gd name="T10" fmla="*/ 43 w 330"/>
              <a:gd name="T11" fmla="*/ 0 h 301"/>
              <a:gd name="T12" fmla="*/ 223 w 330"/>
              <a:gd name="T13" fmla="*/ 0 h 301"/>
              <a:gd name="T14" fmla="*/ 223 w 330"/>
              <a:gd name="T15" fmla="*/ 228 h 301"/>
              <a:gd name="T16" fmla="*/ 48 w 330"/>
              <a:gd name="T17" fmla="*/ 227 h 301"/>
              <a:gd name="T18" fmla="*/ 2 w 330"/>
              <a:gd name="T19" fmla="*/ 252 h 301"/>
              <a:gd name="T20" fmla="*/ 316 w 330"/>
              <a:gd name="T21" fmla="*/ 301 h 301"/>
              <a:gd name="T22" fmla="*/ 316 w 330"/>
              <a:gd name="T23" fmla="*/ 301 h 301"/>
              <a:gd name="T24" fmla="*/ 330 w 330"/>
              <a:gd name="T25" fmla="*/ 278 h 301"/>
              <a:gd name="T26" fmla="*/ 330 w 330"/>
              <a:gd name="T27" fmla="*/ 19 h 301"/>
              <a:gd name="T28" fmla="*/ 316 w 330"/>
              <a:gd name="T29" fmla="*/ 0 h 301"/>
              <a:gd name="T30" fmla="*/ 302 w 330"/>
              <a:gd name="T31" fmla="*/ 19 h 301"/>
              <a:gd name="T32" fmla="*/ 302 w 330"/>
              <a:gd name="T33" fmla="*/ 278 h 301"/>
              <a:gd name="T34" fmla="*/ 316 w 330"/>
              <a:gd name="T35" fmla="*/ 301 h 301"/>
              <a:gd name="T36" fmla="*/ 330 w 330"/>
              <a:gd name="T37" fmla="*/ 41 h 301"/>
              <a:gd name="T38" fmla="*/ 302 w 330"/>
              <a:gd name="T39" fmla="*/ 43 h 301"/>
              <a:gd name="T40" fmla="*/ 330 w 330"/>
              <a:gd name="T41" fmla="*/ 265 h 301"/>
              <a:gd name="T42" fmla="*/ 302 w 330"/>
              <a:gd name="T43" fmla="*/ 265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30" h="301">
                <a:moveTo>
                  <a:pt x="223" y="0"/>
                </a:moveTo>
                <a:cubicBezTo>
                  <a:pt x="223" y="284"/>
                  <a:pt x="223" y="284"/>
                  <a:pt x="223" y="284"/>
                </a:cubicBezTo>
                <a:cubicBezTo>
                  <a:pt x="31" y="284"/>
                  <a:pt x="31" y="284"/>
                  <a:pt x="31" y="284"/>
                </a:cubicBezTo>
                <a:cubicBezTo>
                  <a:pt x="31" y="284"/>
                  <a:pt x="0" y="287"/>
                  <a:pt x="0" y="233"/>
                </a:cubicBezTo>
                <a:cubicBezTo>
                  <a:pt x="0" y="193"/>
                  <a:pt x="0" y="31"/>
                  <a:pt x="0" y="31"/>
                </a:cubicBezTo>
                <a:cubicBezTo>
                  <a:pt x="0" y="31"/>
                  <a:pt x="2" y="0"/>
                  <a:pt x="43" y="0"/>
                </a:cubicBezTo>
                <a:cubicBezTo>
                  <a:pt x="80" y="0"/>
                  <a:pt x="223" y="0"/>
                  <a:pt x="223" y="0"/>
                </a:cubicBezTo>
                <a:close/>
                <a:moveTo>
                  <a:pt x="223" y="228"/>
                </a:moveTo>
                <a:cubicBezTo>
                  <a:pt x="41" y="228"/>
                  <a:pt x="48" y="227"/>
                  <a:pt x="48" y="227"/>
                </a:cubicBezTo>
                <a:cubicBezTo>
                  <a:pt x="48" y="227"/>
                  <a:pt x="6" y="223"/>
                  <a:pt x="2" y="252"/>
                </a:cubicBezTo>
                <a:moveTo>
                  <a:pt x="316" y="301"/>
                </a:moveTo>
                <a:cubicBezTo>
                  <a:pt x="316" y="301"/>
                  <a:pt x="316" y="301"/>
                  <a:pt x="316" y="301"/>
                </a:cubicBezTo>
                <a:cubicBezTo>
                  <a:pt x="330" y="278"/>
                  <a:pt x="330" y="278"/>
                  <a:pt x="330" y="278"/>
                </a:cubicBezTo>
                <a:cubicBezTo>
                  <a:pt x="330" y="278"/>
                  <a:pt x="330" y="278"/>
                  <a:pt x="330" y="19"/>
                </a:cubicBezTo>
                <a:cubicBezTo>
                  <a:pt x="330" y="19"/>
                  <a:pt x="329" y="0"/>
                  <a:pt x="316" y="0"/>
                </a:cubicBezTo>
                <a:cubicBezTo>
                  <a:pt x="303" y="0"/>
                  <a:pt x="302" y="19"/>
                  <a:pt x="302" y="19"/>
                </a:cubicBezTo>
                <a:cubicBezTo>
                  <a:pt x="302" y="19"/>
                  <a:pt x="302" y="19"/>
                  <a:pt x="302" y="278"/>
                </a:cubicBezTo>
                <a:cubicBezTo>
                  <a:pt x="302" y="278"/>
                  <a:pt x="302" y="278"/>
                  <a:pt x="316" y="301"/>
                </a:cubicBezTo>
                <a:close/>
                <a:moveTo>
                  <a:pt x="330" y="41"/>
                </a:moveTo>
                <a:cubicBezTo>
                  <a:pt x="313" y="22"/>
                  <a:pt x="302" y="43"/>
                  <a:pt x="302" y="43"/>
                </a:cubicBezTo>
                <a:moveTo>
                  <a:pt x="330" y="265"/>
                </a:moveTo>
                <a:cubicBezTo>
                  <a:pt x="316" y="244"/>
                  <a:pt x="302" y="265"/>
                  <a:pt x="302" y="265"/>
                </a:cubicBezTo>
              </a:path>
            </a:pathLst>
          </a:custGeom>
          <a:noFill/>
          <a:ln w="1587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gradFill>
                <a:gsLst>
                  <a:gs pos="0">
                    <a:srgbClr val="505050"/>
                  </a:gs>
                  <a:gs pos="100000">
                    <a:srgbClr val="505050"/>
                  </a:gs>
                </a:gsLst>
              </a:gradFill>
            </a:endParaRPr>
          </a:p>
        </p:txBody>
      </p:sp>
      <p:sp>
        <p:nvSpPr>
          <p:cNvPr id="20" name="rocket" title="Icon of a rocket">
            <a:extLst>
              <a:ext uri="{FF2B5EF4-FFF2-40B4-BE49-F238E27FC236}">
                <a16:creationId xmlns:a16="http://schemas.microsoft.com/office/drawing/2014/main" id="{149B8CF2-9C71-4039-B793-C8D6C29412DE}"/>
              </a:ext>
            </a:extLst>
          </p:cNvPr>
          <p:cNvSpPr>
            <a:spLocks noChangeAspect="1" noEditPoints="1"/>
          </p:cNvSpPr>
          <p:nvPr/>
        </p:nvSpPr>
        <p:spPr bwMode="auto">
          <a:xfrm>
            <a:off x="750715" y="1932098"/>
            <a:ext cx="373074" cy="365760"/>
          </a:xfrm>
          <a:custGeom>
            <a:avLst/>
            <a:gdLst>
              <a:gd name="T0" fmla="*/ 352 w 352"/>
              <a:gd name="T1" fmla="*/ 3 h 346"/>
              <a:gd name="T2" fmla="*/ 305 w 352"/>
              <a:gd name="T3" fmla="*/ 142 h 346"/>
              <a:gd name="T4" fmla="*/ 118 w 352"/>
              <a:gd name="T5" fmla="*/ 326 h 346"/>
              <a:gd name="T6" fmla="*/ 50 w 352"/>
              <a:gd name="T7" fmla="*/ 346 h 346"/>
              <a:gd name="T8" fmla="*/ 0 w 352"/>
              <a:gd name="T9" fmla="*/ 295 h 346"/>
              <a:gd name="T10" fmla="*/ 30 w 352"/>
              <a:gd name="T11" fmla="*/ 227 h 346"/>
              <a:gd name="T12" fmla="*/ 203 w 352"/>
              <a:gd name="T13" fmla="*/ 54 h 346"/>
              <a:gd name="T14" fmla="*/ 352 w 352"/>
              <a:gd name="T15" fmla="*/ 3 h 346"/>
              <a:gd name="T16" fmla="*/ 203 w 352"/>
              <a:gd name="T17" fmla="*/ 55 h 346"/>
              <a:gd name="T18" fmla="*/ 301 w 352"/>
              <a:gd name="T19" fmla="*/ 146 h 346"/>
              <a:gd name="T20" fmla="*/ 144 w 352"/>
              <a:gd name="T21" fmla="*/ 113 h 346"/>
              <a:gd name="T22" fmla="*/ 0 w 352"/>
              <a:gd name="T23" fmla="*/ 113 h 346"/>
              <a:gd name="T24" fmla="*/ 0 w 352"/>
              <a:gd name="T25" fmla="*/ 197 h 346"/>
              <a:gd name="T26" fmla="*/ 30 w 352"/>
              <a:gd name="T27" fmla="*/ 227 h 346"/>
              <a:gd name="T28" fmla="*/ 30 w 352"/>
              <a:gd name="T29" fmla="*/ 227 h 346"/>
              <a:gd name="T30" fmla="*/ 120 w 352"/>
              <a:gd name="T31" fmla="*/ 324 h 346"/>
              <a:gd name="T32" fmla="*/ 141 w 352"/>
              <a:gd name="T33" fmla="*/ 346 h 346"/>
              <a:gd name="T34" fmla="*/ 232 w 352"/>
              <a:gd name="T35" fmla="*/ 346 h 346"/>
              <a:gd name="T36" fmla="*/ 232 w 352"/>
              <a:gd name="T37" fmla="*/ 214 h 346"/>
              <a:gd name="T38" fmla="*/ 176 w 352"/>
              <a:gd name="T39" fmla="*/ 159 h 346"/>
              <a:gd name="T40" fmla="*/ 194 w 352"/>
              <a:gd name="T41" fmla="*/ 177 h 346"/>
              <a:gd name="T42" fmla="*/ 211 w 352"/>
              <a:gd name="T43" fmla="*/ 159 h 346"/>
              <a:gd name="T44" fmla="*/ 194 w 352"/>
              <a:gd name="T45" fmla="*/ 141 h 346"/>
              <a:gd name="T46" fmla="*/ 176 w 352"/>
              <a:gd name="T47" fmla="*/ 159 h 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52" h="346">
                <a:moveTo>
                  <a:pt x="352" y="3"/>
                </a:moveTo>
                <a:cubicBezTo>
                  <a:pt x="346" y="85"/>
                  <a:pt x="305" y="142"/>
                  <a:pt x="305" y="142"/>
                </a:cubicBezTo>
                <a:cubicBezTo>
                  <a:pt x="305" y="142"/>
                  <a:pt x="305" y="142"/>
                  <a:pt x="118" y="326"/>
                </a:cubicBezTo>
                <a:cubicBezTo>
                  <a:pt x="118" y="326"/>
                  <a:pt x="118" y="326"/>
                  <a:pt x="50" y="346"/>
                </a:cubicBezTo>
                <a:cubicBezTo>
                  <a:pt x="50" y="346"/>
                  <a:pt x="50" y="346"/>
                  <a:pt x="0" y="295"/>
                </a:cubicBezTo>
                <a:cubicBezTo>
                  <a:pt x="0" y="295"/>
                  <a:pt x="0" y="295"/>
                  <a:pt x="30" y="227"/>
                </a:cubicBezTo>
                <a:cubicBezTo>
                  <a:pt x="30" y="227"/>
                  <a:pt x="149" y="109"/>
                  <a:pt x="203" y="54"/>
                </a:cubicBezTo>
                <a:cubicBezTo>
                  <a:pt x="257" y="0"/>
                  <a:pt x="352" y="3"/>
                  <a:pt x="352" y="3"/>
                </a:cubicBezTo>
                <a:close/>
                <a:moveTo>
                  <a:pt x="203" y="55"/>
                </a:moveTo>
                <a:cubicBezTo>
                  <a:pt x="301" y="146"/>
                  <a:pt x="301" y="146"/>
                  <a:pt x="301" y="146"/>
                </a:cubicBezTo>
                <a:moveTo>
                  <a:pt x="144" y="113"/>
                </a:moveTo>
                <a:cubicBezTo>
                  <a:pt x="0" y="113"/>
                  <a:pt x="0" y="113"/>
                  <a:pt x="0" y="113"/>
                </a:cubicBezTo>
                <a:cubicBezTo>
                  <a:pt x="0" y="197"/>
                  <a:pt x="0" y="197"/>
                  <a:pt x="0" y="197"/>
                </a:cubicBezTo>
                <a:cubicBezTo>
                  <a:pt x="30" y="227"/>
                  <a:pt x="30" y="227"/>
                  <a:pt x="30" y="227"/>
                </a:cubicBezTo>
                <a:moveTo>
                  <a:pt x="30" y="227"/>
                </a:moveTo>
                <a:cubicBezTo>
                  <a:pt x="120" y="324"/>
                  <a:pt x="120" y="324"/>
                  <a:pt x="120" y="324"/>
                </a:cubicBezTo>
                <a:cubicBezTo>
                  <a:pt x="141" y="346"/>
                  <a:pt x="141" y="346"/>
                  <a:pt x="141" y="346"/>
                </a:cubicBezTo>
                <a:cubicBezTo>
                  <a:pt x="232" y="346"/>
                  <a:pt x="232" y="346"/>
                  <a:pt x="232" y="346"/>
                </a:cubicBezTo>
                <a:cubicBezTo>
                  <a:pt x="232" y="214"/>
                  <a:pt x="232" y="214"/>
                  <a:pt x="232" y="214"/>
                </a:cubicBezTo>
                <a:moveTo>
                  <a:pt x="176" y="159"/>
                </a:moveTo>
                <a:cubicBezTo>
                  <a:pt x="176" y="169"/>
                  <a:pt x="184" y="177"/>
                  <a:pt x="194" y="177"/>
                </a:cubicBezTo>
                <a:cubicBezTo>
                  <a:pt x="203" y="177"/>
                  <a:pt x="211" y="169"/>
                  <a:pt x="211" y="159"/>
                </a:cubicBezTo>
                <a:cubicBezTo>
                  <a:pt x="211" y="149"/>
                  <a:pt x="203" y="141"/>
                  <a:pt x="194" y="141"/>
                </a:cubicBezTo>
                <a:cubicBezTo>
                  <a:pt x="184" y="141"/>
                  <a:pt x="176" y="149"/>
                  <a:pt x="176" y="159"/>
                </a:cubicBezTo>
                <a:close/>
              </a:path>
            </a:pathLst>
          </a:custGeom>
          <a:noFill/>
          <a:ln w="1587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gradFill>
                <a:gsLst>
                  <a:gs pos="0">
                    <a:srgbClr val="505050"/>
                  </a:gs>
                  <a:gs pos="100000">
                    <a:srgbClr val="505050"/>
                  </a:gs>
                </a:gsLst>
              </a:gradFill>
            </a:endParaRPr>
          </a:p>
        </p:txBody>
      </p:sp>
      <p:sp>
        <p:nvSpPr>
          <p:cNvPr id="21" name="plant_3" title="Icon of three stalks of wheat">
            <a:extLst>
              <a:ext uri="{FF2B5EF4-FFF2-40B4-BE49-F238E27FC236}">
                <a16:creationId xmlns:a16="http://schemas.microsoft.com/office/drawing/2014/main" id="{11109F4E-67A8-4F58-8095-82C381BAAE20}"/>
              </a:ext>
            </a:extLst>
          </p:cNvPr>
          <p:cNvSpPr>
            <a:spLocks noChangeAspect="1" noEditPoints="1"/>
          </p:cNvSpPr>
          <p:nvPr/>
        </p:nvSpPr>
        <p:spPr bwMode="auto">
          <a:xfrm>
            <a:off x="1790216" y="1932098"/>
            <a:ext cx="214313" cy="365760"/>
          </a:xfrm>
          <a:custGeom>
            <a:avLst/>
            <a:gdLst>
              <a:gd name="T0" fmla="*/ 130 w 205"/>
              <a:gd name="T1" fmla="*/ 78 h 355"/>
              <a:gd name="T2" fmla="*/ 102 w 205"/>
              <a:gd name="T3" fmla="*/ 106 h 355"/>
              <a:gd name="T4" fmla="*/ 73 w 205"/>
              <a:gd name="T5" fmla="*/ 77 h 355"/>
              <a:gd name="T6" fmla="*/ 73 w 205"/>
              <a:gd name="T7" fmla="*/ 47 h 355"/>
              <a:gd name="T8" fmla="*/ 102 w 205"/>
              <a:gd name="T9" fmla="*/ 76 h 355"/>
              <a:gd name="T10" fmla="*/ 130 w 205"/>
              <a:gd name="T11" fmla="*/ 48 h 355"/>
              <a:gd name="T12" fmla="*/ 73 w 205"/>
              <a:gd name="T13" fmla="*/ 17 h 355"/>
              <a:gd name="T14" fmla="*/ 102 w 205"/>
              <a:gd name="T15" fmla="*/ 46 h 355"/>
              <a:gd name="T16" fmla="*/ 130 w 205"/>
              <a:gd name="T17" fmla="*/ 18 h 355"/>
              <a:gd name="T18" fmla="*/ 102 w 205"/>
              <a:gd name="T19" fmla="*/ 0 h 355"/>
              <a:gd name="T20" fmla="*/ 102 w 205"/>
              <a:gd name="T21" fmla="*/ 46 h 355"/>
              <a:gd name="T22" fmla="*/ 146 w 205"/>
              <a:gd name="T23" fmla="*/ 137 h 355"/>
              <a:gd name="T24" fmla="*/ 174 w 205"/>
              <a:gd name="T25" fmla="*/ 166 h 355"/>
              <a:gd name="T26" fmla="*/ 202 w 205"/>
              <a:gd name="T27" fmla="*/ 138 h 355"/>
              <a:gd name="T28" fmla="*/ 146 w 205"/>
              <a:gd name="T29" fmla="*/ 107 h 355"/>
              <a:gd name="T30" fmla="*/ 174 w 205"/>
              <a:gd name="T31" fmla="*/ 136 h 355"/>
              <a:gd name="T32" fmla="*/ 202 w 205"/>
              <a:gd name="T33" fmla="*/ 108 h 355"/>
              <a:gd name="T34" fmla="*/ 146 w 205"/>
              <a:gd name="T35" fmla="*/ 77 h 355"/>
              <a:gd name="T36" fmla="*/ 174 w 205"/>
              <a:gd name="T37" fmla="*/ 106 h 355"/>
              <a:gd name="T38" fmla="*/ 202 w 205"/>
              <a:gd name="T39" fmla="*/ 78 h 355"/>
              <a:gd name="T40" fmla="*/ 174 w 205"/>
              <a:gd name="T41" fmla="*/ 60 h 355"/>
              <a:gd name="T42" fmla="*/ 174 w 205"/>
              <a:gd name="T43" fmla="*/ 106 h 355"/>
              <a:gd name="T44" fmla="*/ 5 w 205"/>
              <a:gd name="T45" fmla="*/ 137 h 355"/>
              <a:gd name="T46" fmla="*/ 34 w 205"/>
              <a:gd name="T47" fmla="*/ 166 h 355"/>
              <a:gd name="T48" fmla="*/ 62 w 205"/>
              <a:gd name="T49" fmla="*/ 138 h 355"/>
              <a:gd name="T50" fmla="*/ 5 w 205"/>
              <a:gd name="T51" fmla="*/ 107 h 355"/>
              <a:gd name="T52" fmla="*/ 34 w 205"/>
              <a:gd name="T53" fmla="*/ 136 h 355"/>
              <a:gd name="T54" fmla="*/ 62 w 205"/>
              <a:gd name="T55" fmla="*/ 108 h 355"/>
              <a:gd name="T56" fmla="*/ 5 w 205"/>
              <a:gd name="T57" fmla="*/ 77 h 355"/>
              <a:gd name="T58" fmla="*/ 34 w 205"/>
              <a:gd name="T59" fmla="*/ 106 h 355"/>
              <a:gd name="T60" fmla="*/ 62 w 205"/>
              <a:gd name="T61" fmla="*/ 78 h 355"/>
              <a:gd name="T62" fmla="*/ 34 w 205"/>
              <a:gd name="T63" fmla="*/ 60 h 355"/>
              <a:gd name="T64" fmla="*/ 34 w 205"/>
              <a:gd name="T65" fmla="*/ 106 h 355"/>
              <a:gd name="T66" fmla="*/ 34 w 205"/>
              <a:gd name="T67" fmla="*/ 208 h 355"/>
              <a:gd name="T68" fmla="*/ 34 w 205"/>
              <a:gd name="T69" fmla="*/ 166 h 355"/>
              <a:gd name="T70" fmla="*/ 102 w 205"/>
              <a:gd name="T71" fmla="*/ 106 h 355"/>
              <a:gd name="T72" fmla="*/ 102 w 205"/>
              <a:gd name="T73" fmla="*/ 252 h 355"/>
              <a:gd name="T74" fmla="*/ 174 w 205"/>
              <a:gd name="T75" fmla="*/ 166 h 355"/>
              <a:gd name="T76" fmla="*/ 174 w 205"/>
              <a:gd name="T77" fmla="*/ 204 h 355"/>
              <a:gd name="T78" fmla="*/ 31 w 205"/>
              <a:gd name="T79" fmla="*/ 294 h 355"/>
              <a:gd name="T80" fmla="*/ 88 w 205"/>
              <a:gd name="T81" fmla="*/ 349 h 355"/>
              <a:gd name="T82" fmla="*/ 78 w 205"/>
              <a:gd name="T83" fmla="*/ 270 h 355"/>
              <a:gd name="T84" fmla="*/ 2 w 205"/>
              <a:gd name="T85" fmla="*/ 173 h 355"/>
              <a:gd name="T86" fmla="*/ 31 w 205"/>
              <a:gd name="T87" fmla="*/ 294 h 355"/>
              <a:gd name="T88" fmla="*/ 174 w 205"/>
              <a:gd name="T89" fmla="*/ 294 h 355"/>
              <a:gd name="T90" fmla="*/ 203 w 205"/>
              <a:gd name="T91" fmla="*/ 173 h 355"/>
              <a:gd name="T92" fmla="*/ 127 w 205"/>
              <a:gd name="T93" fmla="*/ 270 h 355"/>
              <a:gd name="T94" fmla="*/ 117 w 205"/>
              <a:gd name="T95" fmla="*/ 349 h 355"/>
              <a:gd name="T96" fmla="*/ 174 w 205"/>
              <a:gd name="T97" fmla="*/ 294 h 3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05" h="355">
                <a:moveTo>
                  <a:pt x="130" y="78"/>
                </a:moveTo>
                <a:cubicBezTo>
                  <a:pt x="102" y="106"/>
                  <a:pt x="102" y="106"/>
                  <a:pt x="102" y="106"/>
                </a:cubicBezTo>
                <a:cubicBezTo>
                  <a:pt x="73" y="77"/>
                  <a:pt x="73" y="77"/>
                  <a:pt x="73" y="77"/>
                </a:cubicBezTo>
                <a:moveTo>
                  <a:pt x="73" y="47"/>
                </a:moveTo>
                <a:cubicBezTo>
                  <a:pt x="102" y="76"/>
                  <a:pt x="102" y="76"/>
                  <a:pt x="102" y="76"/>
                </a:cubicBezTo>
                <a:cubicBezTo>
                  <a:pt x="130" y="48"/>
                  <a:pt x="130" y="48"/>
                  <a:pt x="130" y="48"/>
                </a:cubicBezTo>
                <a:moveTo>
                  <a:pt x="73" y="17"/>
                </a:moveTo>
                <a:cubicBezTo>
                  <a:pt x="102" y="46"/>
                  <a:pt x="102" y="46"/>
                  <a:pt x="102" y="46"/>
                </a:cubicBezTo>
                <a:cubicBezTo>
                  <a:pt x="130" y="18"/>
                  <a:pt x="130" y="18"/>
                  <a:pt x="130" y="18"/>
                </a:cubicBezTo>
                <a:moveTo>
                  <a:pt x="102" y="0"/>
                </a:moveTo>
                <a:cubicBezTo>
                  <a:pt x="102" y="46"/>
                  <a:pt x="102" y="46"/>
                  <a:pt x="102" y="46"/>
                </a:cubicBezTo>
                <a:moveTo>
                  <a:pt x="146" y="137"/>
                </a:moveTo>
                <a:cubicBezTo>
                  <a:pt x="174" y="166"/>
                  <a:pt x="174" y="166"/>
                  <a:pt x="174" y="166"/>
                </a:cubicBezTo>
                <a:cubicBezTo>
                  <a:pt x="202" y="138"/>
                  <a:pt x="202" y="138"/>
                  <a:pt x="202" y="138"/>
                </a:cubicBezTo>
                <a:moveTo>
                  <a:pt x="146" y="107"/>
                </a:moveTo>
                <a:cubicBezTo>
                  <a:pt x="174" y="136"/>
                  <a:pt x="174" y="136"/>
                  <a:pt x="174" y="136"/>
                </a:cubicBezTo>
                <a:cubicBezTo>
                  <a:pt x="202" y="108"/>
                  <a:pt x="202" y="108"/>
                  <a:pt x="202" y="108"/>
                </a:cubicBezTo>
                <a:moveTo>
                  <a:pt x="146" y="77"/>
                </a:moveTo>
                <a:cubicBezTo>
                  <a:pt x="174" y="106"/>
                  <a:pt x="174" y="106"/>
                  <a:pt x="174" y="106"/>
                </a:cubicBezTo>
                <a:cubicBezTo>
                  <a:pt x="202" y="78"/>
                  <a:pt x="202" y="78"/>
                  <a:pt x="202" y="78"/>
                </a:cubicBezTo>
                <a:moveTo>
                  <a:pt x="174" y="60"/>
                </a:moveTo>
                <a:cubicBezTo>
                  <a:pt x="174" y="106"/>
                  <a:pt x="174" y="106"/>
                  <a:pt x="174" y="106"/>
                </a:cubicBezTo>
                <a:moveTo>
                  <a:pt x="5" y="137"/>
                </a:moveTo>
                <a:cubicBezTo>
                  <a:pt x="34" y="166"/>
                  <a:pt x="34" y="166"/>
                  <a:pt x="34" y="166"/>
                </a:cubicBezTo>
                <a:cubicBezTo>
                  <a:pt x="62" y="138"/>
                  <a:pt x="62" y="138"/>
                  <a:pt x="62" y="138"/>
                </a:cubicBezTo>
                <a:moveTo>
                  <a:pt x="5" y="107"/>
                </a:moveTo>
                <a:cubicBezTo>
                  <a:pt x="34" y="136"/>
                  <a:pt x="34" y="136"/>
                  <a:pt x="34" y="136"/>
                </a:cubicBezTo>
                <a:cubicBezTo>
                  <a:pt x="62" y="108"/>
                  <a:pt x="62" y="108"/>
                  <a:pt x="62" y="108"/>
                </a:cubicBezTo>
                <a:moveTo>
                  <a:pt x="5" y="77"/>
                </a:moveTo>
                <a:cubicBezTo>
                  <a:pt x="34" y="106"/>
                  <a:pt x="34" y="106"/>
                  <a:pt x="34" y="106"/>
                </a:cubicBezTo>
                <a:cubicBezTo>
                  <a:pt x="62" y="78"/>
                  <a:pt x="62" y="78"/>
                  <a:pt x="62" y="78"/>
                </a:cubicBezTo>
                <a:moveTo>
                  <a:pt x="34" y="60"/>
                </a:moveTo>
                <a:cubicBezTo>
                  <a:pt x="34" y="106"/>
                  <a:pt x="34" y="106"/>
                  <a:pt x="34" y="106"/>
                </a:cubicBezTo>
                <a:moveTo>
                  <a:pt x="34" y="208"/>
                </a:moveTo>
                <a:cubicBezTo>
                  <a:pt x="34" y="166"/>
                  <a:pt x="34" y="166"/>
                  <a:pt x="34" y="166"/>
                </a:cubicBezTo>
                <a:moveTo>
                  <a:pt x="102" y="106"/>
                </a:moveTo>
                <a:cubicBezTo>
                  <a:pt x="102" y="252"/>
                  <a:pt x="102" y="252"/>
                  <a:pt x="102" y="252"/>
                </a:cubicBezTo>
                <a:moveTo>
                  <a:pt x="174" y="166"/>
                </a:moveTo>
                <a:cubicBezTo>
                  <a:pt x="174" y="204"/>
                  <a:pt x="174" y="204"/>
                  <a:pt x="174" y="204"/>
                </a:cubicBezTo>
                <a:moveTo>
                  <a:pt x="31" y="294"/>
                </a:moveTo>
                <a:cubicBezTo>
                  <a:pt x="45" y="323"/>
                  <a:pt x="75" y="355"/>
                  <a:pt x="88" y="349"/>
                </a:cubicBezTo>
                <a:cubicBezTo>
                  <a:pt x="101" y="342"/>
                  <a:pt x="97" y="307"/>
                  <a:pt x="78" y="270"/>
                </a:cubicBezTo>
                <a:cubicBezTo>
                  <a:pt x="60" y="233"/>
                  <a:pt x="3" y="173"/>
                  <a:pt x="2" y="173"/>
                </a:cubicBezTo>
                <a:cubicBezTo>
                  <a:pt x="0" y="172"/>
                  <a:pt x="17" y="264"/>
                  <a:pt x="31" y="294"/>
                </a:cubicBezTo>
                <a:close/>
                <a:moveTo>
                  <a:pt x="174" y="294"/>
                </a:moveTo>
                <a:cubicBezTo>
                  <a:pt x="189" y="264"/>
                  <a:pt x="205" y="172"/>
                  <a:pt x="203" y="173"/>
                </a:cubicBezTo>
                <a:cubicBezTo>
                  <a:pt x="202" y="173"/>
                  <a:pt x="145" y="233"/>
                  <a:pt x="127" y="270"/>
                </a:cubicBezTo>
                <a:cubicBezTo>
                  <a:pt x="109" y="307"/>
                  <a:pt x="104" y="342"/>
                  <a:pt x="117" y="349"/>
                </a:cubicBezTo>
                <a:cubicBezTo>
                  <a:pt x="130" y="355"/>
                  <a:pt x="160" y="323"/>
                  <a:pt x="174" y="294"/>
                </a:cubicBezTo>
                <a:close/>
              </a:path>
            </a:pathLst>
          </a:custGeom>
          <a:noFill/>
          <a:ln w="1587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gradFill>
                <a:gsLst>
                  <a:gs pos="0">
                    <a:srgbClr val="505050"/>
                  </a:gs>
                  <a:gs pos="100000">
                    <a:srgbClr val="505050"/>
                  </a:gs>
                </a:gsLst>
              </a:gradFill>
            </a:endParaRPr>
          </a:p>
        </p:txBody>
      </p:sp>
      <p:sp>
        <p:nvSpPr>
          <p:cNvPr id="22" name="car" title="Icon of a car">
            <a:extLst>
              <a:ext uri="{FF2B5EF4-FFF2-40B4-BE49-F238E27FC236}">
                <a16:creationId xmlns:a16="http://schemas.microsoft.com/office/drawing/2014/main" id="{A5753BD3-663F-4762-9A08-ACBC29A42446}"/>
              </a:ext>
            </a:extLst>
          </p:cNvPr>
          <p:cNvSpPr>
            <a:spLocks noChangeAspect="1" noEditPoints="1"/>
          </p:cNvSpPr>
          <p:nvPr/>
        </p:nvSpPr>
        <p:spPr bwMode="auto">
          <a:xfrm>
            <a:off x="3611872" y="1957323"/>
            <a:ext cx="411480" cy="315310"/>
          </a:xfrm>
          <a:custGeom>
            <a:avLst/>
            <a:gdLst>
              <a:gd name="T0" fmla="*/ 349 w 360"/>
              <a:gd name="T1" fmla="*/ 148 h 276"/>
              <a:gd name="T2" fmla="*/ 349 w 360"/>
              <a:gd name="T3" fmla="*/ 252 h 276"/>
              <a:gd name="T4" fmla="*/ 14 w 360"/>
              <a:gd name="T5" fmla="*/ 252 h 276"/>
              <a:gd name="T6" fmla="*/ 14 w 360"/>
              <a:gd name="T7" fmla="*/ 149 h 276"/>
              <a:gd name="T8" fmla="*/ 51 w 360"/>
              <a:gd name="T9" fmla="*/ 43 h 276"/>
              <a:gd name="T10" fmla="*/ 94 w 360"/>
              <a:gd name="T11" fmla="*/ 0 h 276"/>
              <a:gd name="T12" fmla="*/ 268 w 360"/>
              <a:gd name="T13" fmla="*/ 0 h 276"/>
              <a:gd name="T14" fmla="*/ 311 w 360"/>
              <a:gd name="T15" fmla="*/ 43 h 276"/>
              <a:gd name="T16" fmla="*/ 349 w 360"/>
              <a:gd name="T17" fmla="*/ 148 h 276"/>
              <a:gd name="T18" fmla="*/ 77 w 360"/>
              <a:gd name="T19" fmla="*/ 174 h 276"/>
              <a:gd name="T20" fmla="*/ 91 w 360"/>
              <a:gd name="T21" fmla="*/ 160 h 276"/>
              <a:gd name="T22" fmla="*/ 77 w 360"/>
              <a:gd name="T23" fmla="*/ 145 h 276"/>
              <a:gd name="T24" fmla="*/ 63 w 360"/>
              <a:gd name="T25" fmla="*/ 160 h 276"/>
              <a:gd name="T26" fmla="*/ 77 w 360"/>
              <a:gd name="T27" fmla="*/ 174 h 276"/>
              <a:gd name="T28" fmla="*/ 14 w 360"/>
              <a:gd name="T29" fmla="*/ 252 h 276"/>
              <a:gd name="T30" fmla="*/ 14 w 360"/>
              <a:gd name="T31" fmla="*/ 260 h 276"/>
              <a:gd name="T32" fmla="*/ 30 w 360"/>
              <a:gd name="T33" fmla="*/ 276 h 276"/>
              <a:gd name="T34" fmla="*/ 50 w 360"/>
              <a:gd name="T35" fmla="*/ 276 h 276"/>
              <a:gd name="T36" fmla="*/ 67 w 360"/>
              <a:gd name="T37" fmla="*/ 260 h 276"/>
              <a:gd name="T38" fmla="*/ 67 w 360"/>
              <a:gd name="T39" fmla="*/ 252 h 276"/>
              <a:gd name="T40" fmla="*/ 295 w 360"/>
              <a:gd name="T41" fmla="*/ 252 h 276"/>
              <a:gd name="T42" fmla="*/ 295 w 360"/>
              <a:gd name="T43" fmla="*/ 260 h 276"/>
              <a:gd name="T44" fmla="*/ 312 w 360"/>
              <a:gd name="T45" fmla="*/ 276 h 276"/>
              <a:gd name="T46" fmla="*/ 332 w 360"/>
              <a:gd name="T47" fmla="*/ 276 h 276"/>
              <a:gd name="T48" fmla="*/ 349 w 360"/>
              <a:gd name="T49" fmla="*/ 260 h 276"/>
              <a:gd name="T50" fmla="*/ 349 w 360"/>
              <a:gd name="T51" fmla="*/ 252 h 276"/>
              <a:gd name="T52" fmla="*/ 283 w 360"/>
              <a:gd name="T53" fmla="*/ 174 h 276"/>
              <a:gd name="T54" fmla="*/ 297 w 360"/>
              <a:gd name="T55" fmla="*/ 160 h 276"/>
              <a:gd name="T56" fmla="*/ 283 w 360"/>
              <a:gd name="T57" fmla="*/ 145 h 276"/>
              <a:gd name="T58" fmla="*/ 268 w 360"/>
              <a:gd name="T59" fmla="*/ 160 h 276"/>
              <a:gd name="T60" fmla="*/ 283 w 360"/>
              <a:gd name="T61" fmla="*/ 174 h 276"/>
              <a:gd name="T62" fmla="*/ 245 w 360"/>
              <a:gd name="T63" fmla="*/ 252 h 276"/>
              <a:gd name="T64" fmla="*/ 245 w 360"/>
              <a:gd name="T65" fmla="*/ 222 h 276"/>
              <a:gd name="T66" fmla="*/ 229 w 360"/>
              <a:gd name="T67" fmla="*/ 197 h 276"/>
              <a:gd name="T68" fmla="*/ 133 w 360"/>
              <a:gd name="T69" fmla="*/ 197 h 276"/>
              <a:gd name="T70" fmla="*/ 117 w 360"/>
              <a:gd name="T71" fmla="*/ 222 h 276"/>
              <a:gd name="T72" fmla="*/ 117 w 360"/>
              <a:gd name="T73" fmla="*/ 252 h 276"/>
              <a:gd name="T74" fmla="*/ 0 w 360"/>
              <a:gd name="T75" fmla="*/ 75 h 276"/>
              <a:gd name="T76" fmla="*/ 16 w 360"/>
              <a:gd name="T77" fmla="*/ 75 h 276"/>
              <a:gd name="T78" fmla="*/ 32 w 360"/>
              <a:gd name="T79" fmla="*/ 96 h 276"/>
              <a:gd name="T80" fmla="*/ 330 w 360"/>
              <a:gd name="T81" fmla="*/ 96 h 276"/>
              <a:gd name="T82" fmla="*/ 345 w 360"/>
              <a:gd name="T83" fmla="*/ 75 h 276"/>
              <a:gd name="T84" fmla="*/ 360 w 360"/>
              <a:gd name="T85" fmla="*/ 75 h 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60" h="276">
                <a:moveTo>
                  <a:pt x="349" y="148"/>
                </a:moveTo>
                <a:cubicBezTo>
                  <a:pt x="349" y="252"/>
                  <a:pt x="349" y="252"/>
                  <a:pt x="349" y="252"/>
                </a:cubicBezTo>
                <a:cubicBezTo>
                  <a:pt x="14" y="252"/>
                  <a:pt x="14" y="252"/>
                  <a:pt x="14" y="252"/>
                </a:cubicBezTo>
                <a:cubicBezTo>
                  <a:pt x="14" y="149"/>
                  <a:pt x="14" y="149"/>
                  <a:pt x="14" y="149"/>
                </a:cubicBezTo>
                <a:cubicBezTo>
                  <a:pt x="51" y="43"/>
                  <a:pt x="51" y="43"/>
                  <a:pt x="51" y="43"/>
                </a:cubicBezTo>
                <a:cubicBezTo>
                  <a:pt x="59" y="19"/>
                  <a:pt x="70" y="0"/>
                  <a:pt x="94" y="0"/>
                </a:cubicBezTo>
                <a:cubicBezTo>
                  <a:pt x="268" y="0"/>
                  <a:pt x="268" y="0"/>
                  <a:pt x="268" y="0"/>
                </a:cubicBezTo>
                <a:cubicBezTo>
                  <a:pt x="292" y="0"/>
                  <a:pt x="304" y="19"/>
                  <a:pt x="311" y="43"/>
                </a:cubicBezTo>
                <a:lnTo>
                  <a:pt x="349" y="148"/>
                </a:lnTo>
                <a:close/>
                <a:moveTo>
                  <a:pt x="77" y="174"/>
                </a:moveTo>
                <a:cubicBezTo>
                  <a:pt x="85" y="174"/>
                  <a:pt x="91" y="167"/>
                  <a:pt x="91" y="160"/>
                </a:cubicBezTo>
                <a:cubicBezTo>
                  <a:pt x="91" y="152"/>
                  <a:pt x="85" y="145"/>
                  <a:pt x="77" y="145"/>
                </a:cubicBezTo>
                <a:cubicBezTo>
                  <a:pt x="69" y="145"/>
                  <a:pt x="63" y="152"/>
                  <a:pt x="63" y="160"/>
                </a:cubicBezTo>
                <a:cubicBezTo>
                  <a:pt x="63" y="167"/>
                  <a:pt x="69" y="174"/>
                  <a:pt x="77" y="174"/>
                </a:cubicBezTo>
                <a:close/>
                <a:moveTo>
                  <a:pt x="14" y="252"/>
                </a:moveTo>
                <a:cubicBezTo>
                  <a:pt x="14" y="260"/>
                  <a:pt x="14" y="260"/>
                  <a:pt x="14" y="260"/>
                </a:cubicBezTo>
                <a:cubicBezTo>
                  <a:pt x="14" y="269"/>
                  <a:pt x="21" y="276"/>
                  <a:pt x="30" y="276"/>
                </a:cubicBezTo>
                <a:cubicBezTo>
                  <a:pt x="50" y="276"/>
                  <a:pt x="50" y="276"/>
                  <a:pt x="50" y="276"/>
                </a:cubicBezTo>
                <a:cubicBezTo>
                  <a:pt x="59" y="276"/>
                  <a:pt x="67" y="269"/>
                  <a:pt x="67" y="260"/>
                </a:cubicBezTo>
                <a:cubicBezTo>
                  <a:pt x="67" y="252"/>
                  <a:pt x="67" y="252"/>
                  <a:pt x="67" y="252"/>
                </a:cubicBezTo>
                <a:moveTo>
                  <a:pt x="295" y="252"/>
                </a:moveTo>
                <a:cubicBezTo>
                  <a:pt x="295" y="260"/>
                  <a:pt x="295" y="260"/>
                  <a:pt x="295" y="260"/>
                </a:cubicBezTo>
                <a:cubicBezTo>
                  <a:pt x="295" y="269"/>
                  <a:pt x="303" y="276"/>
                  <a:pt x="312" y="276"/>
                </a:cubicBezTo>
                <a:cubicBezTo>
                  <a:pt x="332" y="276"/>
                  <a:pt x="332" y="276"/>
                  <a:pt x="332" y="276"/>
                </a:cubicBezTo>
                <a:cubicBezTo>
                  <a:pt x="341" y="276"/>
                  <a:pt x="349" y="269"/>
                  <a:pt x="349" y="260"/>
                </a:cubicBezTo>
                <a:cubicBezTo>
                  <a:pt x="349" y="252"/>
                  <a:pt x="349" y="252"/>
                  <a:pt x="349" y="252"/>
                </a:cubicBezTo>
                <a:moveTo>
                  <a:pt x="283" y="174"/>
                </a:moveTo>
                <a:cubicBezTo>
                  <a:pt x="290" y="174"/>
                  <a:pt x="297" y="167"/>
                  <a:pt x="297" y="160"/>
                </a:cubicBezTo>
                <a:cubicBezTo>
                  <a:pt x="297" y="152"/>
                  <a:pt x="290" y="145"/>
                  <a:pt x="283" y="145"/>
                </a:cubicBezTo>
                <a:cubicBezTo>
                  <a:pt x="275" y="145"/>
                  <a:pt x="268" y="152"/>
                  <a:pt x="268" y="160"/>
                </a:cubicBezTo>
                <a:cubicBezTo>
                  <a:pt x="268" y="167"/>
                  <a:pt x="275" y="174"/>
                  <a:pt x="283" y="174"/>
                </a:cubicBezTo>
                <a:close/>
                <a:moveTo>
                  <a:pt x="245" y="252"/>
                </a:moveTo>
                <a:cubicBezTo>
                  <a:pt x="245" y="222"/>
                  <a:pt x="245" y="222"/>
                  <a:pt x="245" y="222"/>
                </a:cubicBezTo>
                <a:cubicBezTo>
                  <a:pt x="229" y="197"/>
                  <a:pt x="229" y="197"/>
                  <a:pt x="229" y="197"/>
                </a:cubicBezTo>
                <a:cubicBezTo>
                  <a:pt x="133" y="197"/>
                  <a:pt x="133" y="197"/>
                  <a:pt x="133" y="197"/>
                </a:cubicBezTo>
                <a:cubicBezTo>
                  <a:pt x="117" y="222"/>
                  <a:pt x="117" y="222"/>
                  <a:pt x="117" y="222"/>
                </a:cubicBezTo>
                <a:cubicBezTo>
                  <a:pt x="117" y="252"/>
                  <a:pt x="117" y="252"/>
                  <a:pt x="117" y="252"/>
                </a:cubicBezTo>
                <a:moveTo>
                  <a:pt x="0" y="75"/>
                </a:moveTo>
                <a:cubicBezTo>
                  <a:pt x="16" y="75"/>
                  <a:pt x="16" y="75"/>
                  <a:pt x="16" y="75"/>
                </a:cubicBezTo>
                <a:cubicBezTo>
                  <a:pt x="32" y="96"/>
                  <a:pt x="32" y="96"/>
                  <a:pt x="32" y="96"/>
                </a:cubicBezTo>
                <a:cubicBezTo>
                  <a:pt x="330" y="96"/>
                  <a:pt x="330" y="96"/>
                  <a:pt x="330" y="96"/>
                </a:cubicBezTo>
                <a:cubicBezTo>
                  <a:pt x="345" y="75"/>
                  <a:pt x="345" y="75"/>
                  <a:pt x="345" y="75"/>
                </a:cubicBezTo>
                <a:cubicBezTo>
                  <a:pt x="360" y="75"/>
                  <a:pt x="360" y="75"/>
                  <a:pt x="360" y="75"/>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dirty="0">
              <a:gradFill>
                <a:gsLst>
                  <a:gs pos="0">
                    <a:srgbClr val="505050"/>
                  </a:gs>
                  <a:gs pos="100000">
                    <a:srgbClr val="505050"/>
                  </a:gs>
                </a:gsLst>
              </a:gradFill>
            </a:endParaRPr>
          </a:p>
        </p:txBody>
      </p:sp>
      <p:sp>
        <p:nvSpPr>
          <p:cNvPr id="23" name="construction" title="Icon of a construction helmet">
            <a:extLst>
              <a:ext uri="{FF2B5EF4-FFF2-40B4-BE49-F238E27FC236}">
                <a16:creationId xmlns:a16="http://schemas.microsoft.com/office/drawing/2014/main" id="{BC096AA8-EC38-4BA0-A8F1-F0DC1B7F5C55}"/>
              </a:ext>
            </a:extLst>
          </p:cNvPr>
          <p:cNvSpPr>
            <a:spLocks noChangeAspect="1" noEditPoints="1"/>
          </p:cNvSpPr>
          <p:nvPr/>
        </p:nvSpPr>
        <p:spPr bwMode="auto">
          <a:xfrm>
            <a:off x="4571992" y="1985341"/>
            <a:ext cx="411480" cy="259275"/>
          </a:xfrm>
          <a:custGeom>
            <a:avLst/>
            <a:gdLst>
              <a:gd name="T0" fmla="*/ 253 w 286"/>
              <a:gd name="T1" fmla="*/ 150 h 180"/>
              <a:gd name="T2" fmla="*/ 286 w 286"/>
              <a:gd name="T3" fmla="*/ 150 h 180"/>
              <a:gd name="T4" fmla="*/ 286 w 286"/>
              <a:gd name="T5" fmla="*/ 180 h 180"/>
              <a:gd name="T6" fmla="*/ 0 w 286"/>
              <a:gd name="T7" fmla="*/ 180 h 180"/>
              <a:gd name="T8" fmla="*/ 0 w 286"/>
              <a:gd name="T9" fmla="*/ 150 h 180"/>
              <a:gd name="T10" fmla="*/ 33 w 286"/>
              <a:gd name="T11" fmla="*/ 150 h 180"/>
              <a:gd name="T12" fmla="*/ 143 w 286"/>
              <a:gd name="T13" fmla="*/ 0 h 180"/>
              <a:gd name="T14" fmla="*/ 143 w 286"/>
              <a:gd name="T15" fmla="*/ 54 h 180"/>
              <a:gd name="T16" fmla="*/ 177 w 286"/>
              <a:gd name="T17" fmla="*/ 70 h 180"/>
              <a:gd name="T18" fmla="*/ 177 w 286"/>
              <a:gd name="T19" fmla="*/ 0 h 180"/>
              <a:gd name="T20" fmla="*/ 108 w 286"/>
              <a:gd name="T21" fmla="*/ 0 h 180"/>
              <a:gd name="T22" fmla="*/ 108 w 286"/>
              <a:gd name="T23" fmla="*/ 70 h 180"/>
              <a:gd name="T24" fmla="*/ 69 w 286"/>
              <a:gd name="T25" fmla="*/ 150 h 180"/>
              <a:gd name="T26" fmla="*/ 217 w 286"/>
              <a:gd name="T27" fmla="*/ 150 h 180"/>
              <a:gd name="T28" fmla="*/ 265 w 286"/>
              <a:gd name="T29" fmla="*/ 150 h 180"/>
              <a:gd name="T30" fmla="*/ 266 w 286"/>
              <a:gd name="T31" fmla="*/ 145 h 180"/>
              <a:gd name="T32" fmla="*/ 177 w 286"/>
              <a:gd name="T33" fmla="*/ 27 h 180"/>
              <a:gd name="T34" fmla="*/ 108 w 286"/>
              <a:gd name="T35" fmla="*/ 26 h 180"/>
              <a:gd name="T36" fmla="*/ 18 w 286"/>
              <a:gd name="T37" fmla="*/ 145 h 180"/>
              <a:gd name="T38" fmla="*/ 19 w 286"/>
              <a:gd name="T39" fmla="*/ 150 h 180"/>
              <a:gd name="T40" fmla="*/ 142 w 286"/>
              <a:gd name="T41" fmla="*/ 90 h 180"/>
              <a:gd name="T42" fmla="*/ 122 w 286"/>
              <a:gd name="T43" fmla="*/ 110 h 180"/>
              <a:gd name="T44" fmla="*/ 142 w 286"/>
              <a:gd name="T45" fmla="*/ 130 h 180"/>
              <a:gd name="T46" fmla="*/ 162 w 286"/>
              <a:gd name="T47" fmla="*/ 110 h 180"/>
              <a:gd name="T48" fmla="*/ 142 w 286"/>
              <a:gd name="T49" fmla="*/ 90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86" h="180">
                <a:moveTo>
                  <a:pt x="253" y="150"/>
                </a:moveTo>
                <a:cubicBezTo>
                  <a:pt x="286" y="150"/>
                  <a:pt x="286" y="150"/>
                  <a:pt x="286" y="150"/>
                </a:cubicBezTo>
                <a:cubicBezTo>
                  <a:pt x="286" y="180"/>
                  <a:pt x="286" y="180"/>
                  <a:pt x="286" y="180"/>
                </a:cubicBezTo>
                <a:cubicBezTo>
                  <a:pt x="0" y="180"/>
                  <a:pt x="0" y="180"/>
                  <a:pt x="0" y="180"/>
                </a:cubicBezTo>
                <a:cubicBezTo>
                  <a:pt x="0" y="150"/>
                  <a:pt x="0" y="150"/>
                  <a:pt x="0" y="150"/>
                </a:cubicBezTo>
                <a:cubicBezTo>
                  <a:pt x="33" y="150"/>
                  <a:pt x="33" y="150"/>
                  <a:pt x="33" y="150"/>
                </a:cubicBezTo>
                <a:moveTo>
                  <a:pt x="143" y="0"/>
                </a:moveTo>
                <a:cubicBezTo>
                  <a:pt x="143" y="54"/>
                  <a:pt x="143" y="54"/>
                  <a:pt x="143" y="54"/>
                </a:cubicBezTo>
                <a:moveTo>
                  <a:pt x="177" y="70"/>
                </a:moveTo>
                <a:cubicBezTo>
                  <a:pt x="177" y="0"/>
                  <a:pt x="177" y="0"/>
                  <a:pt x="177" y="0"/>
                </a:cubicBezTo>
                <a:cubicBezTo>
                  <a:pt x="108" y="0"/>
                  <a:pt x="108" y="0"/>
                  <a:pt x="108" y="0"/>
                </a:cubicBezTo>
                <a:cubicBezTo>
                  <a:pt x="108" y="70"/>
                  <a:pt x="108" y="70"/>
                  <a:pt x="108" y="70"/>
                </a:cubicBezTo>
                <a:moveTo>
                  <a:pt x="69" y="150"/>
                </a:moveTo>
                <a:cubicBezTo>
                  <a:pt x="217" y="150"/>
                  <a:pt x="217" y="150"/>
                  <a:pt x="217" y="150"/>
                </a:cubicBezTo>
                <a:moveTo>
                  <a:pt x="265" y="150"/>
                </a:moveTo>
                <a:cubicBezTo>
                  <a:pt x="265" y="148"/>
                  <a:pt x="266" y="147"/>
                  <a:pt x="266" y="145"/>
                </a:cubicBezTo>
                <a:cubicBezTo>
                  <a:pt x="266" y="89"/>
                  <a:pt x="228" y="42"/>
                  <a:pt x="177" y="27"/>
                </a:cubicBezTo>
                <a:moveTo>
                  <a:pt x="108" y="26"/>
                </a:moveTo>
                <a:cubicBezTo>
                  <a:pt x="56" y="39"/>
                  <a:pt x="18" y="89"/>
                  <a:pt x="18" y="145"/>
                </a:cubicBezTo>
                <a:cubicBezTo>
                  <a:pt x="18" y="147"/>
                  <a:pt x="18" y="148"/>
                  <a:pt x="19" y="150"/>
                </a:cubicBezTo>
                <a:moveTo>
                  <a:pt x="142" y="90"/>
                </a:moveTo>
                <a:cubicBezTo>
                  <a:pt x="131" y="90"/>
                  <a:pt x="122" y="99"/>
                  <a:pt x="122" y="110"/>
                </a:cubicBezTo>
                <a:cubicBezTo>
                  <a:pt x="122" y="121"/>
                  <a:pt x="131" y="130"/>
                  <a:pt x="142" y="130"/>
                </a:cubicBezTo>
                <a:cubicBezTo>
                  <a:pt x="153" y="130"/>
                  <a:pt x="162" y="121"/>
                  <a:pt x="162" y="110"/>
                </a:cubicBezTo>
                <a:cubicBezTo>
                  <a:pt x="162" y="99"/>
                  <a:pt x="153" y="90"/>
                  <a:pt x="142" y="90"/>
                </a:cubicBezTo>
                <a:close/>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gradFill>
                <a:gsLst>
                  <a:gs pos="0">
                    <a:srgbClr val="505050"/>
                  </a:gs>
                  <a:gs pos="100000">
                    <a:srgbClr val="505050"/>
                  </a:gs>
                </a:gsLst>
              </a:gradFill>
            </a:endParaRPr>
          </a:p>
        </p:txBody>
      </p:sp>
      <p:sp>
        <p:nvSpPr>
          <p:cNvPr id="24" name="chip" title="Icon of a computer chip">
            <a:extLst>
              <a:ext uri="{FF2B5EF4-FFF2-40B4-BE49-F238E27FC236}">
                <a16:creationId xmlns:a16="http://schemas.microsoft.com/office/drawing/2014/main" id="{4C920F39-649F-4DDE-9083-803DC34BF6A7}"/>
              </a:ext>
            </a:extLst>
          </p:cNvPr>
          <p:cNvSpPr>
            <a:spLocks noChangeAspect="1" noEditPoints="1"/>
          </p:cNvSpPr>
          <p:nvPr/>
        </p:nvSpPr>
        <p:spPr bwMode="auto">
          <a:xfrm>
            <a:off x="2678314" y="2846500"/>
            <a:ext cx="358356" cy="365760"/>
          </a:xfrm>
          <a:custGeom>
            <a:avLst/>
            <a:gdLst>
              <a:gd name="T0" fmla="*/ 267 w 334"/>
              <a:gd name="T1" fmla="*/ 298 h 341"/>
              <a:gd name="T2" fmla="*/ 60 w 334"/>
              <a:gd name="T3" fmla="*/ 298 h 341"/>
              <a:gd name="T4" fmla="*/ 36 w 334"/>
              <a:gd name="T5" fmla="*/ 273 h 341"/>
              <a:gd name="T6" fmla="*/ 36 w 334"/>
              <a:gd name="T7" fmla="*/ 61 h 341"/>
              <a:gd name="T8" fmla="*/ 60 w 334"/>
              <a:gd name="T9" fmla="*/ 36 h 341"/>
              <a:gd name="T10" fmla="*/ 267 w 334"/>
              <a:gd name="T11" fmla="*/ 36 h 341"/>
              <a:gd name="T12" fmla="*/ 291 w 334"/>
              <a:gd name="T13" fmla="*/ 61 h 341"/>
              <a:gd name="T14" fmla="*/ 291 w 334"/>
              <a:gd name="T15" fmla="*/ 273 h 341"/>
              <a:gd name="T16" fmla="*/ 267 w 334"/>
              <a:gd name="T17" fmla="*/ 298 h 341"/>
              <a:gd name="T18" fmla="*/ 78 w 334"/>
              <a:gd name="T19" fmla="*/ 36 h 341"/>
              <a:gd name="T20" fmla="*/ 78 w 334"/>
              <a:gd name="T21" fmla="*/ 0 h 341"/>
              <a:gd name="T22" fmla="*/ 121 w 334"/>
              <a:gd name="T23" fmla="*/ 36 h 341"/>
              <a:gd name="T24" fmla="*/ 121 w 334"/>
              <a:gd name="T25" fmla="*/ 0 h 341"/>
              <a:gd name="T26" fmla="*/ 163 w 334"/>
              <a:gd name="T27" fmla="*/ 0 h 341"/>
              <a:gd name="T28" fmla="*/ 163 w 334"/>
              <a:gd name="T29" fmla="*/ 36 h 341"/>
              <a:gd name="T30" fmla="*/ 206 w 334"/>
              <a:gd name="T31" fmla="*/ 0 h 341"/>
              <a:gd name="T32" fmla="*/ 206 w 334"/>
              <a:gd name="T33" fmla="*/ 36 h 341"/>
              <a:gd name="T34" fmla="*/ 256 w 334"/>
              <a:gd name="T35" fmla="*/ 0 h 341"/>
              <a:gd name="T36" fmla="*/ 256 w 334"/>
              <a:gd name="T37" fmla="*/ 36 h 341"/>
              <a:gd name="T38" fmla="*/ 334 w 334"/>
              <a:gd name="T39" fmla="*/ 78 h 341"/>
              <a:gd name="T40" fmla="*/ 291 w 334"/>
              <a:gd name="T41" fmla="*/ 78 h 341"/>
              <a:gd name="T42" fmla="*/ 334 w 334"/>
              <a:gd name="T43" fmla="*/ 121 h 341"/>
              <a:gd name="T44" fmla="*/ 291 w 334"/>
              <a:gd name="T45" fmla="*/ 121 h 341"/>
              <a:gd name="T46" fmla="*/ 334 w 334"/>
              <a:gd name="T47" fmla="*/ 163 h 341"/>
              <a:gd name="T48" fmla="*/ 291 w 334"/>
              <a:gd name="T49" fmla="*/ 163 h 341"/>
              <a:gd name="T50" fmla="*/ 334 w 334"/>
              <a:gd name="T51" fmla="*/ 213 h 341"/>
              <a:gd name="T52" fmla="*/ 291 w 334"/>
              <a:gd name="T53" fmla="*/ 213 h 341"/>
              <a:gd name="T54" fmla="*/ 334 w 334"/>
              <a:gd name="T55" fmla="*/ 256 h 341"/>
              <a:gd name="T56" fmla="*/ 291 w 334"/>
              <a:gd name="T57" fmla="*/ 256 h 341"/>
              <a:gd name="T58" fmla="*/ 36 w 334"/>
              <a:gd name="T59" fmla="*/ 78 h 341"/>
              <a:gd name="T60" fmla="*/ 0 w 334"/>
              <a:gd name="T61" fmla="*/ 78 h 341"/>
              <a:gd name="T62" fmla="*/ 36 w 334"/>
              <a:gd name="T63" fmla="*/ 121 h 341"/>
              <a:gd name="T64" fmla="*/ 0 w 334"/>
              <a:gd name="T65" fmla="*/ 121 h 341"/>
              <a:gd name="T66" fmla="*/ 36 w 334"/>
              <a:gd name="T67" fmla="*/ 163 h 341"/>
              <a:gd name="T68" fmla="*/ 0 w 334"/>
              <a:gd name="T69" fmla="*/ 163 h 341"/>
              <a:gd name="T70" fmla="*/ 36 w 334"/>
              <a:gd name="T71" fmla="*/ 213 h 341"/>
              <a:gd name="T72" fmla="*/ 0 w 334"/>
              <a:gd name="T73" fmla="*/ 213 h 341"/>
              <a:gd name="T74" fmla="*/ 36 w 334"/>
              <a:gd name="T75" fmla="*/ 256 h 341"/>
              <a:gd name="T76" fmla="*/ 0 w 334"/>
              <a:gd name="T77" fmla="*/ 256 h 341"/>
              <a:gd name="T78" fmla="*/ 78 w 334"/>
              <a:gd name="T79" fmla="*/ 298 h 341"/>
              <a:gd name="T80" fmla="*/ 78 w 334"/>
              <a:gd name="T81" fmla="*/ 341 h 341"/>
              <a:gd name="T82" fmla="*/ 121 w 334"/>
              <a:gd name="T83" fmla="*/ 298 h 341"/>
              <a:gd name="T84" fmla="*/ 121 w 334"/>
              <a:gd name="T85" fmla="*/ 341 h 341"/>
              <a:gd name="T86" fmla="*/ 163 w 334"/>
              <a:gd name="T87" fmla="*/ 341 h 341"/>
              <a:gd name="T88" fmla="*/ 163 w 334"/>
              <a:gd name="T89" fmla="*/ 298 h 341"/>
              <a:gd name="T90" fmla="*/ 206 w 334"/>
              <a:gd name="T91" fmla="*/ 298 h 341"/>
              <a:gd name="T92" fmla="*/ 206 w 334"/>
              <a:gd name="T93" fmla="*/ 341 h 341"/>
              <a:gd name="T94" fmla="*/ 256 w 334"/>
              <a:gd name="T95" fmla="*/ 298 h 341"/>
              <a:gd name="T96" fmla="*/ 256 w 334"/>
              <a:gd name="T97" fmla="*/ 341 h 3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34" h="341">
                <a:moveTo>
                  <a:pt x="267" y="298"/>
                </a:moveTo>
                <a:cubicBezTo>
                  <a:pt x="60" y="298"/>
                  <a:pt x="60" y="298"/>
                  <a:pt x="60" y="298"/>
                </a:cubicBezTo>
                <a:cubicBezTo>
                  <a:pt x="48" y="298"/>
                  <a:pt x="36" y="286"/>
                  <a:pt x="36" y="273"/>
                </a:cubicBezTo>
                <a:cubicBezTo>
                  <a:pt x="36" y="61"/>
                  <a:pt x="36" y="61"/>
                  <a:pt x="36" y="61"/>
                </a:cubicBezTo>
                <a:cubicBezTo>
                  <a:pt x="36" y="45"/>
                  <a:pt x="48" y="36"/>
                  <a:pt x="60" y="36"/>
                </a:cubicBezTo>
                <a:cubicBezTo>
                  <a:pt x="267" y="36"/>
                  <a:pt x="267" y="36"/>
                  <a:pt x="267" y="36"/>
                </a:cubicBezTo>
                <a:cubicBezTo>
                  <a:pt x="282" y="36"/>
                  <a:pt x="291" y="45"/>
                  <a:pt x="291" y="61"/>
                </a:cubicBezTo>
                <a:cubicBezTo>
                  <a:pt x="291" y="273"/>
                  <a:pt x="291" y="273"/>
                  <a:pt x="291" y="273"/>
                </a:cubicBezTo>
                <a:cubicBezTo>
                  <a:pt x="291" y="286"/>
                  <a:pt x="282" y="298"/>
                  <a:pt x="267" y="298"/>
                </a:cubicBezTo>
                <a:close/>
                <a:moveTo>
                  <a:pt x="78" y="36"/>
                </a:moveTo>
                <a:cubicBezTo>
                  <a:pt x="78" y="0"/>
                  <a:pt x="78" y="0"/>
                  <a:pt x="78" y="0"/>
                </a:cubicBezTo>
                <a:moveTo>
                  <a:pt x="121" y="36"/>
                </a:moveTo>
                <a:cubicBezTo>
                  <a:pt x="121" y="0"/>
                  <a:pt x="121" y="0"/>
                  <a:pt x="121" y="0"/>
                </a:cubicBezTo>
                <a:moveTo>
                  <a:pt x="163" y="0"/>
                </a:moveTo>
                <a:cubicBezTo>
                  <a:pt x="163" y="36"/>
                  <a:pt x="163" y="36"/>
                  <a:pt x="163" y="36"/>
                </a:cubicBezTo>
                <a:moveTo>
                  <a:pt x="206" y="0"/>
                </a:moveTo>
                <a:cubicBezTo>
                  <a:pt x="206" y="36"/>
                  <a:pt x="206" y="36"/>
                  <a:pt x="206" y="36"/>
                </a:cubicBezTo>
                <a:moveTo>
                  <a:pt x="256" y="0"/>
                </a:moveTo>
                <a:cubicBezTo>
                  <a:pt x="256" y="36"/>
                  <a:pt x="256" y="36"/>
                  <a:pt x="256" y="36"/>
                </a:cubicBezTo>
                <a:moveTo>
                  <a:pt x="334" y="78"/>
                </a:moveTo>
                <a:cubicBezTo>
                  <a:pt x="291" y="78"/>
                  <a:pt x="291" y="78"/>
                  <a:pt x="291" y="78"/>
                </a:cubicBezTo>
                <a:moveTo>
                  <a:pt x="334" y="121"/>
                </a:moveTo>
                <a:cubicBezTo>
                  <a:pt x="291" y="121"/>
                  <a:pt x="291" y="121"/>
                  <a:pt x="291" y="121"/>
                </a:cubicBezTo>
                <a:moveTo>
                  <a:pt x="334" y="163"/>
                </a:moveTo>
                <a:cubicBezTo>
                  <a:pt x="291" y="163"/>
                  <a:pt x="291" y="163"/>
                  <a:pt x="291" y="163"/>
                </a:cubicBezTo>
                <a:moveTo>
                  <a:pt x="334" y="213"/>
                </a:moveTo>
                <a:cubicBezTo>
                  <a:pt x="291" y="213"/>
                  <a:pt x="291" y="213"/>
                  <a:pt x="291" y="213"/>
                </a:cubicBezTo>
                <a:moveTo>
                  <a:pt x="334" y="256"/>
                </a:moveTo>
                <a:cubicBezTo>
                  <a:pt x="291" y="256"/>
                  <a:pt x="291" y="256"/>
                  <a:pt x="291" y="256"/>
                </a:cubicBezTo>
                <a:moveTo>
                  <a:pt x="36" y="78"/>
                </a:moveTo>
                <a:cubicBezTo>
                  <a:pt x="0" y="78"/>
                  <a:pt x="0" y="78"/>
                  <a:pt x="0" y="78"/>
                </a:cubicBezTo>
                <a:moveTo>
                  <a:pt x="36" y="121"/>
                </a:moveTo>
                <a:cubicBezTo>
                  <a:pt x="0" y="121"/>
                  <a:pt x="0" y="121"/>
                  <a:pt x="0" y="121"/>
                </a:cubicBezTo>
                <a:moveTo>
                  <a:pt x="36" y="163"/>
                </a:moveTo>
                <a:cubicBezTo>
                  <a:pt x="0" y="163"/>
                  <a:pt x="0" y="163"/>
                  <a:pt x="0" y="163"/>
                </a:cubicBezTo>
                <a:moveTo>
                  <a:pt x="36" y="213"/>
                </a:moveTo>
                <a:cubicBezTo>
                  <a:pt x="0" y="213"/>
                  <a:pt x="0" y="213"/>
                  <a:pt x="0" y="213"/>
                </a:cubicBezTo>
                <a:moveTo>
                  <a:pt x="36" y="256"/>
                </a:moveTo>
                <a:cubicBezTo>
                  <a:pt x="0" y="256"/>
                  <a:pt x="0" y="256"/>
                  <a:pt x="0" y="256"/>
                </a:cubicBezTo>
                <a:moveTo>
                  <a:pt x="78" y="298"/>
                </a:moveTo>
                <a:cubicBezTo>
                  <a:pt x="78" y="341"/>
                  <a:pt x="78" y="341"/>
                  <a:pt x="78" y="341"/>
                </a:cubicBezTo>
                <a:moveTo>
                  <a:pt x="121" y="298"/>
                </a:moveTo>
                <a:cubicBezTo>
                  <a:pt x="121" y="341"/>
                  <a:pt x="121" y="341"/>
                  <a:pt x="121" y="341"/>
                </a:cubicBezTo>
                <a:moveTo>
                  <a:pt x="163" y="341"/>
                </a:moveTo>
                <a:cubicBezTo>
                  <a:pt x="163" y="298"/>
                  <a:pt x="163" y="298"/>
                  <a:pt x="163" y="298"/>
                </a:cubicBezTo>
                <a:moveTo>
                  <a:pt x="206" y="298"/>
                </a:moveTo>
                <a:cubicBezTo>
                  <a:pt x="206" y="341"/>
                  <a:pt x="206" y="341"/>
                  <a:pt x="206" y="341"/>
                </a:cubicBezTo>
                <a:moveTo>
                  <a:pt x="256" y="298"/>
                </a:moveTo>
                <a:cubicBezTo>
                  <a:pt x="256" y="341"/>
                  <a:pt x="256" y="341"/>
                  <a:pt x="256" y="341"/>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gradFill>
                <a:gsLst>
                  <a:gs pos="0">
                    <a:srgbClr val="505050"/>
                  </a:gs>
                  <a:gs pos="100000">
                    <a:srgbClr val="505050"/>
                  </a:gs>
                </a:gsLst>
              </a:gradFill>
            </a:endParaRPr>
          </a:p>
        </p:txBody>
      </p:sp>
      <p:sp>
        <p:nvSpPr>
          <p:cNvPr id="25" name="graduate" title="Icon of a graduation cap">
            <a:extLst>
              <a:ext uri="{FF2B5EF4-FFF2-40B4-BE49-F238E27FC236}">
                <a16:creationId xmlns:a16="http://schemas.microsoft.com/office/drawing/2014/main" id="{606FF38A-9882-4366-AA83-D793E8159195}"/>
              </a:ext>
            </a:extLst>
          </p:cNvPr>
          <p:cNvSpPr>
            <a:spLocks noChangeAspect="1" noEditPoints="1"/>
          </p:cNvSpPr>
          <p:nvPr/>
        </p:nvSpPr>
        <p:spPr bwMode="auto">
          <a:xfrm>
            <a:off x="5524658" y="2846500"/>
            <a:ext cx="426389" cy="365760"/>
          </a:xfrm>
          <a:custGeom>
            <a:avLst/>
            <a:gdLst>
              <a:gd name="T0" fmla="*/ 103 w 312"/>
              <a:gd name="T1" fmla="*/ 32 h 268"/>
              <a:gd name="T2" fmla="*/ 165 w 312"/>
              <a:gd name="T3" fmla="*/ 0 h 268"/>
              <a:gd name="T4" fmla="*/ 312 w 312"/>
              <a:gd name="T5" fmla="*/ 74 h 268"/>
              <a:gd name="T6" fmla="*/ 165 w 312"/>
              <a:gd name="T7" fmla="*/ 147 h 268"/>
              <a:gd name="T8" fmla="*/ 21 w 312"/>
              <a:gd name="T9" fmla="*/ 74 h 268"/>
              <a:gd name="T10" fmla="*/ 103 w 312"/>
              <a:gd name="T11" fmla="*/ 32 h 268"/>
              <a:gd name="T12" fmla="*/ 87 w 312"/>
              <a:gd name="T13" fmla="*/ 108 h 268"/>
              <a:gd name="T14" fmla="*/ 69 w 312"/>
              <a:gd name="T15" fmla="*/ 174 h 268"/>
              <a:gd name="T16" fmla="*/ 165 w 312"/>
              <a:gd name="T17" fmla="*/ 224 h 268"/>
              <a:gd name="T18" fmla="*/ 260 w 312"/>
              <a:gd name="T19" fmla="*/ 174 h 268"/>
              <a:gd name="T20" fmla="*/ 243 w 312"/>
              <a:gd name="T21" fmla="*/ 108 h 268"/>
              <a:gd name="T22" fmla="*/ 53 w 312"/>
              <a:gd name="T23" fmla="*/ 268 h 268"/>
              <a:gd name="T24" fmla="*/ 53 w 312"/>
              <a:gd name="T25" fmla="*/ 226 h 268"/>
              <a:gd name="T26" fmla="*/ 26 w 312"/>
              <a:gd name="T27" fmla="*/ 200 h 268"/>
              <a:gd name="T28" fmla="*/ 26 w 312"/>
              <a:gd name="T29" fmla="*/ 200 h 268"/>
              <a:gd name="T30" fmla="*/ 0 w 312"/>
              <a:gd name="T31" fmla="*/ 226 h 268"/>
              <a:gd name="T32" fmla="*/ 0 w 312"/>
              <a:gd name="T33" fmla="*/ 268 h 268"/>
              <a:gd name="T34" fmla="*/ 53 w 312"/>
              <a:gd name="T35" fmla="*/ 268 h 268"/>
              <a:gd name="T36" fmla="*/ 26 w 312"/>
              <a:gd name="T37" fmla="*/ 77 h 268"/>
              <a:gd name="T38" fmla="*/ 26 w 312"/>
              <a:gd name="T39" fmla="*/ 200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12" h="268">
                <a:moveTo>
                  <a:pt x="103" y="32"/>
                </a:moveTo>
                <a:cubicBezTo>
                  <a:pt x="165" y="0"/>
                  <a:pt x="165" y="0"/>
                  <a:pt x="165" y="0"/>
                </a:cubicBezTo>
                <a:cubicBezTo>
                  <a:pt x="312" y="74"/>
                  <a:pt x="312" y="74"/>
                  <a:pt x="312" y="74"/>
                </a:cubicBezTo>
                <a:cubicBezTo>
                  <a:pt x="165" y="147"/>
                  <a:pt x="165" y="147"/>
                  <a:pt x="165" y="147"/>
                </a:cubicBezTo>
                <a:cubicBezTo>
                  <a:pt x="21" y="74"/>
                  <a:pt x="21" y="74"/>
                  <a:pt x="21" y="74"/>
                </a:cubicBezTo>
                <a:lnTo>
                  <a:pt x="103" y="32"/>
                </a:lnTo>
                <a:close/>
                <a:moveTo>
                  <a:pt x="87" y="108"/>
                </a:moveTo>
                <a:cubicBezTo>
                  <a:pt x="69" y="130"/>
                  <a:pt x="69" y="174"/>
                  <a:pt x="69" y="174"/>
                </a:cubicBezTo>
                <a:cubicBezTo>
                  <a:pt x="165" y="224"/>
                  <a:pt x="165" y="224"/>
                  <a:pt x="165" y="224"/>
                </a:cubicBezTo>
                <a:cubicBezTo>
                  <a:pt x="260" y="174"/>
                  <a:pt x="260" y="174"/>
                  <a:pt x="260" y="174"/>
                </a:cubicBezTo>
                <a:cubicBezTo>
                  <a:pt x="260" y="174"/>
                  <a:pt x="260" y="131"/>
                  <a:pt x="243" y="108"/>
                </a:cubicBezTo>
                <a:moveTo>
                  <a:pt x="53" y="268"/>
                </a:moveTo>
                <a:cubicBezTo>
                  <a:pt x="53" y="226"/>
                  <a:pt x="53" y="226"/>
                  <a:pt x="53" y="226"/>
                </a:cubicBezTo>
                <a:cubicBezTo>
                  <a:pt x="53" y="212"/>
                  <a:pt x="41" y="200"/>
                  <a:pt x="26" y="200"/>
                </a:cubicBezTo>
                <a:cubicBezTo>
                  <a:pt x="26" y="200"/>
                  <a:pt x="26" y="200"/>
                  <a:pt x="26" y="200"/>
                </a:cubicBezTo>
                <a:cubicBezTo>
                  <a:pt x="12" y="200"/>
                  <a:pt x="0" y="212"/>
                  <a:pt x="0" y="226"/>
                </a:cubicBezTo>
                <a:cubicBezTo>
                  <a:pt x="0" y="268"/>
                  <a:pt x="0" y="268"/>
                  <a:pt x="0" y="268"/>
                </a:cubicBezTo>
                <a:lnTo>
                  <a:pt x="53" y="268"/>
                </a:lnTo>
                <a:close/>
                <a:moveTo>
                  <a:pt x="26" y="77"/>
                </a:moveTo>
                <a:cubicBezTo>
                  <a:pt x="26" y="200"/>
                  <a:pt x="26" y="200"/>
                  <a:pt x="26" y="200"/>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6" name="building_9" title="Icon of a building with columns in a row and a triangular top and a flag atop it">
            <a:extLst>
              <a:ext uri="{FF2B5EF4-FFF2-40B4-BE49-F238E27FC236}">
                <a16:creationId xmlns:a16="http://schemas.microsoft.com/office/drawing/2014/main" id="{E4F721EB-85EE-4A06-915F-7EB64FDE1E56}"/>
              </a:ext>
            </a:extLst>
          </p:cNvPr>
          <p:cNvSpPr>
            <a:spLocks noChangeAspect="1" noEditPoints="1"/>
          </p:cNvSpPr>
          <p:nvPr/>
        </p:nvSpPr>
        <p:spPr bwMode="auto">
          <a:xfrm>
            <a:off x="757867" y="2846500"/>
            <a:ext cx="358771" cy="365760"/>
          </a:xfrm>
          <a:custGeom>
            <a:avLst/>
            <a:gdLst>
              <a:gd name="T0" fmla="*/ 337 w 462"/>
              <a:gd name="T1" fmla="*/ 130 h 471"/>
              <a:gd name="T2" fmla="*/ 462 w 462"/>
              <a:gd name="T3" fmla="*/ 194 h 471"/>
              <a:gd name="T4" fmla="*/ 0 w 462"/>
              <a:gd name="T5" fmla="*/ 194 h 471"/>
              <a:gd name="T6" fmla="*/ 231 w 462"/>
              <a:gd name="T7" fmla="*/ 78 h 471"/>
              <a:gd name="T8" fmla="*/ 337 w 462"/>
              <a:gd name="T9" fmla="*/ 130 h 471"/>
              <a:gd name="T10" fmla="*/ 37 w 462"/>
              <a:gd name="T11" fmla="*/ 434 h 471"/>
              <a:gd name="T12" fmla="*/ 24 w 462"/>
              <a:gd name="T13" fmla="*/ 471 h 471"/>
              <a:gd name="T14" fmla="*/ 439 w 462"/>
              <a:gd name="T15" fmla="*/ 471 h 471"/>
              <a:gd name="T16" fmla="*/ 411 w 462"/>
              <a:gd name="T17" fmla="*/ 399 h 471"/>
              <a:gd name="T18" fmla="*/ 51 w 462"/>
              <a:gd name="T19" fmla="*/ 399 h 471"/>
              <a:gd name="T20" fmla="*/ 37 w 462"/>
              <a:gd name="T21" fmla="*/ 434 h 471"/>
              <a:gd name="T22" fmla="*/ 51 w 462"/>
              <a:gd name="T23" fmla="*/ 399 h 471"/>
              <a:gd name="T24" fmla="*/ 51 w 462"/>
              <a:gd name="T25" fmla="*/ 194 h 471"/>
              <a:gd name="T26" fmla="*/ 411 w 462"/>
              <a:gd name="T27" fmla="*/ 399 h 471"/>
              <a:gd name="T28" fmla="*/ 411 w 462"/>
              <a:gd name="T29" fmla="*/ 194 h 471"/>
              <a:gd name="T30" fmla="*/ 351 w 462"/>
              <a:gd name="T31" fmla="*/ 399 h 471"/>
              <a:gd name="T32" fmla="*/ 351 w 462"/>
              <a:gd name="T33" fmla="*/ 194 h 471"/>
              <a:gd name="T34" fmla="*/ 292 w 462"/>
              <a:gd name="T35" fmla="*/ 399 h 471"/>
              <a:gd name="T36" fmla="*/ 292 w 462"/>
              <a:gd name="T37" fmla="*/ 194 h 471"/>
              <a:gd name="T38" fmla="*/ 231 w 462"/>
              <a:gd name="T39" fmla="*/ 399 h 471"/>
              <a:gd name="T40" fmla="*/ 231 w 462"/>
              <a:gd name="T41" fmla="*/ 194 h 471"/>
              <a:gd name="T42" fmla="*/ 171 w 462"/>
              <a:gd name="T43" fmla="*/ 399 h 471"/>
              <a:gd name="T44" fmla="*/ 171 w 462"/>
              <a:gd name="T45" fmla="*/ 194 h 471"/>
              <a:gd name="T46" fmla="*/ 112 w 462"/>
              <a:gd name="T47" fmla="*/ 399 h 471"/>
              <a:gd name="T48" fmla="*/ 112 w 462"/>
              <a:gd name="T49" fmla="*/ 194 h 471"/>
              <a:gd name="T50" fmla="*/ 233 w 462"/>
              <a:gd name="T51" fmla="*/ 39 h 471"/>
              <a:gd name="T52" fmla="*/ 299 w 462"/>
              <a:gd name="T53" fmla="*/ 39 h 471"/>
              <a:gd name="T54" fmla="*/ 299 w 462"/>
              <a:gd name="T55" fmla="*/ 0 h 471"/>
              <a:gd name="T56" fmla="*/ 231 w 462"/>
              <a:gd name="T57" fmla="*/ 0 h 471"/>
              <a:gd name="T58" fmla="*/ 231 w 462"/>
              <a:gd name="T59" fmla="*/ 78 h 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62" h="471">
                <a:moveTo>
                  <a:pt x="337" y="130"/>
                </a:moveTo>
                <a:lnTo>
                  <a:pt x="462" y="194"/>
                </a:lnTo>
                <a:lnTo>
                  <a:pt x="0" y="194"/>
                </a:lnTo>
                <a:lnTo>
                  <a:pt x="231" y="78"/>
                </a:lnTo>
                <a:lnTo>
                  <a:pt x="337" y="130"/>
                </a:lnTo>
                <a:moveTo>
                  <a:pt x="37" y="434"/>
                </a:moveTo>
                <a:lnTo>
                  <a:pt x="24" y="471"/>
                </a:lnTo>
                <a:lnTo>
                  <a:pt x="439" y="471"/>
                </a:lnTo>
                <a:lnTo>
                  <a:pt x="411" y="399"/>
                </a:lnTo>
                <a:lnTo>
                  <a:pt x="51" y="399"/>
                </a:lnTo>
                <a:lnTo>
                  <a:pt x="37" y="434"/>
                </a:lnTo>
                <a:moveTo>
                  <a:pt x="51" y="399"/>
                </a:moveTo>
                <a:lnTo>
                  <a:pt x="51" y="194"/>
                </a:lnTo>
                <a:moveTo>
                  <a:pt x="411" y="399"/>
                </a:moveTo>
                <a:lnTo>
                  <a:pt x="411" y="194"/>
                </a:lnTo>
                <a:moveTo>
                  <a:pt x="351" y="399"/>
                </a:moveTo>
                <a:lnTo>
                  <a:pt x="351" y="194"/>
                </a:lnTo>
                <a:moveTo>
                  <a:pt x="292" y="399"/>
                </a:moveTo>
                <a:lnTo>
                  <a:pt x="292" y="194"/>
                </a:lnTo>
                <a:moveTo>
                  <a:pt x="231" y="399"/>
                </a:moveTo>
                <a:lnTo>
                  <a:pt x="231" y="194"/>
                </a:lnTo>
                <a:moveTo>
                  <a:pt x="171" y="399"/>
                </a:moveTo>
                <a:lnTo>
                  <a:pt x="171" y="194"/>
                </a:lnTo>
                <a:moveTo>
                  <a:pt x="112" y="399"/>
                </a:moveTo>
                <a:lnTo>
                  <a:pt x="112" y="194"/>
                </a:lnTo>
                <a:moveTo>
                  <a:pt x="233" y="39"/>
                </a:moveTo>
                <a:lnTo>
                  <a:pt x="299" y="39"/>
                </a:lnTo>
                <a:lnTo>
                  <a:pt x="299" y="0"/>
                </a:lnTo>
                <a:lnTo>
                  <a:pt x="231" y="0"/>
                </a:lnTo>
                <a:lnTo>
                  <a:pt x="231" y="78"/>
                </a:ln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7" name="bag" title="Icon of a handbag">
            <a:extLst>
              <a:ext uri="{FF2B5EF4-FFF2-40B4-BE49-F238E27FC236}">
                <a16:creationId xmlns:a16="http://schemas.microsoft.com/office/drawing/2014/main" id="{5173E9B8-4A78-4071-B875-8839A43B1F38}"/>
              </a:ext>
            </a:extLst>
          </p:cNvPr>
          <p:cNvSpPr>
            <a:spLocks noChangeAspect="1" noEditPoints="1"/>
          </p:cNvSpPr>
          <p:nvPr/>
        </p:nvSpPr>
        <p:spPr bwMode="auto">
          <a:xfrm>
            <a:off x="1750176" y="2846500"/>
            <a:ext cx="294392" cy="365760"/>
          </a:xfrm>
          <a:custGeom>
            <a:avLst/>
            <a:gdLst>
              <a:gd name="T0" fmla="*/ 47 w 275"/>
              <a:gd name="T1" fmla="*/ 91 h 340"/>
              <a:gd name="T2" fmla="*/ 47 w 275"/>
              <a:gd name="T3" fmla="*/ 57 h 340"/>
              <a:gd name="T4" fmla="*/ 104 w 275"/>
              <a:gd name="T5" fmla="*/ 0 h 340"/>
              <a:gd name="T6" fmla="*/ 161 w 275"/>
              <a:gd name="T7" fmla="*/ 57 h 340"/>
              <a:gd name="T8" fmla="*/ 161 w 275"/>
              <a:gd name="T9" fmla="*/ 91 h 340"/>
              <a:gd name="T10" fmla="*/ 227 w 275"/>
              <a:gd name="T11" fmla="*/ 91 h 340"/>
              <a:gd name="T12" fmla="*/ 227 w 275"/>
              <a:gd name="T13" fmla="*/ 57 h 340"/>
              <a:gd name="T14" fmla="*/ 170 w 275"/>
              <a:gd name="T15" fmla="*/ 0 h 340"/>
              <a:gd name="T16" fmla="*/ 137 w 275"/>
              <a:gd name="T17" fmla="*/ 11 h 340"/>
              <a:gd name="T18" fmla="*/ 203 w 275"/>
              <a:gd name="T19" fmla="*/ 91 h 340"/>
              <a:gd name="T20" fmla="*/ 202 w 275"/>
              <a:gd name="T21" fmla="*/ 303 h 340"/>
              <a:gd name="T22" fmla="*/ 239 w 275"/>
              <a:gd name="T23" fmla="*/ 340 h 340"/>
              <a:gd name="T24" fmla="*/ 275 w 275"/>
              <a:gd name="T25" fmla="*/ 303 h 340"/>
              <a:gd name="T26" fmla="*/ 275 w 275"/>
              <a:gd name="T27" fmla="*/ 91 h 340"/>
              <a:gd name="T28" fmla="*/ 0 w 275"/>
              <a:gd name="T29" fmla="*/ 91 h 340"/>
              <a:gd name="T30" fmla="*/ 0 w 275"/>
              <a:gd name="T31" fmla="*/ 303 h 340"/>
              <a:gd name="T32" fmla="*/ 37 w 275"/>
              <a:gd name="T33" fmla="*/ 340 h 340"/>
              <a:gd name="T34" fmla="*/ 239 w 275"/>
              <a:gd name="T35" fmla="*/ 340 h 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 h="340">
                <a:moveTo>
                  <a:pt x="47" y="91"/>
                </a:moveTo>
                <a:cubicBezTo>
                  <a:pt x="47" y="57"/>
                  <a:pt x="47" y="57"/>
                  <a:pt x="47" y="57"/>
                </a:cubicBezTo>
                <a:cubicBezTo>
                  <a:pt x="47" y="26"/>
                  <a:pt x="72" y="0"/>
                  <a:pt x="104" y="0"/>
                </a:cubicBezTo>
                <a:cubicBezTo>
                  <a:pt x="135" y="0"/>
                  <a:pt x="161" y="26"/>
                  <a:pt x="161" y="57"/>
                </a:cubicBezTo>
                <a:cubicBezTo>
                  <a:pt x="161" y="91"/>
                  <a:pt x="161" y="91"/>
                  <a:pt x="161" y="91"/>
                </a:cubicBezTo>
                <a:moveTo>
                  <a:pt x="227" y="91"/>
                </a:moveTo>
                <a:cubicBezTo>
                  <a:pt x="227" y="57"/>
                  <a:pt x="227" y="57"/>
                  <a:pt x="227" y="57"/>
                </a:cubicBezTo>
                <a:cubicBezTo>
                  <a:pt x="227" y="26"/>
                  <a:pt x="202" y="0"/>
                  <a:pt x="170" y="0"/>
                </a:cubicBezTo>
                <a:cubicBezTo>
                  <a:pt x="159" y="0"/>
                  <a:pt x="146" y="6"/>
                  <a:pt x="137" y="11"/>
                </a:cubicBezTo>
                <a:moveTo>
                  <a:pt x="203" y="91"/>
                </a:moveTo>
                <a:cubicBezTo>
                  <a:pt x="202" y="303"/>
                  <a:pt x="202" y="303"/>
                  <a:pt x="202" y="303"/>
                </a:cubicBezTo>
                <a:cubicBezTo>
                  <a:pt x="202" y="323"/>
                  <a:pt x="219" y="340"/>
                  <a:pt x="239" y="340"/>
                </a:cubicBezTo>
                <a:cubicBezTo>
                  <a:pt x="259" y="340"/>
                  <a:pt x="275" y="323"/>
                  <a:pt x="275" y="303"/>
                </a:cubicBezTo>
                <a:cubicBezTo>
                  <a:pt x="275" y="91"/>
                  <a:pt x="275" y="91"/>
                  <a:pt x="275" y="91"/>
                </a:cubicBezTo>
                <a:cubicBezTo>
                  <a:pt x="0" y="91"/>
                  <a:pt x="0" y="91"/>
                  <a:pt x="0" y="91"/>
                </a:cubicBezTo>
                <a:cubicBezTo>
                  <a:pt x="0" y="303"/>
                  <a:pt x="0" y="303"/>
                  <a:pt x="0" y="303"/>
                </a:cubicBezTo>
                <a:cubicBezTo>
                  <a:pt x="0" y="323"/>
                  <a:pt x="17" y="340"/>
                  <a:pt x="37" y="340"/>
                </a:cubicBezTo>
                <a:cubicBezTo>
                  <a:pt x="239" y="340"/>
                  <a:pt x="239" y="340"/>
                  <a:pt x="239" y="340"/>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dirty="0">
              <a:gradFill>
                <a:gsLst>
                  <a:gs pos="0">
                    <a:srgbClr val="505050"/>
                  </a:gs>
                  <a:gs pos="100000">
                    <a:srgbClr val="505050"/>
                  </a:gs>
                </a:gsLst>
              </a:gradFill>
            </a:endParaRPr>
          </a:p>
        </p:txBody>
      </p:sp>
      <p:sp>
        <p:nvSpPr>
          <p:cNvPr id="28" name="building_8" title="Icon of tall buildings">
            <a:extLst>
              <a:ext uri="{FF2B5EF4-FFF2-40B4-BE49-F238E27FC236}">
                <a16:creationId xmlns:a16="http://schemas.microsoft.com/office/drawing/2014/main" id="{95770148-407D-45D5-85BC-335D6584F068}"/>
              </a:ext>
            </a:extLst>
          </p:cNvPr>
          <p:cNvSpPr>
            <a:spLocks noChangeAspect="1" noEditPoints="1"/>
          </p:cNvSpPr>
          <p:nvPr/>
        </p:nvSpPr>
        <p:spPr bwMode="auto">
          <a:xfrm>
            <a:off x="2689106" y="1932098"/>
            <a:ext cx="336772" cy="365760"/>
          </a:xfrm>
          <a:custGeom>
            <a:avLst/>
            <a:gdLst>
              <a:gd name="T0" fmla="*/ 299 w 395"/>
              <a:gd name="T1" fmla="*/ 151 h 429"/>
              <a:gd name="T2" fmla="*/ 299 w 395"/>
              <a:gd name="T3" fmla="*/ 429 h 429"/>
              <a:gd name="T4" fmla="*/ 242 w 395"/>
              <a:gd name="T5" fmla="*/ 429 h 429"/>
              <a:gd name="T6" fmla="*/ 242 w 395"/>
              <a:gd name="T7" fmla="*/ 333 h 429"/>
              <a:gd name="T8" fmla="*/ 181 w 395"/>
              <a:gd name="T9" fmla="*/ 333 h 429"/>
              <a:gd name="T10" fmla="*/ 181 w 395"/>
              <a:gd name="T11" fmla="*/ 429 h 429"/>
              <a:gd name="T12" fmla="*/ 121 w 395"/>
              <a:gd name="T13" fmla="*/ 429 h 429"/>
              <a:gd name="T14" fmla="*/ 121 w 395"/>
              <a:gd name="T15" fmla="*/ 151 h 429"/>
              <a:gd name="T16" fmla="*/ 211 w 395"/>
              <a:gd name="T17" fmla="*/ 151 h 429"/>
              <a:gd name="T18" fmla="*/ 299 w 395"/>
              <a:gd name="T19" fmla="*/ 151 h 429"/>
              <a:gd name="T20" fmla="*/ 211 w 395"/>
              <a:gd name="T21" fmla="*/ 151 h 429"/>
              <a:gd name="T22" fmla="*/ 211 w 395"/>
              <a:gd name="T23" fmla="*/ 92 h 429"/>
              <a:gd name="T24" fmla="*/ 0 w 395"/>
              <a:gd name="T25" fmla="*/ 92 h 429"/>
              <a:gd name="T26" fmla="*/ 0 w 395"/>
              <a:gd name="T27" fmla="*/ 429 h 429"/>
              <a:gd name="T28" fmla="*/ 395 w 395"/>
              <a:gd name="T29" fmla="*/ 429 h 429"/>
              <a:gd name="T30" fmla="*/ 395 w 395"/>
              <a:gd name="T31" fmla="*/ 123 h 429"/>
              <a:gd name="T32" fmla="*/ 268 w 395"/>
              <a:gd name="T33" fmla="*/ 0 h 429"/>
              <a:gd name="T34" fmla="*/ 268 w 395"/>
              <a:gd name="T35" fmla="*/ 151 h 429"/>
              <a:gd name="T36" fmla="*/ 62 w 395"/>
              <a:gd name="T37" fmla="*/ 151 h 429"/>
              <a:gd name="T38" fmla="*/ 56 w 395"/>
              <a:gd name="T39" fmla="*/ 151 h 429"/>
              <a:gd name="T40" fmla="*/ 56 w 395"/>
              <a:gd name="T41" fmla="*/ 155 h 429"/>
              <a:gd name="T42" fmla="*/ 62 w 395"/>
              <a:gd name="T43" fmla="*/ 155 h 429"/>
              <a:gd name="T44" fmla="*/ 62 w 395"/>
              <a:gd name="T45" fmla="*/ 151 h 429"/>
              <a:gd name="T46" fmla="*/ 62 w 395"/>
              <a:gd name="T47" fmla="*/ 211 h 429"/>
              <a:gd name="T48" fmla="*/ 56 w 395"/>
              <a:gd name="T49" fmla="*/ 211 h 429"/>
              <a:gd name="T50" fmla="*/ 56 w 395"/>
              <a:gd name="T51" fmla="*/ 217 h 429"/>
              <a:gd name="T52" fmla="*/ 62 w 395"/>
              <a:gd name="T53" fmla="*/ 217 h 429"/>
              <a:gd name="T54" fmla="*/ 62 w 395"/>
              <a:gd name="T55" fmla="*/ 211 h 429"/>
              <a:gd name="T56" fmla="*/ 62 w 395"/>
              <a:gd name="T57" fmla="*/ 271 h 429"/>
              <a:gd name="T58" fmla="*/ 56 w 395"/>
              <a:gd name="T59" fmla="*/ 271 h 429"/>
              <a:gd name="T60" fmla="*/ 56 w 395"/>
              <a:gd name="T61" fmla="*/ 277 h 429"/>
              <a:gd name="T62" fmla="*/ 62 w 395"/>
              <a:gd name="T63" fmla="*/ 277 h 429"/>
              <a:gd name="T64" fmla="*/ 62 w 395"/>
              <a:gd name="T65" fmla="*/ 271 h 429"/>
              <a:gd name="T66" fmla="*/ 62 w 395"/>
              <a:gd name="T67" fmla="*/ 332 h 429"/>
              <a:gd name="T68" fmla="*/ 56 w 395"/>
              <a:gd name="T69" fmla="*/ 332 h 429"/>
              <a:gd name="T70" fmla="*/ 56 w 395"/>
              <a:gd name="T71" fmla="*/ 337 h 429"/>
              <a:gd name="T72" fmla="*/ 62 w 395"/>
              <a:gd name="T73" fmla="*/ 337 h 429"/>
              <a:gd name="T74" fmla="*/ 62 w 395"/>
              <a:gd name="T75" fmla="*/ 332 h 429"/>
              <a:gd name="T76" fmla="*/ 62 w 395"/>
              <a:gd name="T77" fmla="*/ 392 h 429"/>
              <a:gd name="T78" fmla="*/ 56 w 395"/>
              <a:gd name="T79" fmla="*/ 392 h 429"/>
              <a:gd name="T80" fmla="*/ 56 w 395"/>
              <a:gd name="T81" fmla="*/ 397 h 429"/>
              <a:gd name="T82" fmla="*/ 62 w 395"/>
              <a:gd name="T83" fmla="*/ 397 h 429"/>
              <a:gd name="T84" fmla="*/ 62 w 395"/>
              <a:gd name="T85" fmla="*/ 392 h 429"/>
              <a:gd name="T86" fmla="*/ 182 w 395"/>
              <a:gd name="T87" fmla="*/ 211 h 429"/>
              <a:gd name="T88" fmla="*/ 177 w 395"/>
              <a:gd name="T89" fmla="*/ 211 h 429"/>
              <a:gd name="T90" fmla="*/ 177 w 395"/>
              <a:gd name="T91" fmla="*/ 217 h 429"/>
              <a:gd name="T92" fmla="*/ 182 w 395"/>
              <a:gd name="T93" fmla="*/ 217 h 429"/>
              <a:gd name="T94" fmla="*/ 182 w 395"/>
              <a:gd name="T95" fmla="*/ 211 h 429"/>
              <a:gd name="T96" fmla="*/ 182 w 395"/>
              <a:gd name="T97" fmla="*/ 273 h 429"/>
              <a:gd name="T98" fmla="*/ 177 w 395"/>
              <a:gd name="T99" fmla="*/ 273 h 429"/>
              <a:gd name="T100" fmla="*/ 177 w 395"/>
              <a:gd name="T101" fmla="*/ 277 h 429"/>
              <a:gd name="T102" fmla="*/ 182 w 395"/>
              <a:gd name="T103" fmla="*/ 277 h 429"/>
              <a:gd name="T104" fmla="*/ 182 w 395"/>
              <a:gd name="T105" fmla="*/ 273 h 429"/>
              <a:gd name="T106" fmla="*/ 243 w 395"/>
              <a:gd name="T107" fmla="*/ 211 h 429"/>
              <a:gd name="T108" fmla="*/ 237 w 395"/>
              <a:gd name="T109" fmla="*/ 211 h 429"/>
              <a:gd name="T110" fmla="*/ 237 w 395"/>
              <a:gd name="T111" fmla="*/ 217 h 429"/>
              <a:gd name="T112" fmla="*/ 243 w 395"/>
              <a:gd name="T113" fmla="*/ 217 h 429"/>
              <a:gd name="T114" fmla="*/ 243 w 395"/>
              <a:gd name="T115" fmla="*/ 211 h 429"/>
              <a:gd name="T116" fmla="*/ 243 w 395"/>
              <a:gd name="T117" fmla="*/ 273 h 429"/>
              <a:gd name="T118" fmla="*/ 237 w 395"/>
              <a:gd name="T119" fmla="*/ 273 h 429"/>
              <a:gd name="T120" fmla="*/ 237 w 395"/>
              <a:gd name="T121" fmla="*/ 277 h 429"/>
              <a:gd name="T122" fmla="*/ 243 w 395"/>
              <a:gd name="T123" fmla="*/ 277 h 429"/>
              <a:gd name="T124" fmla="*/ 243 w 395"/>
              <a:gd name="T125" fmla="*/ 273 h 4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95" h="429">
                <a:moveTo>
                  <a:pt x="299" y="151"/>
                </a:moveTo>
                <a:lnTo>
                  <a:pt x="299" y="429"/>
                </a:lnTo>
                <a:lnTo>
                  <a:pt x="242" y="429"/>
                </a:lnTo>
                <a:lnTo>
                  <a:pt x="242" y="333"/>
                </a:lnTo>
                <a:lnTo>
                  <a:pt x="181" y="333"/>
                </a:lnTo>
                <a:lnTo>
                  <a:pt x="181" y="429"/>
                </a:lnTo>
                <a:lnTo>
                  <a:pt x="121" y="429"/>
                </a:lnTo>
                <a:lnTo>
                  <a:pt x="121" y="151"/>
                </a:lnTo>
                <a:lnTo>
                  <a:pt x="211" y="151"/>
                </a:lnTo>
                <a:lnTo>
                  <a:pt x="299" y="151"/>
                </a:lnTo>
                <a:moveTo>
                  <a:pt x="211" y="151"/>
                </a:moveTo>
                <a:lnTo>
                  <a:pt x="211" y="92"/>
                </a:lnTo>
                <a:lnTo>
                  <a:pt x="0" y="92"/>
                </a:lnTo>
                <a:lnTo>
                  <a:pt x="0" y="429"/>
                </a:lnTo>
                <a:moveTo>
                  <a:pt x="395" y="429"/>
                </a:moveTo>
                <a:lnTo>
                  <a:pt x="395" y="123"/>
                </a:lnTo>
                <a:lnTo>
                  <a:pt x="268" y="0"/>
                </a:lnTo>
                <a:lnTo>
                  <a:pt x="268" y="151"/>
                </a:lnTo>
                <a:moveTo>
                  <a:pt x="62" y="151"/>
                </a:moveTo>
                <a:lnTo>
                  <a:pt x="56" y="151"/>
                </a:lnTo>
                <a:lnTo>
                  <a:pt x="56" y="155"/>
                </a:lnTo>
                <a:lnTo>
                  <a:pt x="62" y="155"/>
                </a:lnTo>
                <a:lnTo>
                  <a:pt x="62" y="151"/>
                </a:lnTo>
                <a:moveTo>
                  <a:pt x="62" y="211"/>
                </a:moveTo>
                <a:lnTo>
                  <a:pt x="56" y="211"/>
                </a:lnTo>
                <a:lnTo>
                  <a:pt x="56" y="217"/>
                </a:lnTo>
                <a:lnTo>
                  <a:pt x="62" y="217"/>
                </a:lnTo>
                <a:lnTo>
                  <a:pt x="62" y="211"/>
                </a:lnTo>
                <a:moveTo>
                  <a:pt x="62" y="271"/>
                </a:moveTo>
                <a:lnTo>
                  <a:pt x="56" y="271"/>
                </a:lnTo>
                <a:lnTo>
                  <a:pt x="56" y="277"/>
                </a:lnTo>
                <a:lnTo>
                  <a:pt x="62" y="277"/>
                </a:lnTo>
                <a:lnTo>
                  <a:pt x="62" y="271"/>
                </a:lnTo>
                <a:moveTo>
                  <a:pt x="62" y="332"/>
                </a:moveTo>
                <a:lnTo>
                  <a:pt x="56" y="332"/>
                </a:lnTo>
                <a:lnTo>
                  <a:pt x="56" y="337"/>
                </a:lnTo>
                <a:lnTo>
                  <a:pt x="62" y="337"/>
                </a:lnTo>
                <a:lnTo>
                  <a:pt x="62" y="332"/>
                </a:lnTo>
                <a:moveTo>
                  <a:pt x="62" y="392"/>
                </a:moveTo>
                <a:lnTo>
                  <a:pt x="56" y="392"/>
                </a:lnTo>
                <a:lnTo>
                  <a:pt x="56" y="397"/>
                </a:lnTo>
                <a:lnTo>
                  <a:pt x="62" y="397"/>
                </a:lnTo>
                <a:lnTo>
                  <a:pt x="62" y="392"/>
                </a:lnTo>
                <a:moveTo>
                  <a:pt x="182" y="211"/>
                </a:moveTo>
                <a:lnTo>
                  <a:pt x="177" y="211"/>
                </a:lnTo>
                <a:lnTo>
                  <a:pt x="177" y="217"/>
                </a:lnTo>
                <a:lnTo>
                  <a:pt x="182" y="217"/>
                </a:lnTo>
                <a:lnTo>
                  <a:pt x="182" y="211"/>
                </a:lnTo>
                <a:moveTo>
                  <a:pt x="182" y="273"/>
                </a:moveTo>
                <a:lnTo>
                  <a:pt x="177" y="273"/>
                </a:lnTo>
                <a:lnTo>
                  <a:pt x="177" y="277"/>
                </a:lnTo>
                <a:lnTo>
                  <a:pt x="182" y="277"/>
                </a:lnTo>
                <a:lnTo>
                  <a:pt x="182" y="273"/>
                </a:lnTo>
                <a:moveTo>
                  <a:pt x="243" y="211"/>
                </a:moveTo>
                <a:lnTo>
                  <a:pt x="237" y="211"/>
                </a:lnTo>
                <a:lnTo>
                  <a:pt x="237" y="217"/>
                </a:lnTo>
                <a:lnTo>
                  <a:pt x="243" y="217"/>
                </a:lnTo>
                <a:lnTo>
                  <a:pt x="243" y="211"/>
                </a:lnTo>
                <a:moveTo>
                  <a:pt x="243" y="273"/>
                </a:moveTo>
                <a:lnTo>
                  <a:pt x="237" y="273"/>
                </a:lnTo>
                <a:lnTo>
                  <a:pt x="237" y="277"/>
                </a:lnTo>
                <a:lnTo>
                  <a:pt x="243" y="277"/>
                </a:lnTo>
                <a:lnTo>
                  <a:pt x="243" y="273"/>
                </a:ln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9" name="factory_3" title="Icon of a factory or warehouse">
            <a:extLst>
              <a:ext uri="{FF2B5EF4-FFF2-40B4-BE49-F238E27FC236}">
                <a16:creationId xmlns:a16="http://schemas.microsoft.com/office/drawing/2014/main" id="{407BBFF5-50B5-4CE5-AF8A-45D82BF710FE}"/>
              </a:ext>
            </a:extLst>
          </p:cNvPr>
          <p:cNvSpPr>
            <a:spLocks noChangeAspect="1" noEditPoints="1"/>
          </p:cNvSpPr>
          <p:nvPr/>
        </p:nvSpPr>
        <p:spPr bwMode="auto">
          <a:xfrm>
            <a:off x="9377354" y="1987566"/>
            <a:ext cx="411480" cy="254825"/>
          </a:xfrm>
          <a:custGeom>
            <a:avLst/>
            <a:gdLst>
              <a:gd name="T0" fmla="*/ 394 w 394"/>
              <a:gd name="T1" fmla="*/ 101 h 244"/>
              <a:gd name="T2" fmla="*/ 394 w 394"/>
              <a:gd name="T3" fmla="*/ 244 h 244"/>
              <a:gd name="T4" fmla="*/ 0 w 394"/>
              <a:gd name="T5" fmla="*/ 244 h 244"/>
              <a:gd name="T6" fmla="*/ 0 w 394"/>
              <a:gd name="T7" fmla="*/ 101 h 244"/>
              <a:gd name="T8" fmla="*/ 76 w 394"/>
              <a:gd name="T9" fmla="*/ 45 h 244"/>
              <a:gd name="T10" fmla="*/ 76 w 394"/>
              <a:gd name="T11" fmla="*/ 101 h 244"/>
              <a:gd name="T12" fmla="*/ 160 w 394"/>
              <a:gd name="T13" fmla="*/ 45 h 244"/>
              <a:gd name="T14" fmla="*/ 160 w 394"/>
              <a:gd name="T15" fmla="*/ 101 h 244"/>
              <a:gd name="T16" fmla="*/ 394 w 394"/>
              <a:gd name="T17" fmla="*/ 101 h 244"/>
              <a:gd name="T18" fmla="*/ 309 w 394"/>
              <a:gd name="T19" fmla="*/ 101 h 244"/>
              <a:gd name="T20" fmla="*/ 289 w 394"/>
              <a:gd name="T21" fmla="*/ 0 h 244"/>
              <a:gd name="T22" fmla="*/ 273 w 394"/>
              <a:gd name="T23" fmla="*/ 0 h 244"/>
              <a:gd name="T24" fmla="*/ 256 w 394"/>
              <a:gd name="T25" fmla="*/ 101 h 244"/>
              <a:gd name="T26" fmla="*/ 378 w 394"/>
              <a:gd name="T27" fmla="*/ 101 h 244"/>
              <a:gd name="T28" fmla="*/ 358 w 394"/>
              <a:gd name="T29" fmla="*/ 0 h 244"/>
              <a:gd name="T30" fmla="*/ 340 w 394"/>
              <a:gd name="T31" fmla="*/ 0 h 244"/>
              <a:gd name="T32" fmla="*/ 324 w 394"/>
              <a:gd name="T33" fmla="*/ 101 h 244"/>
              <a:gd name="T34" fmla="*/ 57 w 394"/>
              <a:gd name="T35" fmla="*/ 144 h 244"/>
              <a:gd name="T36" fmla="*/ 36 w 394"/>
              <a:gd name="T37" fmla="*/ 144 h 244"/>
              <a:gd name="T38" fmla="*/ 36 w 394"/>
              <a:gd name="T39" fmla="*/ 165 h 244"/>
              <a:gd name="T40" fmla="*/ 57 w 394"/>
              <a:gd name="T41" fmla="*/ 165 h 244"/>
              <a:gd name="T42" fmla="*/ 57 w 394"/>
              <a:gd name="T43" fmla="*/ 144 h 244"/>
              <a:gd name="T44" fmla="*/ 131 w 394"/>
              <a:gd name="T45" fmla="*/ 144 h 244"/>
              <a:gd name="T46" fmla="*/ 112 w 394"/>
              <a:gd name="T47" fmla="*/ 144 h 244"/>
              <a:gd name="T48" fmla="*/ 112 w 394"/>
              <a:gd name="T49" fmla="*/ 165 h 244"/>
              <a:gd name="T50" fmla="*/ 131 w 394"/>
              <a:gd name="T51" fmla="*/ 165 h 244"/>
              <a:gd name="T52" fmla="*/ 131 w 394"/>
              <a:gd name="T53" fmla="*/ 144 h 244"/>
              <a:gd name="T54" fmla="*/ 207 w 394"/>
              <a:gd name="T55" fmla="*/ 144 h 244"/>
              <a:gd name="T56" fmla="*/ 188 w 394"/>
              <a:gd name="T57" fmla="*/ 144 h 244"/>
              <a:gd name="T58" fmla="*/ 188 w 394"/>
              <a:gd name="T59" fmla="*/ 165 h 244"/>
              <a:gd name="T60" fmla="*/ 207 w 394"/>
              <a:gd name="T61" fmla="*/ 165 h 244"/>
              <a:gd name="T62" fmla="*/ 207 w 394"/>
              <a:gd name="T63" fmla="*/ 144 h 244"/>
              <a:gd name="T64" fmla="*/ 283 w 394"/>
              <a:gd name="T65" fmla="*/ 144 h 244"/>
              <a:gd name="T66" fmla="*/ 262 w 394"/>
              <a:gd name="T67" fmla="*/ 144 h 244"/>
              <a:gd name="T68" fmla="*/ 262 w 394"/>
              <a:gd name="T69" fmla="*/ 165 h 244"/>
              <a:gd name="T70" fmla="*/ 283 w 394"/>
              <a:gd name="T71" fmla="*/ 165 h 244"/>
              <a:gd name="T72" fmla="*/ 283 w 394"/>
              <a:gd name="T73" fmla="*/ 144 h 244"/>
              <a:gd name="T74" fmla="*/ 358 w 394"/>
              <a:gd name="T75" fmla="*/ 144 h 244"/>
              <a:gd name="T76" fmla="*/ 338 w 394"/>
              <a:gd name="T77" fmla="*/ 144 h 244"/>
              <a:gd name="T78" fmla="*/ 338 w 394"/>
              <a:gd name="T79" fmla="*/ 165 h 244"/>
              <a:gd name="T80" fmla="*/ 358 w 394"/>
              <a:gd name="T81" fmla="*/ 165 h 244"/>
              <a:gd name="T82" fmla="*/ 358 w 394"/>
              <a:gd name="T83" fmla="*/ 144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94" h="244">
                <a:moveTo>
                  <a:pt x="394" y="101"/>
                </a:moveTo>
                <a:lnTo>
                  <a:pt x="394" y="244"/>
                </a:lnTo>
                <a:lnTo>
                  <a:pt x="0" y="244"/>
                </a:lnTo>
                <a:lnTo>
                  <a:pt x="0" y="101"/>
                </a:lnTo>
                <a:lnTo>
                  <a:pt x="76" y="45"/>
                </a:lnTo>
                <a:lnTo>
                  <a:pt x="76" y="101"/>
                </a:lnTo>
                <a:lnTo>
                  <a:pt x="160" y="45"/>
                </a:lnTo>
                <a:lnTo>
                  <a:pt x="160" y="101"/>
                </a:lnTo>
                <a:lnTo>
                  <a:pt x="394" y="101"/>
                </a:lnTo>
                <a:moveTo>
                  <a:pt x="309" y="101"/>
                </a:moveTo>
                <a:lnTo>
                  <a:pt x="289" y="0"/>
                </a:lnTo>
                <a:lnTo>
                  <a:pt x="273" y="0"/>
                </a:lnTo>
                <a:lnTo>
                  <a:pt x="256" y="101"/>
                </a:lnTo>
                <a:moveTo>
                  <a:pt x="378" y="101"/>
                </a:moveTo>
                <a:lnTo>
                  <a:pt x="358" y="0"/>
                </a:lnTo>
                <a:lnTo>
                  <a:pt x="340" y="0"/>
                </a:lnTo>
                <a:lnTo>
                  <a:pt x="324" y="101"/>
                </a:lnTo>
                <a:moveTo>
                  <a:pt x="57" y="144"/>
                </a:moveTo>
                <a:lnTo>
                  <a:pt x="36" y="144"/>
                </a:lnTo>
                <a:lnTo>
                  <a:pt x="36" y="165"/>
                </a:lnTo>
                <a:lnTo>
                  <a:pt x="57" y="165"/>
                </a:lnTo>
                <a:lnTo>
                  <a:pt x="57" y="144"/>
                </a:lnTo>
                <a:moveTo>
                  <a:pt x="131" y="144"/>
                </a:moveTo>
                <a:lnTo>
                  <a:pt x="112" y="144"/>
                </a:lnTo>
                <a:lnTo>
                  <a:pt x="112" y="165"/>
                </a:lnTo>
                <a:lnTo>
                  <a:pt x="131" y="165"/>
                </a:lnTo>
                <a:lnTo>
                  <a:pt x="131" y="144"/>
                </a:lnTo>
                <a:moveTo>
                  <a:pt x="207" y="144"/>
                </a:moveTo>
                <a:lnTo>
                  <a:pt x="188" y="144"/>
                </a:lnTo>
                <a:lnTo>
                  <a:pt x="188" y="165"/>
                </a:lnTo>
                <a:lnTo>
                  <a:pt x="207" y="165"/>
                </a:lnTo>
                <a:lnTo>
                  <a:pt x="207" y="144"/>
                </a:lnTo>
                <a:moveTo>
                  <a:pt x="283" y="144"/>
                </a:moveTo>
                <a:lnTo>
                  <a:pt x="262" y="144"/>
                </a:lnTo>
                <a:lnTo>
                  <a:pt x="262" y="165"/>
                </a:lnTo>
                <a:lnTo>
                  <a:pt x="283" y="165"/>
                </a:lnTo>
                <a:lnTo>
                  <a:pt x="283" y="144"/>
                </a:lnTo>
                <a:moveTo>
                  <a:pt x="358" y="144"/>
                </a:moveTo>
                <a:lnTo>
                  <a:pt x="338" y="144"/>
                </a:lnTo>
                <a:lnTo>
                  <a:pt x="338" y="165"/>
                </a:lnTo>
                <a:lnTo>
                  <a:pt x="358" y="165"/>
                </a:lnTo>
                <a:lnTo>
                  <a:pt x="358" y="144"/>
                </a:ln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gradFill>
                <a:gsLst>
                  <a:gs pos="0">
                    <a:srgbClr val="505050"/>
                  </a:gs>
                  <a:gs pos="100000">
                    <a:srgbClr val="505050"/>
                  </a:gs>
                </a:gsLst>
              </a:gradFill>
            </a:endParaRPr>
          </a:p>
        </p:txBody>
      </p:sp>
      <p:sp>
        <p:nvSpPr>
          <p:cNvPr id="30" name="globe_2" title="Icon of a sphere made of lines">
            <a:extLst>
              <a:ext uri="{FF2B5EF4-FFF2-40B4-BE49-F238E27FC236}">
                <a16:creationId xmlns:a16="http://schemas.microsoft.com/office/drawing/2014/main" id="{2BBA021C-05A8-4E50-BBA7-CED56217E895}"/>
              </a:ext>
            </a:extLst>
          </p:cNvPr>
          <p:cNvSpPr>
            <a:spLocks noChangeAspect="1" noEditPoints="1"/>
          </p:cNvSpPr>
          <p:nvPr/>
        </p:nvSpPr>
        <p:spPr bwMode="auto">
          <a:xfrm>
            <a:off x="754372" y="4359421"/>
            <a:ext cx="365760" cy="365760"/>
          </a:xfrm>
          <a:custGeom>
            <a:avLst/>
            <a:gdLst>
              <a:gd name="T0" fmla="*/ 0 w 335"/>
              <a:gd name="T1" fmla="*/ 168 h 335"/>
              <a:gd name="T2" fmla="*/ 168 w 335"/>
              <a:gd name="T3" fmla="*/ 0 h 335"/>
              <a:gd name="T4" fmla="*/ 335 w 335"/>
              <a:gd name="T5" fmla="*/ 168 h 335"/>
              <a:gd name="T6" fmla="*/ 168 w 335"/>
              <a:gd name="T7" fmla="*/ 335 h 335"/>
              <a:gd name="T8" fmla="*/ 0 w 335"/>
              <a:gd name="T9" fmla="*/ 168 h 335"/>
              <a:gd name="T10" fmla="*/ 168 w 335"/>
              <a:gd name="T11" fmla="*/ 335 h 335"/>
              <a:gd name="T12" fmla="*/ 253 w 335"/>
              <a:gd name="T13" fmla="*/ 168 h 335"/>
              <a:gd name="T14" fmla="*/ 168 w 335"/>
              <a:gd name="T15" fmla="*/ 0 h 335"/>
              <a:gd name="T16" fmla="*/ 82 w 335"/>
              <a:gd name="T17" fmla="*/ 168 h 335"/>
              <a:gd name="T18" fmla="*/ 168 w 335"/>
              <a:gd name="T19" fmla="*/ 335 h 335"/>
              <a:gd name="T20" fmla="*/ 8 w 335"/>
              <a:gd name="T21" fmla="*/ 116 h 335"/>
              <a:gd name="T22" fmla="*/ 327 w 335"/>
              <a:gd name="T23" fmla="*/ 116 h 335"/>
              <a:gd name="T24" fmla="*/ 9 w 335"/>
              <a:gd name="T25" fmla="*/ 221 h 335"/>
              <a:gd name="T26" fmla="*/ 326 w 335"/>
              <a:gd name="T27" fmla="*/ 221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5" h="335">
                <a:moveTo>
                  <a:pt x="0" y="168"/>
                </a:moveTo>
                <a:cubicBezTo>
                  <a:pt x="0" y="75"/>
                  <a:pt x="75" y="0"/>
                  <a:pt x="168" y="0"/>
                </a:cubicBezTo>
                <a:cubicBezTo>
                  <a:pt x="260" y="0"/>
                  <a:pt x="335" y="75"/>
                  <a:pt x="335" y="168"/>
                </a:cubicBezTo>
                <a:cubicBezTo>
                  <a:pt x="335" y="260"/>
                  <a:pt x="260" y="335"/>
                  <a:pt x="168" y="335"/>
                </a:cubicBezTo>
                <a:cubicBezTo>
                  <a:pt x="75" y="335"/>
                  <a:pt x="0" y="260"/>
                  <a:pt x="0" y="168"/>
                </a:cubicBezTo>
                <a:close/>
                <a:moveTo>
                  <a:pt x="168" y="335"/>
                </a:moveTo>
                <a:cubicBezTo>
                  <a:pt x="215" y="335"/>
                  <a:pt x="253" y="260"/>
                  <a:pt x="253" y="168"/>
                </a:cubicBezTo>
                <a:cubicBezTo>
                  <a:pt x="253" y="75"/>
                  <a:pt x="215" y="0"/>
                  <a:pt x="168" y="0"/>
                </a:cubicBezTo>
                <a:cubicBezTo>
                  <a:pt x="120" y="0"/>
                  <a:pt x="82" y="75"/>
                  <a:pt x="82" y="168"/>
                </a:cubicBezTo>
                <a:cubicBezTo>
                  <a:pt x="82" y="260"/>
                  <a:pt x="120" y="335"/>
                  <a:pt x="168" y="335"/>
                </a:cubicBezTo>
                <a:close/>
                <a:moveTo>
                  <a:pt x="8" y="116"/>
                </a:moveTo>
                <a:cubicBezTo>
                  <a:pt x="327" y="116"/>
                  <a:pt x="327" y="116"/>
                  <a:pt x="327" y="116"/>
                </a:cubicBezTo>
                <a:moveTo>
                  <a:pt x="9" y="221"/>
                </a:moveTo>
                <a:cubicBezTo>
                  <a:pt x="326" y="221"/>
                  <a:pt x="326" y="221"/>
                  <a:pt x="326" y="221"/>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dirty="0">
              <a:gradFill>
                <a:gsLst>
                  <a:gs pos="0">
                    <a:srgbClr val="505050"/>
                  </a:gs>
                  <a:gs pos="100000">
                    <a:srgbClr val="505050"/>
                  </a:gs>
                </a:gsLst>
              </a:gradFill>
            </a:endParaRPr>
          </a:p>
        </p:txBody>
      </p:sp>
      <p:sp>
        <p:nvSpPr>
          <p:cNvPr id="31" name="globe_4" title="Icon of the earth">
            <a:extLst>
              <a:ext uri="{FF2B5EF4-FFF2-40B4-BE49-F238E27FC236}">
                <a16:creationId xmlns:a16="http://schemas.microsoft.com/office/drawing/2014/main" id="{AD9FC2D7-88C3-46E1-9725-4EE0171583BB}"/>
              </a:ext>
            </a:extLst>
          </p:cNvPr>
          <p:cNvSpPr>
            <a:spLocks noChangeAspect="1" noEditPoints="1"/>
          </p:cNvSpPr>
          <p:nvPr/>
        </p:nvSpPr>
        <p:spPr bwMode="auto">
          <a:xfrm>
            <a:off x="1716760" y="4359421"/>
            <a:ext cx="361225" cy="365760"/>
          </a:xfrm>
          <a:custGeom>
            <a:avLst/>
            <a:gdLst>
              <a:gd name="T0" fmla="*/ 0 w 332"/>
              <a:gd name="T1" fmla="*/ 167 h 333"/>
              <a:gd name="T2" fmla="*/ 36 w 332"/>
              <a:gd name="T3" fmla="*/ 63 h 333"/>
              <a:gd name="T4" fmla="*/ 166 w 332"/>
              <a:gd name="T5" fmla="*/ 0 h 333"/>
              <a:gd name="T6" fmla="*/ 332 w 332"/>
              <a:gd name="T7" fmla="*/ 167 h 333"/>
              <a:gd name="T8" fmla="*/ 166 w 332"/>
              <a:gd name="T9" fmla="*/ 333 h 333"/>
              <a:gd name="T10" fmla="*/ 0 w 332"/>
              <a:gd name="T11" fmla="*/ 167 h 333"/>
              <a:gd name="T12" fmla="*/ 89 w 332"/>
              <a:gd name="T13" fmla="*/ 314 h 333"/>
              <a:gd name="T14" fmla="*/ 102 w 332"/>
              <a:gd name="T15" fmla="*/ 299 h 333"/>
              <a:gd name="T16" fmla="*/ 98 w 332"/>
              <a:gd name="T17" fmla="*/ 272 h 333"/>
              <a:gd name="T18" fmla="*/ 72 w 332"/>
              <a:gd name="T19" fmla="*/ 255 h 333"/>
              <a:gd name="T20" fmla="*/ 38 w 332"/>
              <a:gd name="T21" fmla="*/ 255 h 333"/>
              <a:gd name="T22" fmla="*/ 21 w 332"/>
              <a:gd name="T23" fmla="*/ 217 h 333"/>
              <a:gd name="T24" fmla="*/ 38 w 332"/>
              <a:gd name="T25" fmla="*/ 168 h 333"/>
              <a:gd name="T26" fmla="*/ 58 w 332"/>
              <a:gd name="T27" fmla="*/ 167 h 333"/>
              <a:gd name="T28" fmla="*/ 80 w 332"/>
              <a:gd name="T29" fmla="*/ 193 h 333"/>
              <a:gd name="T30" fmla="*/ 102 w 332"/>
              <a:gd name="T31" fmla="*/ 182 h 333"/>
              <a:gd name="T32" fmla="*/ 93 w 332"/>
              <a:gd name="T33" fmla="*/ 156 h 333"/>
              <a:gd name="T34" fmla="*/ 101 w 332"/>
              <a:gd name="T35" fmla="*/ 124 h 333"/>
              <a:gd name="T36" fmla="*/ 145 w 332"/>
              <a:gd name="T37" fmla="*/ 80 h 333"/>
              <a:gd name="T38" fmla="*/ 119 w 332"/>
              <a:gd name="T39" fmla="*/ 47 h 333"/>
              <a:gd name="T40" fmla="*/ 101 w 332"/>
              <a:gd name="T41" fmla="*/ 68 h 333"/>
              <a:gd name="T42" fmla="*/ 32 w 332"/>
              <a:gd name="T43" fmla="*/ 68 h 333"/>
              <a:gd name="T44" fmla="*/ 251 w 332"/>
              <a:gd name="T45" fmla="*/ 24 h 333"/>
              <a:gd name="T46" fmla="*/ 187 w 332"/>
              <a:gd name="T47" fmla="*/ 56 h 333"/>
              <a:gd name="T48" fmla="*/ 201 w 332"/>
              <a:gd name="T49" fmla="*/ 92 h 333"/>
              <a:gd name="T50" fmla="*/ 235 w 332"/>
              <a:gd name="T51" fmla="*/ 92 h 333"/>
              <a:gd name="T52" fmla="*/ 219 w 332"/>
              <a:gd name="T53" fmla="*/ 115 h 333"/>
              <a:gd name="T54" fmla="*/ 187 w 332"/>
              <a:gd name="T55" fmla="*/ 130 h 333"/>
              <a:gd name="T56" fmla="*/ 161 w 332"/>
              <a:gd name="T57" fmla="*/ 168 h 333"/>
              <a:gd name="T58" fmla="*/ 169 w 332"/>
              <a:gd name="T59" fmla="*/ 204 h 333"/>
              <a:gd name="T60" fmla="*/ 206 w 332"/>
              <a:gd name="T61" fmla="*/ 225 h 333"/>
              <a:gd name="T62" fmla="*/ 218 w 332"/>
              <a:gd name="T63" fmla="*/ 212 h 333"/>
              <a:gd name="T64" fmla="*/ 229 w 332"/>
              <a:gd name="T65" fmla="*/ 244 h 333"/>
              <a:gd name="T66" fmla="*/ 217 w 332"/>
              <a:gd name="T67" fmla="*/ 289 h 333"/>
              <a:gd name="T68" fmla="*/ 245 w 332"/>
              <a:gd name="T69" fmla="*/ 276 h 333"/>
              <a:gd name="T70" fmla="*/ 259 w 332"/>
              <a:gd name="T71" fmla="*/ 256 h 333"/>
              <a:gd name="T72" fmla="*/ 259 w 332"/>
              <a:gd name="T73" fmla="*/ 168 h 333"/>
              <a:gd name="T74" fmla="*/ 239 w 332"/>
              <a:gd name="T75" fmla="*/ 137 h 333"/>
              <a:gd name="T76" fmla="*/ 259 w 332"/>
              <a:gd name="T77" fmla="*/ 124 h 333"/>
              <a:gd name="T78" fmla="*/ 284 w 332"/>
              <a:gd name="T79" fmla="*/ 137 h 333"/>
              <a:gd name="T80" fmla="*/ 306 w 332"/>
              <a:gd name="T81" fmla="*/ 170 h 333"/>
              <a:gd name="T82" fmla="*/ 306 w 332"/>
              <a:gd name="T83" fmla="*/ 186 h 333"/>
              <a:gd name="T84" fmla="*/ 332 w 332"/>
              <a:gd name="T85" fmla="*/ 181 h 3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32" h="333">
                <a:moveTo>
                  <a:pt x="0" y="167"/>
                </a:moveTo>
                <a:cubicBezTo>
                  <a:pt x="0" y="128"/>
                  <a:pt x="13" y="92"/>
                  <a:pt x="36" y="63"/>
                </a:cubicBezTo>
                <a:cubicBezTo>
                  <a:pt x="66" y="25"/>
                  <a:pt x="113" y="0"/>
                  <a:pt x="166" y="0"/>
                </a:cubicBezTo>
                <a:cubicBezTo>
                  <a:pt x="258" y="0"/>
                  <a:pt x="332" y="75"/>
                  <a:pt x="332" y="167"/>
                </a:cubicBezTo>
                <a:cubicBezTo>
                  <a:pt x="332" y="258"/>
                  <a:pt x="258" y="333"/>
                  <a:pt x="166" y="333"/>
                </a:cubicBezTo>
                <a:cubicBezTo>
                  <a:pt x="74" y="333"/>
                  <a:pt x="0" y="258"/>
                  <a:pt x="0" y="167"/>
                </a:cubicBezTo>
                <a:close/>
                <a:moveTo>
                  <a:pt x="89" y="314"/>
                </a:moveTo>
                <a:cubicBezTo>
                  <a:pt x="102" y="299"/>
                  <a:pt x="102" y="299"/>
                  <a:pt x="102" y="299"/>
                </a:cubicBezTo>
                <a:cubicBezTo>
                  <a:pt x="98" y="272"/>
                  <a:pt x="98" y="272"/>
                  <a:pt x="98" y="272"/>
                </a:cubicBezTo>
                <a:cubicBezTo>
                  <a:pt x="72" y="255"/>
                  <a:pt x="72" y="255"/>
                  <a:pt x="72" y="255"/>
                </a:cubicBezTo>
                <a:cubicBezTo>
                  <a:pt x="38" y="255"/>
                  <a:pt x="38" y="255"/>
                  <a:pt x="38" y="255"/>
                </a:cubicBezTo>
                <a:cubicBezTo>
                  <a:pt x="21" y="217"/>
                  <a:pt x="21" y="217"/>
                  <a:pt x="21" y="217"/>
                </a:cubicBezTo>
                <a:cubicBezTo>
                  <a:pt x="38" y="168"/>
                  <a:pt x="38" y="168"/>
                  <a:pt x="38" y="168"/>
                </a:cubicBezTo>
                <a:cubicBezTo>
                  <a:pt x="58" y="167"/>
                  <a:pt x="58" y="167"/>
                  <a:pt x="58" y="167"/>
                </a:cubicBezTo>
                <a:cubicBezTo>
                  <a:pt x="80" y="193"/>
                  <a:pt x="80" y="193"/>
                  <a:pt x="80" y="193"/>
                </a:cubicBezTo>
                <a:cubicBezTo>
                  <a:pt x="102" y="182"/>
                  <a:pt x="102" y="182"/>
                  <a:pt x="102" y="182"/>
                </a:cubicBezTo>
                <a:cubicBezTo>
                  <a:pt x="93" y="156"/>
                  <a:pt x="93" y="156"/>
                  <a:pt x="93" y="156"/>
                </a:cubicBezTo>
                <a:cubicBezTo>
                  <a:pt x="101" y="124"/>
                  <a:pt x="101" y="124"/>
                  <a:pt x="101" y="124"/>
                </a:cubicBezTo>
                <a:cubicBezTo>
                  <a:pt x="145" y="80"/>
                  <a:pt x="145" y="80"/>
                  <a:pt x="145" y="80"/>
                </a:cubicBezTo>
                <a:cubicBezTo>
                  <a:pt x="119" y="47"/>
                  <a:pt x="119" y="47"/>
                  <a:pt x="119" y="47"/>
                </a:cubicBezTo>
                <a:cubicBezTo>
                  <a:pt x="101" y="68"/>
                  <a:pt x="101" y="68"/>
                  <a:pt x="101" y="68"/>
                </a:cubicBezTo>
                <a:cubicBezTo>
                  <a:pt x="32" y="68"/>
                  <a:pt x="32" y="68"/>
                  <a:pt x="32" y="68"/>
                </a:cubicBezTo>
                <a:moveTo>
                  <a:pt x="251" y="24"/>
                </a:moveTo>
                <a:cubicBezTo>
                  <a:pt x="187" y="56"/>
                  <a:pt x="187" y="56"/>
                  <a:pt x="187" y="56"/>
                </a:cubicBezTo>
                <a:cubicBezTo>
                  <a:pt x="201" y="92"/>
                  <a:pt x="201" y="92"/>
                  <a:pt x="201" y="92"/>
                </a:cubicBezTo>
                <a:cubicBezTo>
                  <a:pt x="235" y="92"/>
                  <a:pt x="235" y="92"/>
                  <a:pt x="235" y="92"/>
                </a:cubicBezTo>
                <a:cubicBezTo>
                  <a:pt x="219" y="115"/>
                  <a:pt x="219" y="115"/>
                  <a:pt x="219" y="115"/>
                </a:cubicBezTo>
                <a:cubicBezTo>
                  <a:pt x="187" y="130"/>
                  <a:pt x="187" y="130"/>
                  <a:pt x="187" y="130"/>
                </a:cubicBezTo>
                <a:cubicBezTo>
                  <a:pt x="161" y="168"/>
                  <a:pt x="161" y="168"/>
                  <a:pt x="161" y="168"/>
                </a:cubicBezTo>
                <a:cubicBezTo>
                  <a:pt x="169" y="204"/>
                  <a:pt x="169" y="204"/>
                  <a:pt x="169" y="204"/>
                </a:cubicBezTo>
                <a:cubicBezTo>
                  <a:pt x="206" y="225"/>
                  <a:pt x="206" y="225"/>
                  <a:pt x="206" y="225"/>
                </a:cubicBezTo>
                <a:cubicBezTo>
                  <a:pt x="218" y="212"/>
                  <a:pt x="218" y="212"/>
                  <a:pt x="218" y="212"/>
                </a:cubicBezTo>
                <a:cubicBezTo>
                  <a:pt x="229" y="244"/>
                  <a:pt x="229" y="244"/>
                  <a:pt x="229" y="244"/>
                </a:cubicBezTo>
                <a:cubicBezTo>
                  <a:pt x="217" y="289"/>
                  <a:pt x="217" y="289"/>
                  <a:pt x="217" y="289"/>
                </a:cubicBezTo>
                <a:cubicBezTo>
                  <a:pt x="245" y="276"/>
                  <a:pt x="245" y="276"/>
                  <a:pt x="245" y="276"/>
                </a:cubicBezTo>
                <a:cubicBezTo>
                  <a:pt x="259" y="256"/>
                  <a:pt x="259" y="256"/>
                  <a:pt x="259" y="256"/>
                </a:cubicBezTo>
                <a:cubicBezTo>
                  <a:pt x="259" y="168"/>
                  <a:pt x="259" y="168"/>
                  <a:pt x="259" y="168"/>
                </a:cubicBezTo>
                <a:cubicBezTo>
                  <a:pt x="239" y="137"/>
                  <a:pt x="239" y="137"/>
                  <a:pt x="239" y="137"/>
                </a:cubicBezTo>
                <a:cubicBezTo>
                  <a:pt x="259" y="124"/>
                  <a:pt x="259" y="124"/>
                  <a:pt x="259" y="124"/>
                </a:cubicBezTo>
                <a:cubicBezTo>
                  <a:pt x="284" y="137"/>
                  <a:pt x="284" y="137"/>
                  <a:pt x="284" y="137"/>
                </a:cubicBezTo>
                <a:cubicBezTo>
                  <a:pt x="306" y="170"/>
                  <a:pt x="306" y="170"/>
                  <a:pt x="306" y="170"/>
                </a:cubicBezTo>
                <a:cubicBezTo>
                  <a:pt x="306" y="186"/>
                  <a:pt x="306" y="186"/>
                  <a:pt x="306" y="186"/>
                </a:cubicBezTo>
                <a:cubicBezTo>
                  <a:pt x="332" y="181"/>
                  <a:pt x="332" y="181"/>
                  <a:pt x="332" y="181"/>
                </a:cubicBezTo>
              </a:path>
            </a:pathLst>
          </a:custGeom>
          <a:noFill/>
          <a:ln w="15875" cap="flat">
            <a:solidFill>
              <a:schemeClr val="tx1"/>
            </a:solidFill>
            <a:prstDash val="soli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dirty="0">
              <a:gradFill>
                <a:gsLst>
                  <a:gs pos="0">
                    <a:srgbClr val="505050"/>
                  </a:gs>
                  <a:gs pos="100000">
                    <a:srgbClr val="505050"/>
                  </a:gs>
                </a:gsLst>
              </a:gradFill>
            </a:endParaRPr>
          </a:p>
        </p:txBody>
      </p:sp>
      <p:sp>
        <p:nvSpPr>
          <p:cNvPr id="32" name="LightningBolt_E945" title="Icon of a lightning bolt">
            <a:extLst>
              <a:ext uri="{FF2B5EF4-FFF2-40B4-BE49-F238E27FC236}">
                <a16:creationId xmlns:a16="http://schemas.microsoft.com/office/drawing/2014/main" id="{5C380AC2-81D4-4578-B9A4-3AAD9E18FB93}"/>
              </a:ext>
            </a:extLst>
          </p:cNvPr>
          <p:cNvSpPr>
            <a:spLocks noChangeAspect="1"/>
          </p:cNvSpPr>
          <p:nvPr/>
        </p:nvSpPr>
        <p:spPr bwMode="auto">
          <a:xfrm>
            <a:off x="6566920" y="1932098"/>
            <a:ext cx="262105" cy="365760"/>
          </a:xfrm>
          <a:custGeom>
            <a:avLst/>
            <a:gdLst>
              <a:gd name="T0" fmla="*/ 481 w 2961"/>
              <a:gd name="T1" fmla="*/ 4132 h 4132"/>
              <a:gd name="T2" fmla="*/ 2961 w 2961"/>
              <a:gd name="T3" fmla="*/ 1653 h 4132"/>
              <a:gd name="T4" fmla="*/ 1652 w 2961"/>
              <a:gd name="T5" fmla="*/ 1653 h 4132"/>
              <a:gd name="T6" fmla="*/ 2479 w 2961"/>
              <a:gd name="T7" fmla="*/ 0 h 4132"/>
              <a:gd name="T8" fmla="*/ 1239 w 2961"/>
              <a:gd name="T9" fmla="*/ 0 h 4132"/>
              <a:gd name="T10" fmla="*/ 0 w 2961"/>
              <a:gd name="T11" fmla="*/ 2479 h 4132"/>
              <a:gd name="T12" fmla="*/ 964 w 2961"/>
              <a:gd name="T13" fmla="*/ 2479 h 4132"/>
              <a:gd name="T14" fmla="*/ 137 w 2961"/>
              <a:gd name="T15" fmla="*/ 4132 h 4132"/>
              <a:gd name="T16" fmla="*/ 481 w 2961"/>
              <a:gd name="T17" fmla="*/ 4132 h 4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61" h="4132">
                <a:moveTo>
                  <a:pt x="481" y="4132"/>
                </a:moveTo>
                <a:lnTo>
                  <a:pt x="2961" y="1653"/>
                </a:lnTo>
                <a:lnTo>
                  <a:pt x="1652" y="1653"/>
                </a:lnTo>
                <a:lnTo>
                  <a:pt x="2479" y="0"/>
                </a:lnTo>
                <a:lnTo>
                  <a:pt x="1239" y="0"/>
                </a:lnTo>
                <a:lnTo>
                  <a:pt x="0" y="2479"/>
                </a:lnTo>
                <a:lnTo>
                  <a:pt x="964" y="2479"/>
                </a:lnTo>
                <a:lnTo>
                  <a:pt x="137" y="4132"/>
                </a:lnTo>
                <a:lnTo>
                  <a:pt x="481" y="4132"/>
                </a:lnTo>
                <a:close/>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lin ang="5400000" scaled="1"/>
              </a:gradFill>
            </a:endParaRPr>
          </a:p>
        </p:txBody>
      </p:sp>
      <p:sp>
        <p:nvSpPr>
          <p:cNvPr id="33" name="Freeform 9" title="Icon of a heart with a heartbeat monitor line through the middle">
            <a:extLst>
              <a:ext uri="{FF2B5EF4-FFF2-40B4-BE49-F238E27FC236}">
                <a16:creationId xmlns:a16="http://schemas.microsoft.com/office/drawing/2014/main" id="{B340DDF3-03E1-4C35-BE42-1DC5BA00E674}"/>
              </a:ext>
            </a:extLst>
          </p:cNvPr>
          <p:cNvSpPr>
            <a:spLocks noChangeAspect="1"/>
          </p:cNvSpPr>
          <p:nvPr/>
        </p:nvSpPr>
        <p:spPr bwMode="auto">
          <a:xfrm>
            <a:off x="8407016" y="1932098"/>
            <a:ext cx="431916" cy="365760"/>
          </a:xfrm>
          <a:custGeom>
            <a:avLst/>
            <a:gdLst>
              <a:gd name="T0" fmla="*/ 36 w 3778"/>
              <a:gd name="T1" fmla="*/ 1130 h 3199"/>
              <a:gd name="T2" fmla="*/ 19 w 3778"/>
              <a:gd name="T3" fmla="*/ 1010 h 3199"/>
              <a:gd name="T4" fmla="*/ 291 w 3778"/>
              <a:gd name="T5" fmla="*/ 276 h 3199"/>
              <a:gd name="T6" fmla="*/ 958 w 3778"/>
              <a:gd name="T7" fmla="*/ 0 h 3199"/>
              <a:gd name="T8" fmla="*/ 1624 w 3778"/>
              <a:gd name="T9" fmla="*/ 276 h 3199"/>
              <a:gd name="T10" fmla="*/ 1895 w 3778"/>
              <a:gd name="T11" fmla="*/ 547 h 3199"/>
              <a:gd name="T12" fmla="*/ 2166 w 3778"/>
              <a:gd name="T13" fmla="*/ 276 h 3199"/>
              <a:gd name="T14" fmla="*/ 2833 w 3778"/>
              <a:gd name="T15" fmla="*/ 0 h 3199"/>
              <a:gd name="T16" fmla="*/ 3499 w 3778"/>
              <a:gd name="T17" fmla="*/ 276 h 3199"/>
              <a:gd name="T18" fmla="*/ 3771 w 3778"/>
              <a:gd name="T19" fmla="*/ 906 h 3199"/>
              <a:gd name="T20" fmla="*/ 3579 w 3778"/>
              <a:gd name="T21" fmla="*/ 1510 h 3199"/>
              <a:gd name="T22" fmla="*/ 2768 w 3778"/>
              <a:gd name="T23" fmla="*/ 1510 h 3199"/>
              <a:gd name="T24" fmla="*/ 2520 w 3778"/>
              <a:gd name="T25" fmla="*/ 1262 h 3199"/>
              <a:gd name="T26" fmla="*/ 1895 w 3778"/>
              <a:gd name="T27" fmla="*/ 1887 h 3199"/>
              <a:gd name="T28" fmla="*/ 1020 w 3778"/>
              <a:gd name="T29" fmla="*/ 1012 h 3199"/>
              <a:gd name="T30" fmla="*/ 522 w 3778"/>
              <a:gd name="T31" fmla="*/ 1510 h 3199"/>
              <a:gd name="T32" fmla="*/ 207 w 3778"/>
              <a:gd name="T33" fmla="*/ 1511 h 3199"/>
              <a:gd name="T34" fmla="*/ 1895 w 3778"/>
              <a:gd name="T35" fmla="*/ 3199 h 3199"/>
              <a:gd name="T36" fmla="*/ 3214 w 3778"/>
              <a:gd name="T37" fmla="*/ 1879 h 3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778" h="3199">
                <a:moveTo>
                  <a:pt x="36" y="1130"/>
                </a:moveTo>
                <a:cubicBezTo>
                  <a:pt x="19" y="1010"/>
                  <a:pt x="19" y="1010"/>
                  <a:pt x="19" y="1010"/>
                </a:cubicBezTo>
                <a:cubicBezTo>
                  <a:pt x="0" y="738"/>
                  <a:pt x="98" y="469"/>
                  <a:pt x="291" y="276"/>
                </a:cubicBezTo>
                <a:cubicBezTo>
                  <a:pt x="469" y="98"/>
                  <a:pt x="706" y="0"/>
                  <a:pt x="958" y="0"/>
                </a:cubicBezTo>
                <a:cubicBezTo>
                  <a:pt x="1209" y="0"/>
                  <a:pt x="1446" y="98"/>
                  <a:pt x="1624" y="276"/>
                </a:cubicBezTo>
                <a:cubicBezTo>
                  <a:pt x="1895" y="547"/>
                  <a:pt x="1895" y="547"/>
                  <a:pt x="1895" y="547"/>
                </a:cubicBezTo>
                <a:cubicBezTo>
                  <a:pt x="2166" y="276"/>
                  <a:pt x="2166" y="276"/>
                  <a:pt x="2166" y="276"/>
                </a:cubicBezTo>
                <a:cubicBezTo>
                  <a:pt x="2344" y="98"/>
                  <a:pt x="2581" y="0"/>
                  <a:pt x="2833" y="0"/>
                </a:cubicBezTo>
                <a:cubicBezTo>
                  <a:pt x="3084" y="0"/>
                  <a:pt x="3321" y="98"/>
                  <a:pt x="3499" y="276"/>
                </a:cubicBezTo>
                <a:cubicBezTo>
                  <a:pt x="3667" y="444"/>
                  <a:pt x="3764" y="668"/>
                  <a:pt x="3771" y="906"/>
                </a:cubicBezTo>
                <a:cubicBezTo>
                  <a:pt x="3778" y="1125"/>
                  <a:pt x="3710" y="1337"/>
                  <a:pt x="3579" y="1510"/>
                </a:cubicBezTo>
                <a:cubicBezTo>
                  <a:pt x="2768" y="1510"/>
                  <a:pt x="2768" y="1510"/>
                  <a:pt x="2768" y="1510"/>
                </a:cubicBezTo>
                <a:cubicBezTo>
                  <a:pt x="2520" y="1262"/>
                  <a:pt x="2520" y="1262"/>
                  <a:pt x="2520" y="1262"/>
                </a:cubicBezTo>
                <a:cubicBezTo>
                  <a:pt x="1895" y="1887"/>
                  <a:pt x="1895" y="1887"/>
                  <a:pt x="1895" y="1887"/>
                </a:cubicBezTo>
                <a:cubicBezTo>
                  <a:pt x="1020" y="1012"/>
                  <a:pt x="1020" y="1012"/>
                  <a:pt x="1020" y="1012"/>
                </a:cubicBezTo>
                <a:cubicBezTo>
                  <a:pt x="522" y="1510"/>
                  <a:pt x="522" y="1510"/>
                  <a:pt x="522" y="1510"/>
                </a:cubicBezTo>
                <a:cubicBezTo>
                  <a:pt x="207" y="1511"/>
                  <a:pt x="207" y="1511"/>
                  <a:pt x="207" y="1511"/>
                </a:cubicBezTo>
                <a:cubicBezTo>
                  <a:pt x="1895" y="3199"/>
                  <a:pt x="1895" y="3199"/>
                  <a:pt x="1895" y="3199"/>
                </a:cubicBezTo>
                <a:cubicBezTo>
                  <a:pt x="3214" y="1879"/>
                  <a:pt x="3214" y="1879"/>
                  <a:pt x="3214" y="1879"/>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lin ang="5400000" scaled="1"/>
              </a:gradFill>
            </a:endParaRPr>
          </a:p>
        </p:txBody>
      </p:sp>
      <p:sp>
        <p:nvSpPr>
          <p:cNvPr id="34" name="Beaker_F196" title="Icon of a scientific flask with liquid in it">
            <a:extLst>
              <a:ext uri="{FF2B5EF4-FFF2-40B4-BE49-F238E27FC236}">
                <a16:creationId xmlns:a16="http://schemas.microsoft.com/office/drawing/2014/main" id="{47284A01-32F7-4584-8458-7FD44ACA9929}"/>
              </a:ext>
            </a:extLst>
          </p:cNvPr>
          <p:cNvSpPr>
            <a:spLocks noChangeAspect="1" noEditPoints="1"/>
          </p:cNvSpPr>
          <p:nvPr/>
        </p:nvSpPr>
        <p:spPr bwMode="auto">
          <a:xfrm>
            <a:off x="7504577" y="2846500"/>
            <a:ext cx="316555" cy="365760"/>
          </a:xfrm>
          <a:custGeom>
            <a:avLst/>
            <a:gdLst>
              <a:gd name="T0" fmla="*/ 2433 w 3250"/>
              <a:gd name="T1" fmla="*/ 2127 h 3754"/>
              <a:gd name="T2" fmla="*/ 1894 w 3250"/>
              <a:gd name="T3" fmla="*/ 2002 h 3754"/>
              <a:gd name="T4" fmla="*/ 1355 w 3250"/>
              <a:gd name="T5" fmla="*/ 2252 h 3754"/>
              <a:gd name="T6" fmla="*/ 817 w 3250"/>
              <a:gd name="T7" fmla="*/ 2127 h 3754"/>
              <a:gd name="T8" fmla="*/ 874 w 3250"/>
              <a:gd name="T9" fmla="*/ 0 h 3754"/>
              <a:gd name="T10" fmla="*/ 1249 w 3250"/>
              <a:gd name="T11" fmla="*/ 0 h 3754"/>
              <a:gd name="T12" fmla="*/ 1249 w 3250"/>
              <a:gd name="T13" fmla="*/ 1306 h 3754"/>
              <a:gd name="T14" fmla="*/ 1213 w 3250"/>
              <a:gd name="T15" fmla="*/ 1437 h 3754"/>
              <a:gd name="T16" fmla="*/ 100 w 3250"/>
              <a:gd name="T17" fmla="*/ 3375 h 3754"/>
              <a:gd name="T18" fmla="*/ 315 w 3250"/>
              <a:gd name="T19" fmla="*/ 3754 h 3754"/>
              <a:gd name="T20" fmla="*/ 2936 w 3250"/>
              <a:gd name="T21" fmla="*/ 3754 h 3754"/>
              <a:gd name="T22" fmla="*/ 3150 w 3250"/>
              <a:gd name="T23" fmla="*/ 3376 h 3754"/>
              <a:gd name="T24" fmla="*/ 2037 w 3250"/>
              <a:gd name="T25" fmla="*/ 1437 h 3754"/>
              <a:gd name="T26" fmla="*/ 2000 w 3250"/>
              <a:gd name="T27" fmla="*/ 1306 h 3754"/>
              <a:gd name="T28" fmla="*/ 2000 w 3250"/>
              <a:gd name="T29" fmla="*/ 0 h 3754"/>
              <a:gd name="T30" fmla="*/ 2376 w 3250"/>
              <a:gd name="T31" fmla="*/ 0 h 3754"/>
              <a:gd name="T32" fmla="*/ 874 w 3250"/>
              <a:gd name="T33" fmla="*/ 3254 h 3754"/>
              <a:gd name="T34" fmla="*/ 1124 w 3250"/>
              <a:gd name="T35" fmla="*/ 3254 h 3754"/>
              <a:gd name="T36" fmla="*/ 1375 w 3250"/>
              <a:gd name="T37" fmla="*/ 2905 h 3754"/>
              <a:gd name="T38" fmla="*/ 1625 w 3250"/>
              <a:gd name="T39" fmla="*/ 2905 h 3754"/>
              <a:gd name="T40" fmla="*/ 874 w 3250"/>
              <a:gd name="T41" fmla="*/ 2601 h 3754"/>
              <a:gd name="T42" fmla="*/ 1124 w 3250"/>
              <a:gd name="T43" fmla="*/ 2601 h 3754"/>
              <a:gd name="T44" fmla="*/ 1875 w 3250"/>
              <a:gd name="T45" fmla="*/ 2655 h 3754"/>
              <a:gd name="T46" fmla="*/ 2125 w 3250"/>
              <a:gd name="T47" fmla="*/ 2655 h 3754"/>
              <a:gd name="T48" fmla="*/ 2376 w 3250"/>
              <a:gd name="T49" fmla="*/ 3254 h 3754"/>
              <a:gd name="T50" fmla="*/ 2626 w 3250"/>
              <a:gd name="T51" fmla="*/ 3254 h 3754"/>
              <a:gd name="T52" fmla="*/ 1625 w 3250"/>
              <a:gd name="T53" fmla="*/ 3375 h 3754"/>
              <a:gd name="T54" fmla="*/ 1875 w 3250"/>
              <a:gd name="T55" fmla="*/ 3375 h 37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250" h="3754">
                <a:moveTo>
                  <a:pt x="2433" y="2127"/>
                </a:moveTo>
                <a:cubicBezTo>
                  <a:pt x="2433" y="2127"/>
                  <a:pt x="2164" y="2002"/>
                  <a:pt x="1894" y="2002"/>
                </a:cubicBezTo>
                <a:cubicBezTo>
                  <a:pt x="1625" y="2002"/>
                  <a:pt x="1625" y="2252"/>
                  <a:pt x="1355" y="2252"/>
                </a:cubicBezTo>
                <a:cubicBezTo>
                  <a:pt x="1086" y="2252"/>
                  <a:pt x="817" y="2127"/>
                  <a:pt x="817" y="2127"/>
                </a:cubicBezTo>
                <a:moveTo>
                  <a:pt x="874" y="0"/>
                </a:moveTo>
                <a:cubicBezTo>
                  <a:pt x="1249" y="0"/>
                  <a:pt x="1249" y="0"/>
                  <a:pt x="1249" y="0"/>
                </a:cubicBezTo>
                <a:cubicBezTo>
                  <a:pt x="1249" y="1306"/>
                  <a:pt x="1249" y="1306"/>
                  <a:pt x="1249" y="1306"/>
                </a:cubicBezTo>
                <a:cubicBezTo>
                  <a:pt x="1249" y="1352"/>
                  <a:pt x="1237" y="1397"/>
                  <a:pt x="1213" y="1437"/>
                </a:cubicBezTo>
                <a:cubicBezTo>
                  <a:pt x="100" y="3375"/>
                  <a:pt x="100" y="3375"/>
                  <a:pt x="100" y="3375"/>
                </a:cubicBezTo>
                <a:cubicBezTo>
                  <a:pt x="0" y="3542"/>
                  <a:pt x="120" y="3754"/>
                  <a:pt x="315" y="3754"/>
                </a:cubicBezTo>
                <a:cubicBezTo>
                  <a:pt x="2936" y="3754"/>
                  <a:pt x="2936" y="3754"/>
                  <a:pt x="2936" y="3754"/>
                </a:cubicBezTo>
                <a:cubicBezTo>
                  <a:pt x="3130" y="3754"/>
                  <a:pt x="3250" y="3543"/>
                  <a:pt x="3150" y="3376"/>
                </a:cubicBezTo>
                <a:cubicBezTo>
                  <a:pt x="2037" y="1437"/>
                  <a:pt x="2037" y="1437"/>
                  <a:pt x="2037" y="1437"/>
                </a:cubicBezTo>
                <a:cubicBezTo>
                  <a:pt x="2013" y="1397"/>
                  <a:pt x="2000" y="1352"/>
                  <a:pt x="2000" y="1306"/>
                </a:cubicBezTo>
                <a:cubicBezTo>
                  <a:pt x="2000" y="0"/>
                  <a:pt x="2000" y="0"/>
                  <a:pt x="2000" y="0"/>
                </a:cubicBezTo>
                <a:cubicBezTo>
                  <a:pt x="2376" y="0"/>
                  <a:pt x="2376" y="0"/>
                  <a:pt x="2376" y="0"/>
                </a:cubicBezTo>
                <a:moveTo>
                  <a:pt x="874" y="3254"/>
                </a:moveTo>
                <a:cubicBezTo>
                  <a:pt x="1124" y="3254"/>
                  <a:pt x="1124" y="3254"/>
                  <a:pt x="1124" y="3254"/>
                </a:cubicBezTo>
                <a:moveTo>
                  <a:pt x="1375" y="2905"/>
                </a:moveTo>
                <a:cubicBezTo>
                  <a:pt x="1625" y="2905"/>
                  <a:pt x="1625" y="2905"/>
                  <a:pt x="1625" y="2905"/>
                </a:cubicBezTo>
                <a:moveTo>
                  <a:pt x="874" y="2601"/>
                </a:moveTo>
                <a:cubicBezTo>
                  <a:pt x="1124" y="2601"/>
                  <a:pt x="1124" y="2601"/>
                  <a:pt x="1124" y="2601"/>
                </a:cubicBezTo>
                <a:moveTo>
                  <a:pt x="1875" y="2655"/>
                </a:moveTo>
                <a:cubicBezTo>
                  <a:pt x="2125" y="2655"/>
                  <a:pt x="2125" y="2655"/>
                  <a:pt x="2125" y="2655"/>
                </a:cubicBezTo>
                <a:moveTo>
                  <a:pt x="2376" y="3254"/>
                </a:moveTo>
                <a:cubicBezTo>
                  <a:pt x="2626" y="3254"/>
                  <a:pt x="2626" y="3254"/>
                  <a:pt x="2626" y="3254"/>
                </a:cubicBezTo>
                <a:moveTo>
                  <a:pt x="1625" y="3375"/>
                </a:moveTo>
                <a:cubicBezTo>
                  <a:pt x="1875" y="3375"/>
                  <a:pt x="1875" y="3375"/>
                  <a:pt x="1875" y="3375"/>
                </a:cubicBezTo>
              </a:path>
            </a:pathLst>
          </a:custGeom>
          <a:noFill/>
          <a:ln w="1587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Compare_F057" title="Icon of a counterweight scale">
            <a:extLst>
              <a:ext uri="{FF2B5EF4-FFF2-40B4-BE49-F238E27FC236}">
                <a16:creationId xmlns:a16="http://schemas.microsoft.com/office/drawing/2014/main" id="{71EEAFC1-3ACF-4BAB-9AEC-F7CAE80ADE2D}"/>
              </a:ext>
            </a:extLst>
          </p:cNvPr>
          <p:cNvSpPr>
            <a:spLocks noChangeAspect="1" noEditPoints="1"/>
          </p:cNvSpPr>
          <p:nvPr/>
        </p:nvSpPr>
        <p:spPr bwMode="auto">
          <a:xfrm>
            <a:off x="6520873" y="2846500"/>
            <a:ext cx="354199" cy="365760"/>
          </a:xfrm>
          <a:custGeom>
            <a:avLst/>
            <a:gdLst>
              <a:gd name="T0" fmla="*/ 0 w 3750"/>
              <a:gd name="T1" fmla="*/ 371 h 3871"/>
              <a:gd name="T2" fmla="*/ 3750 w 3750"/>
              <a:gd name="T3" fmla="*/ 371 h 3871"/>
              <a:gd name="T4" fmla="*/ 1874 w 3750"/>
              <a:gd name="T5" fmla="*/ 0 h 3871"/>
              <a:gd name="T6" fmla="*/ 1874 w 3750"/>
              <a:gd name="T7" fmla="*/ 3352 h 3871"/>
              <a:gd name="T8" fmla="*/ 0 w 3750"/>
              <a:gd name="T9" fmla="*/ 1871 h 3871"/>
              <a:gd name="T10" fmla="*/ 1500 w 3750"/>
              <a:gd name="T11" fmla="*/ 1871 h 3871"/>
              <a:gd name="T12" fmla="*/ 2250 w 3750"/>
              <a:gd name="T13" fmla="*/ 1871 h 3871"/>
              <a:gd name="T14" fmla="*/ 3750 w 3750"/>
              <a:gd name="T15" fmla="*/ 1871 h 3871"/>
              <a:gd name="T16" fmla="*/ 250 w 3750"/>
              <a:gd name="T17" fmla="*/ 3871 h 3871"/>
              <a:gd name="T18" fmla="*/ 3500 w 3750"/>
              <a:gd name="T19" fmla="*/ 3871 h 3871"/>
              <a:gd name="T20" fmla="*/ 3116 w 3750"/>
              <a:gd name="T21" fmla="*/ 3869 h 3871"/>
              <a:gd name="T22" fmla="*/ 634 w 3750"/>
              <a:gd name="T23" fmla="*/ 3869 h 3871"/>
              <a:gd name="T24" fmla="*/ 138 w 3750"/>
              <a:gd name="T25" fmla="*/ 1871 h 3871"/>
              <a:gd name="T26" fmla="*/ 750 w 3750"/>
              <a:gd name="T27" fmla="*/ 2371 h 3871"/>
              <a:gd name="T28" fmla="*/ 1362 w 3750"/>
              <a:gd name="T29" fmla="*/ 1872 h 3871"/>
              <a:gd name="T30" fmla="*/ 2388 w 3750"/>
              <a:gd name="T31" fmla="*/ 1871 h 3871"/>
              <a:gd name="T32" fmla="*/ 3000 w 3750"/>
              <a:gd name="T33" fmla="*/ 2371 h 3871"/>
              <a:gd name="T34" fmla="*/ 3612 w 3750"/>
              <a:gd name="T35" fmla="*/ 1872 h 3871"/>
              <a:gd name="T36" fmla="*/ 764 w 3750"/>
              <a:gd name="T37" fmla="*/ 371 h 3871"/>
              <a:gd name="T38" fmla="*/ 736 w 3750"/>
              <a:gd name="T39" fmla="*/ 371 h 3871"/>
              <a:gd name="T40" fmla="*/ 313 w 3750"/>
              <a:gd name="T41" fmla="*/ 1871 h 3871"/>
              <a:gd name="T42" fmla="*/ 1188 w 3750"/>
              <a:gd name="T43" fmla="*/ 1871 h 3871"/>
              <a:gd name="T44" fmla="*/ 764 w 3750"/>
              <a:gd name="T45" fmla="*/ 371 h 3871"/>
              <a:gd name="T46" fmla="*/ 3014 w 3750"/>
              <a:gd name="T47" fmla="*/ 371 h 3871"/>
              <a:gd name="T48" fmla="*/ 2986 w 3750"/>
              <a:gd name="T49" fmla="*/ 371 h 3871"/>
              <a:gd name="T50" fmla="*/ 2563 w 3750"/>
              <a:gd name="T51" fmla="*/ 1871 h 3871"/>
              <a:gd name="T52" fmla="*/ 3438 w 3750"/>
              <a:gd name="T53" fmla="*/ 1871 h 3871"/>
              <a:gd name="T54" fmla="*/ 3014 w 3750"/>
              <a:gd name="T55" fmla="*/ 371 h 38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750" h="3871">
                <a:moveTo>
                  <a:pt x="0" y="371"/>
                </a:moveTo>
                <a:cubicBezTo>
                  <a:pt x="3750" y="371"/>
                  <a:pt x="3750" y="371"/>
                  <a:pt x="3750" y="371"/>
                </a:cubicBezTo>
                <a:moveTo>
                  <a:pt x="1874" y="0"/>
                </a:moveTo>
                <a:cubicBezTo>
                  <a:pt x="1874" y="3352"/>
                  <a:pt x="1874" y="3352"/>
                  <a:pt x="1874" y="3352"/>
                </a:cubicBezTo>
                <a:moveTo>
                  <a:pt x="0" y="1871"/>
                </a:moveTo>
                <a:cubicBezTo>
                  <a:pt x="1500" y="1871"/>
                  <a:pt x="1500" y="1871"/>
                  <a:pt x="1500" y="1871"/>
                </a:cubicBezTo>
                <a:moveTo>
                  <a:pt x="2250" y="1871"/>
                </a:moveTo>
                <a:cubicBezTo>
                  <a:pt x="3750" y="1871"/>
                  <a:pt x="3750" y="1871"/>
                  <a:pt x="3750" y="1871"/>
                </a:cubicBezTo>
                <a:moveTo>
                  <a:pt x="250" y="3871"/>
                </a:moveTo>
                <a:cubicBezTo>
                  <a:pt x="3500" y="3871"/>
                  <a:pt x="3500" y="3871"/>
                  <a:pt x="3500" y="3871"/>
                </a:cubicBezTo>
                <a:moveTo>
                  <a:pt x="3116" y="3869"/>
                </a:moveTo>
                <a:cubicBezTo>
                  <a:pt x="2430" y="3184"/>
                  <a:pt x="1320" y="3184"/>
                  <a:pt x="634" y="3869"/>
                </a:cubicBezTo>
                <a:moveTo>
                  <a:pt x="138" y="1871"/>
                </a:moveTo>
                <a:cubicBezTo>
                  <a:pt x="195" y="2156"/>
                  <a:pt x="448" y="2371"/>
                  <a:pt x="750" y="2371"/>
                </a:cubicBezTo>
                <a:cubicBezTo>
                  <a:pt x="1052" y="2371"/>
                  <a:pt x="1304" y="2157"/>
                  <a:pt x="1362" y="1872"/>
                </a:cubicBezTo>
                <a:moveTo>
                  <a:pt x="2388" y="1871"/>
                </a:moveTo>
                <a:cubicBezTo>
                  <a:pt x="2446" y="2156"/>
                  <a:pt x="2698" y="2371"/>
                  <a:pt x="3000" y="2371"/>
                </a:cubicBezTo>
                <a:cubicBezTo>
                  <a:pt x="3302" y="2371"/>
                  <a:pt x="3554" y="2157"/>
                  <a:pt x="3612" y="1872"/>
                </a:cubicBezTo>
                <a:moveTo>
                  <a:pt x="764" y="371"/>
                </a:moveTo>
                <a:cubicBezTo>
                  <a:pt x="736" y="371"/>
                  <a:pt x="736" y="371"/>
                  <a:pt x="736" y="371"/>
                </a:cubicBezTo>
                <a:cubicBezTo>
                  <a:pt x="313" y="1871"/>
                  <a:pt x="313" y="1871"/>
                  <a:pt x="313" y="1871"/>
                </a:cubicBezTo>
                <a:cubicBezTo>
                  <a:pt x="1188" y="1871"/>
                  <a:pt x="1188" y="1871"/>
                  <a:pt x="1188" y="1871"/>
                </a:cubicBezTo>
                <a:cubicBezTo>
                  <a:pt x="1188" y="1871"/>
                  <a:pt x="791" y="461"/>
                  <a:pt x="764" y="371"/>
                </a:cubicBezTo>
                <a:close/>
                <a:moveTo>
                  <a:pt x="3014" y="371"/>
                </a:moveTo>
                <a:cubicBezTo>
                  <a:pt x="2986" y="371"/>
                  <a:pt x="2986" y="371"/>
                  <a:pt x="2986" y="371"/>
                </a:cubicBezTo>
                <a:cubicBezTo>
                  <a:pt x="2563" y="1871"/>
                  <a:pt x="2563" y="1871"/>
                  <a:pt x="2563" y="1871"/>
                </a:cubicBezTo>
                <a:cubicBezTo>
                  <a:pt x="3438" y="1871"/>
                  <a:pt x="3438" y="1871"/>
                  <a:pt x="3438" y="1871"/>
                </a:cubicBezTo>
                <a:cubicBezTo>
                  <a:pt x="3438" y="1871"/>
                  <a:pt x="3041" y="461"/>
                  <a:pt x="3014" y="371"/>
                </a:cubicBezTo>
                <a:close/>
              </a:path>
            </a:pathLst>
          </a:custGeom>
          <a:noFill/>
          <a:ln w="1587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lin ang="5400000" scaled="1"/>
              </a:gradFill>
            </a:endParaRPr>
          </a:p>
        </p:txBody>
      </p:sp>
      <p:sp>
        <p:nvSpPr>
          <p:cNvPr id="36" name="Broadcasting_F1B5" title="Icon of a communication dish with signal lines">
            <a:extLst>
              <a:ext uri="{FF2B5EF4-FFF2-40B4-BE49-F238E27FC236}">
                <a16:creationId xmlns:a16="http://schemas.microsoft.com/office/drawing/2014/main" id="{3148AE23-0ECB-43FE-859A-05EE74573521}"/>
              </a:ext>
            </a:extLst>
          </p:cNvPr>
          <p:cNvSpPr>
            <a:spLocks noChangeAspect="1" noEditPoints="1"/>
          </p:cNvSpPr>
          <p:nvPr/>
        </p:nvSpPr>
        <p:spPr bwMode="auto">
          <a:xfrm>
            <a:off x="3634817" y="2846500"/>
            <a:ext cx="365590" cy="365760"/>
          </a:xfrm>
          <a:custGeom>
            <a:avLst/>
            <a:gdLst>
              <a:gd name="T0" fmla="*/ 1786 w 3913"/>
              <a:gd name="T1" fmla="*/ 2127 h 3913"/>
              <a:gd name="T2" fmla="*/ 2198 w 3913"/>
              <a:gd name="T3" fmla="*/ 1715 h 3913"/>
              <a:gd name="T4" fmla="*/ 2286 w 3913"/>
              <a:gd name="T5" fmla="*/ 1502 h 3913"/>
              <a:gd name="T6" fmla="*/ 2161 w 3913"/>
              <a:gd name="T7" fmla="*/ 1627 h 3913"/>
              <a:gd name="T8" fmla="*/ 2286 w 3913"/>
              <a:gd name="T9" fmla="*/ 1752 h 3913"/>
              <a:gd name="T10" fmla="*/ 2411 w 3913"/>
              <a:gd name="T11" fmla="*/ 1627 h 3913"/>
              <a:gd name="T12" fmla="*/ 2286 w 3913"/>
              <a:gd name="T13" fmla="*/ 1502 h 3913"/>
              <a:gd name="T14" fmla="*/ 3162 w 3913"/>
              <a:gd name="T15" fmla="*/ 1877 h 3913"/>
              <a:gd name="T16" fmla="*/ 2036 w 3913"/>
              <a:gd name="T17" fmla="*/ 751 h 3913"/>
              <a:gd name="T18" fmla="*/ 3913 w 3913"/>
              <a:gd name="T19" fmla="*/ 1877 h 3913"/>
              <a:gd name="T20" fmla="*/ 2036 w 3913"/>
              <a:gd name="T21" fmla="*/ 0 h 3913"/>
              <a:gd name="T22" fmla="*/ 636 w 3913"/>
              <a:gd name="T23" fmla="*/ 977 h 3913"/>
              <a:gd name="T24" fmla="*/ 636 w 3913"/>
              <a:gd name="T25" fmla="*/ 3277 h 3913"/>
              <a:gd name="T26" fmla="*/ 2936 w 3913"/>
              <a:gd name="T27" fmla="*/ 3277 h 3913"/>
              <a:gd name="T28" fmla="*/ 636 w 3913"/>
              <a:gd name="T29" fmla="*/ 977 h 39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913" h="3913">
                <a:moveTo>
                  <a:pt x="1786" y="2127"/>
                </a:moveTo>
                <a:cubicBezTo>
                  <a:pt x="2198" y="1715"/>
                  <a:pt x="2198" y="1715"/>
                  <a:pt x="2198" y="1715"/>
                </a:cubicBezTo>
                <a:moveTo>
                  <a:pt x="2286" y="1502"/>
                </a:moveTo>
                <a:cubicBezTo>
                  <a:pt x="2217" y="1502"/>
                  <a:pt x="2161" y="1558"/>
                  <a:pt x="2161" y="1627"/>
                </a:cubicBezTo>
                <a:cubicBezTo>
                  <a:pt x="2161" y="1696"/>
                  <a:pt x="2217" y="1752"/>
                  <a:pt x="2286" y="1752"/>
                </a:cubicBezTo>
                <a:cubicBezTo>
                  <a:pt x="2355" y="1752"/>
                  <a:pt x="2411" y="1696"/>
                  <a:pt x="2411" y="1627"/>
                </a:cubicBezTo>
                <a:cubicBezTo>
                  <a:pt x="2411" y="1558"/>
                  <a:pt x="2355" y="1502"/>
                  <a:pt x="2286" y="1502"/>
                </a:cubicBezTo>
                <a:close/>
                <a:moveTo>
                  <a:pt x="3162" y="1877"/>
                </a:moveTo>
                <a:cubicBezTo>
                  <a:pt x="3162" y="1255"/>
                  <a:pt x="2658" y="751"/>
                  <a:pt x="2036" y="751"/>
                </a:cubicBezTo>
                <a:moveTo>
                  <a:pt x="3913" y="1877"/>
                </a:moveTo>
                <a:cubicBezTo>
                  <a:pt x="3913" y="840"/>
                  <a:pt x="3073" y="0"/>
                  <a:pt x="2036" y="0"/>
                </a:cubicBezTo>
                <a:moveTo>
                  <a:pt x="636" y="977"/>
                </a:moveTo>
                <a:cubicBezTo>
                  <a:pt x="0" y="1612"/>
                  <a:pt x="0" y="2642"/>
                  <a:pt x="636" y="3277"/>
                </a:cubicBezTo>
                <a:cubicBezTo>
                  <a:pt x="1271" y="3913"/>
                  <a:pt x="2301" y="3913"/>
                  <a:pt x="2936" y="3277"/>
                </a:cubicBezTo>
                <a:lnTo>
                  <a:pt x="636" y="977"/>
                </a:lnTo>
                <a:close/>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lin ang="5400000" scaled="1"/>
              </a:gradFill>
            </a:endParaRPr>
          </a:p>
        </p:txBody>
      </p:sp>
      <p:sp>
        <p:nvSpPr>
          <p:cNvPr id="37" name="Airplane_E709" title="Icon of an airplane">
            <a:extLst>
              <a:ext uri="{FF2B5EF4-FFF2-40B4-BE49-F238E27FC236}">
                <a16:creationId xmlns:a16="http://schemas.microsoft.com/office/drawing/2014/main" id="{C3AA6F14-C244-4AA5-99EB-6727E6CE601E}"/>
              </a:ext>
            </a:extLst>
          </p:cNvPr>
          <p:cNvSpPr>
            <a:spLocks noChangeAspect="1"/>
          </p:cNvSpPr>
          <p:nvPr/>
        </p:nvSpPr>
        <p:spPr bwMode="auto">
          <a:xfrm>
            <a:off x="4597241" y="2846500"/>
            <a:ext cx="360982" cy="365760"/>
          </a:xfrm>
          <a:custGeom>
            <a:avLst/>
            <a:gdLst>
              <a:gd name="T0" fmla="*/ 1002 w 3707"/>
              <a:gd name="T1" fmla="*/ 3755 h 3755"/>
              <a:gd name="T2" fmla="*/ 1502 w 3707"/>
              <a:gd name="T3" fmla="*/ 2253 h 3755"/>
              <a:gd name="T4" fmla="*/ 751 w 3707"/>
              <a:gd name="T5" fmla="*/ 2253 h 3755"/>
              <a:gd name="T6" fmla="*/ 625 w 3707"/>
              <a:gd name="T7" fmla="*/ 2503 h 3755"/>
              <a:gd name="T8" fmla="*/ 0 w 3707"/>
              <a:gd name="T9" fmla="*/ 2503 h 3755"/>
              <a:gd name="T10" fmla="*/ 209 w 3707"/>
              <a:gd name="T11" fmla="*/ 1877 h 3755"/>
              <a:gd name="T12" fmla="*/ 0 w 3707"/>
              <a:gd name="T13" fmla="*/ 1251 h 3755"/>
              <a:gd name="T14" fmla="*/ 625 w 3707"/>
              <a:gd name="T15" fmla="*/ 1251 h 3755"/>
              <a:gd name="T16" fmla="*/ 751 w 3707"/>
              <a:gd name="T17" fmla="*/ 1502 h 3755"/>
              <a:gd name="T18" fmla="*/ 1502 w 3707"/>
              <a:gd name="T19" fmla="*/ 1502 h 3755"/>
              <a:gd name="T20" fmla="*/ 1002 w 3707"/>
              <a:gd name="T21" fmla="*/ 0 h 3755"/>
              <a:gd name="T22" fmla="*/ 1627 w 3707"/>
              <a:gd name="T23" fmla="*/ 0 h 3755"/>
              <a:gd name="T24" fmla="*/ 2378 w 3707"/>
              <a:gd name="T25" fmla="*/ 1502 h 3755"/>
              <a:gd name="T26" fmla="*/ 3331 w 3707"/>
              <a:gd name="T27" fmla="*/ 1502 h 3755"/>
              <a:gd name="T28" fmla="*/ 3707 w 3707"/>
              <a:gd name="T29" fmla="*/ 1877 h 3755"/>
              <a:gd name="T30" fmla="*/ 3331 w 3707"/>
              <a:gd name="T31" fmla="*/ 2253 h 3755"/>
              <a:gd name="T32" fmla="*/ 2378 w 3707"/>
              <a:gd name="T33" fmla="*/ 2253 h 3755"/>
              <a:gd name="T34" fmla="*/ 1627 w 3707"/>
              <a:gd name="T35" fmla="*/ 3755 h 3755"/>
              <a:gd name="T36" fmla="*/ 1002 w 3707"/>
              <a:gd name="T37" fmla="*/ 3755 h 3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707" h="3755">
                <a:moveTo>
                  <a:pt x="1002" y="3755"/>
                </a:moveTo>
                <a:cubicBezTo>
                  <a:pt x="1502" y="2253"/>
                  <a:pt x="1502" y="2253"/>
                  <a:pt x="1502" y="2253"/>
                </a:cubicBezTo>
                <a:cubicBezTo>
                  <a:pt x="751" y="2253"/>
                  <a:pt x="751" y="2253"/>
                  <a:pt x="751" y="2253"/>
                </a:cubicBezTo>
                <a:cubicBezTo>
                  <a:pt x="625" y="2503"/>
                  <a:pt x="625" y="2503"/>
                  <a:pt x="625" y="2503"/>
                </a:cubicBezTo>
                <a:cubicBezTo>
                  <a:pt x="0" y="2503"/>
                  <a:pt x="0" y="2503"/>
                  <a:pt x="0" y="2503"/>
                </a:cubicBezTo>
                <a:cubicBezTo>
                  <a:pt x="209" y="1877"/>
                  <a:pt x="209" y="1877"/>
                  <a:pt x="209" y="1877"/>
                </a:cubicBezTo>
                <a:cubicBezTo>
                  <a:pt x="0" y="1251"/>
                  <a:pt x="0" y="1251"/>
                  <a:pt x="0" y="1251"/>
                </a:cubicBezTo>
                <a:cubicBezTo>
                  <a:pt x="625" y="1251"/>
                  <a:pt x="625" y="1251"/>
                  <a:pt x="625" y="1251"/>
                </a:cubicBezTo>
                <a:cubicBezTo>
                  <a:pt x="751" y="1502"/>
                  <a:pt x="751" y="1502"/>
                  <a:pt x="751" y="1502"/>
                </a:cubicBezTo>
                <a:cubicBezTo>
                  <a:pt x="1502" y="1502"/>
                  <a:pt x="1502" y="1502"/>
                  <a:pt x="1502" y="1502"/>
                </a:cubicBezTo>
                <a:cubicBezTo>
                  <a:pt x="1002" y="0"/>
                  <a:pt x="1002" y="0"/>
                  <a:pt x="1002" y="0"/>
                </a:cubicBezTo>
                <a:cubicBezTo>
                  <a:pt x="1627" y="0"/>
                  <a:pt x="1627" y="0"/>
                  <a:pt x="1627" y="0"/>
                </a:cubicBezTo>
                <a:cubicBezTo>
                  <a:pt x="2378" y="1502"/>
                  <a:pt x="2378" y="1502"/>
                  <a:pt x="2378" y="1502"/>
                </a:cubicBezTo>
                <a:cubicBezTo>
                  <a:pt x="3331" y="1502"/>
                  <a:pt x="3331" y="1502"/>
                  <a:pt x="3331" y="1502"/>
                </a:cubicBezTo>
                <a:cubicBezTo>
                  <a:pt x="3538" y="1502"/>
                  <a:pt x="3707" y="1670"/>
                  <a:pt x="3707" y="1877"/>
                </a:cubicBezTo>
                <a:cubicBezTo>
                  <a:pt x="3707" y="2084"/>
                  <a:pt x="3538" y="2253"/>
                  <a:pt x="3331" y="2253"/>
                </a:cubicBezTo>
                <a:cubicBezTo>
                  <a:pt x="2378" y="2253"/>
                  <a:pt x="2378" y="2253"/>
                  <a:pt x="2378" y="2253"/>
                </a:cubicBezTo>
                <a:cubicBezTo>
                  <a:pt x="1627" y="3755"/>
                  <a:pt x="1627" y="3755"/>
                  <a:pt x="1627" y="3755"/>
                </a:cubicBezTo>
                <a:lnTo>
                  <a:pt x="1002" y="3755"/>
                </a:lnTo>
                <a:close/>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lin ang="5400000" scaled="1"/>
              </a:gradFill>
            </a:endParaRPr>
          </a:p>
        </p:txBody>
      </p:sp>
      <p:sp>
        <p:nvSpPr>
          <p:cNvPr id="38" name="News_E900" title="Icon of a newspaper">
            <a:extLst>
              <a:ext uri="{FF2B5EF4-FFF2-40B4-BE49-F238E27FC236}">
                <a16:creationId xmlns:a16="http://schemas.microsoft.com/office/drawing/2014/main" id="{A2CF4BFE-D914-4BA4-8351-54632A4C5B43}"/>
              </a:ext>
            </a:extLst>
          </p:cNvPr>
          <p:cNvSpPr>
            <a:spLocks noChangeAspect="1" noEditPoints="1"/>
          </p:cNvSpPr>
          <p:nvPr/>
        </p:nvSpPr>
        <p:spPr bwMode="auto">
          <a:xfrm>
            <a:off x="10337474" y="1977647"/>
            <a:ext cx="411480" cy="274662"/>
          </a:xfrm>
          <a:custGeom>
            <a:avLst/>
            <a:gdLst>
              <a:gd name="T0" fmla="*/ 3240 w 3738"/>
              <a:gd name="T1" fmla="*/ 0 h 2493"/>
              <a:gd name="T2" fmla="*/ 3240 w 3738"/>
              <a:gd name="T3" fmla="*/ 499 h 2493"/>
              <a:gd name="T4" fmla="*/ 3738 w 3738"/>
              <a:gd name="T5" fmla="*/ 499 h 2493"/>
              <a:gd name="T6" fmla="*/ 3738 w 3738"/>
              <a:gd name="T7" fmla="*/ 2119 h 2493"/>
              <a:gd name="T8" fmla="*/ 3365 w 3738"/>
              <a:gd name="T9" fmla="*/ 2493 h 2493"/>
              <a:gd name="T10" fmla="*/ 361 w 3738"/>
              <a:gd name="T11" fmla="*/ 2493 h 2493"/>
              <a:gd name="T12" fmla="*/ 0 w 3738"/>
              <a:gd name="T13" fmla="*/ 2132 h 2493"/>
              <a:gd name="T14" fmla="*/ 0 w 3738"/>
              <a:gd name="T15" fmla="*/ 0 h 2493"/>
              <a:gd name="T16" fmla="*/ 3240 w 3738"/>
              <a:gd name="T17" fmla="*/ 0 h 2493"/>
              <a:gd name="T18" fmla="*/ 3240 w 3738"/>
              <a:gd name="T19" fmla="*/ 499 h 2493"/>
              <a:gd name="T20" fmla="*/ 3240 w 3738"/>
              <a:gd name="T21" fmla="*/ 1994 h 2493"/>
              <a:gd name="T22" fmla="*/ 2866 w 3738"/>
              <a:gd name="T23" fmla="*/ 499 h 2493"/>
              <a:gd name="T24" fmla="*/ 374 w 3738"/>
              <a:gd name="T25" fmla="*/ 499 h 2493"/>
              <a:gd name="T26" fmla="*/ 2866 w 3738"/>
              <a:gd name="T27" fmla="*/ 1994 h 2493"/>
              <a:gd name="T28" fmla="*/ 1869 w 3738"/>
              <a:gd name="T29" fmla="*/ 1994 h 2493"/>
              <a:gd name="T30" fmla="*/ 2866 w 3738"/>
              <a:gd name="T31" fmla="*/ 1496 h 2493"/>
              <a:gd name="T32" fmla="*/ 1869 w 3738"/>
              <a:gd name="T33" fmla="*/ 1496 h 2493"/>
              <a:gd name="T34" fmla="*/ 2866 w 3738"/>
              <a:gd name="T35" fmla="*/ 997 h 2493"/>
              <a:gd name="T36" fmla="*/ 1869 w 3738"/>
              <a:gd name="T37" fmla="*/ 997 h 2493"/>
              <a:gd name="T38" fmla="*/ 498 w 3738"/>
              <a:gd name="T39" fmla="*/ 1994 h 2493"/>
              <a:gd name="T40" fmla="*/ 1495 w 3738"/>
              <a:gd name="T41" fmla="*/ 1994 h 2493"/>
              <a:gd name="T42" fmla="*/ 1495 w 3738"/>
              <a:gd name="T43" fmla="*/ 992 h 2493"/>
              <a:gd name="T44" fmla="*/ 498 w 3738"/>
              <a:gd name="T45" fmla="*/ 992 h 2493"/>
              <a:gd name="T46" fmla="*/ 498 w 3738"/>
              <a:gd name="T47" fmla="*/ 1994 h 24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738" h="2493">
                <a:moveTo>
                  <a:pt x="3240" y="0"/>
                </a:moveTo>
                <a:cubicBezTo>
                  <a:pt x="3240" y="499"/>
                  <a:pt x="3240" y="499"/>
                  <a:pt x="3240" y="499"/>
                </a:cubicBezTo>
                <a:cubicBezTo>
                  <a:pt x="3738" y="499"/>
                  <a:pt x="3738" y="499"/>
                  <a:pt x="3738" y="499"/>
                </a:cubicBezTo>
                <a:cubicBezTo>
                  <a:pt x="3738" y="2119"/>
                  <a:pt x="3738" y="2119"/>
                  <a:pt x="3738" y="2119"/>
                </a:cubicBezTo>
                <a:cubicBezTo>
                  <a:pt x="3738" y="2325"/>
                  <a:pt x="3571" y="2493"/>
                  <a:pt x="3365" y="2493"/>
                </a:cubicBezTo>
                <a:cubicBezTo>
                  <a:pt x="361" y="2493"/>
                  <a:pt x="361" y="2493"/>
                  <a:pt x="361" y="2493"/>
                </a:cubicBezTo>
                <a:cubicBezTo>
                  <a:pt x="161" y="2493"/>
                  <a:pt x="0" y="2331"/>
                  <a:pt x="0" y="2132"/>
                </a:cubicBezTo>
                <a:cubicBezTo>
                  <a:pt x="0" y="0"/>
                  <a:pt x="0" y="0"/>
                  <a:pt x="0" y="0"/>
                </a:cubicBezTo>
                <a:lnTo>
                  <a:pt x="3240" y="0"/>
                </a:lnTo>
                <a:close/>
                <a:moveTo>
                  <a:pt x="3240" y="499"/>
                </a:moveTo>
                <a:cubicBezTo>
                  <a:pt x="3240" y="1994"/>
                  <a:pt x="3240" y="1994"/>
                  <a:pt x="3240" y="1994"/>
                </a:cubicBezTo>
                <a:moveTo>
                  <a:pt x="2866" y="499"/>
                </a:moveTo>
                <a:cubicBezTo>
                  <a:pt x="374" y="499"/>
                  <a:pt x="374" y="499"/>
                  <a:pt x="374" y="499"/>
                </a:cubicBezTo>
                <a:moveTo>
                  <a:pt x="2866" y="1994"/>
                </a:moveTo>
                <a:cubicBezTo>
                  <a:pt x="1869" y="1994"/>
                  <a:pt x="1869" y="1994"/>
                  <a:pt x="1869" y="1994"/>
                </a:cubicBezTo>
                <a:moveTo>
                  <a:pt x="2866" y="1496"/>
                </a:moveTo>
                <a:cubicBezTo>
                  <a:pt x="1869" y="1496"/>
                  <a:pt x="1869" y="1496"/>
                  <a:pt x="1869" y="1496"/>
                </a:cubicBezTo>
                <a:moveTo>
                  <a:pt x="2866" y="997"/>
                </a:moveTo>
                <a:cubicBezTo>
                  <a:pt x="1869" y="997"/>
                  <a:pt x="1869" y="997"/>
                  <a:pt x="1869" y="997"/>
                </a:cubicBezTo>
                <a:moveTo>
                  <a:pt x="498" y="1994"/>
                </a:moveTo>
                <a:cubicBezTo>
                  <a:pt x="1495" y="1994"/>
                  <a:pt x="1495" y="1994"/>
                  <a:pt x="1495" y="1994"/>
                </a:cubicBezTo>
                <a:cubicBezTo>
                  <a:pt x="1495" y="992"/>
                  <a:pt x="1495" y="992"/>
                  <a:pt x="1495" y="992"/>
                </a:cubicBezTo>
                <a:cubicBezTo>
                  <a:pt x="498" y="992"/>
                  <a:pt x="498" y="992"/>
                  <a:pt x="498" y="992"/>
                </a:cubicBezTo>
                <a:lnTo>
                  <a:pt x="498" y="1994"/>
                </a:lnTo>
                <a:close/>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lin ang="5400000" scaled="1"/>
              </a:gradFill>
            </a:endParaRPr>
          </a:p>
        </p:txBody>
      </p:sp>
      <p:sp>
        <p:nvSpPr>
          <p:cNvPr id="39" name="sports" title="Icon of a rugby ball and soccer ball">
            <a:extLst>
              <a:ext uri="{FF2B5EF4-FFF2-40B4-BE49-F238E27FC236}">
                <a16:creationId xmlns:a16="http://schemas.microsoft.com/office/drawing/2014/main" id="{C87837EC-C743-4DE3-B441-6ABE9F15CFFD}"/>
              </a:ext>
            </a:extLst>
          </p:cNvPr>
          <p:cNvSpPr>
            <a:spLocks noChangeAspect="1" noEditPoints="1"/>
          </p:cNvSpPr>
          <p:nvPr/>
        </p:nvSpPr>
        <p:spPr bwMode="auto">
          <a:xfrm>
            <a:off x="11319267" y="1932098"/>
            <a:ext cx="368135" cy="365760"/>
          </a:xfrm>
          <a:custGeom>
            <a:avLst/>
            <a:gdLst>
              <a:gd name="T0" fmla="*/ 75 w 349"/>
              <a:gd name="T1" fmla="*/ 123 h 348"/>
              <a:gd name="T2" fmla="*/ 212 w 349"/>
              <a:gd name="T3" fmla="*/ 0 h 348"/>
              <a:gd name="T4" fmla="*/ 349 w 349"/>
              <a:gd name="T5" fmla="*/ 137 h 348"/>
              <a:gd name="T6" fmla="*/ 222 w 349"/>
              <a:gd name="T7" fmla="*/ 274 h 348"/>
              <a:gd name="T8" fmla="*/ 21 w 349"/>
              <a:gd name="T9" fmla="*/ 139 h 348"/>
              <a:gd name="T10" fmla="*/ 62 w 349"/>
              <a:gd name="T11" fmla="*/ 288 h 348"/>
              <a:gd name="T12" fmla="*/ 212 w 349"/>
              <a:gd name="T13" fmla="*/ 329 h 348"/>
              <a:gd name="T14" fmla="*/ 171 w 349"/>
              <a:gd name="T15" fmla="*/ 180 h 348"/>
              <a:gd name="T16" fmla="*/ 21 w 349"/>
              <a:gd name="T17" fmla="*/ 139 h 348"/>
              <a:gd name="T18" fmla="*/ 92 w 349"/>
              <a:gd name="T19" fmla="*/ 211 h 348"/>
              <a:gd name="T20" fmla="*/ 138 w 349"/>
              <a:gd name="T21" fmla="*/ 256 h 348"/>
              <a:gd name="T22" fmla="*/ 75 w 349"/>
              <a:gd name="T23" fmla="*/ 123 h 348"/>
              <a:gd name="T24" fmla="*/ 74 w 349"/>
              <a:gd name="T25" fmla="*/ 128 h 348"/>
              <a:gd name="T26" fmla="*/ 161 w 349"/>
              <a:gd name="T27" fmla="*/ 123 h 348"/>
              <a:gd name="T28" fmla="*/ 179 w 349"/>
              <a:gd name="T29" fmla="*/ 175 h 348"/>
              <a:gd name="T30" fmla="*/ 245 w 349"/>
              <a:gd name="T31" fmla="*/ 175 h 348"/>
              <a:gd name="T32" fmla="*/ 262 w 349"/>
              <a:gd name="T33" fmla="*/ 123 h 348"/>
              <a:gd name="T34" fmla="*/ 212 w 349"/>
              <a:gd name="T35" fmla="*/ 85 h 348"/>
              <a:gd name="T36" fmla="*/ 161 w 349"/>
              <a:gd name="T37" fmla="*/ 123 h 348"/>
              <a:gd name="T38" fmla="*/ 162 w 349"/>
              <a:gd name="T39" fmla="*/ 8 h 348"/>
              <a:gd name="T40" fmla="*/ 212 w 349"/>
              <a:gd name="T41" fmla="*/ 41 h 348"/>
              <a:gd name="T42" fmla="*/ 261 w 349"/>
              <a:gd name="T43" fmla="*/ 8 h 348"/>
              <a:gd name="T44" fmla="*/ 212 w 349"/>
              <a:gd name="T45" fmla="*/ 85 h 348"/>
              <a:gd name="T46" fmla="*/ 212 w 349"/>
              <a:gd name="T47" fmla="*/ 39 h 348"/>
              <a:gd name="T48" fmla="*/ 262 w 349"/>
              <a:gd name="T49" fmla="*/ 123 h 348"/>
              <a:gd name="T50" fmla="*/ 307 w 349"/>
              <a:gd name="T51" fmla="*/ 113 h 348"/>
              <a:gd name="T52" fmla="*/ 322 w 349"/>
              <a:gd name="T53" fmla="*/ 56 h 348"/>
              <a:gd name="T54" fmla="*/ 348 w 349"/>
              <a:gd name="T55" fmla="*/ 153 h 348"/>
              <a:gd name="T56" fmla="*/ 307 w 349"/>
              <a:gd name="T57" fmla="*/ 113 h 348"/>
              <a:gd name="T58" fmla="*/ 99 w 349"/>
              <a:gd name="T59" fmla="*/ 56 h 348"/>
              <a:gd name="T60" fmla="*/ 115 w 349"/>
              <a:gd name="T61" fmla="*/ 113 h 348"/>
              <a:gd name="T62" fmla="*/ 160 w 349"/>
              <a:gd name="T63" fmla="*/ 123 h 348"/>
              <a:gd name="T64" fmla="*/ 94 w 349"/>
              <a:gd name="T65" fmla="*/ 133 h 348"/>
              <a:gd name="T66" fmla="*/ 115 w 349"/>
              <a:gd name="T67" fmla="*/ 113 h 348"/>
              <a:gd name="T68" fmla="*/ 245 w 349"/>
              <a:gd name="T69" fmla="*/ 175 h 348"/>
              <a:gd name="T70" fmla="*/ 270 w 349"/>
              <a:gd name="T71" fmla="*/ 215 h 348"/>
              <a:gd name="T72" fmla="*/ 323 w 349"/>
              <a:gd name="T73" fmla="*/ 218 h 348"/>
              <a:gd name="T74" fmla="*/ 245 w 349"/>
              <a:gd name="T75" fmla="*/ 271 h 348"/>
              <a:gd name="T76" fmla="*/ 270 w 349"/>
              <a:gd name="T77" fmla="*/ 215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49" h="348">
                <a:moveTo>
                  <a:pt x="75" y="123"/>
                </a:moveTo>
                <a:cubicBezTo>
                  <a:pt x="82" y="54"/>
                  <a:pt x="140" y="0"/>
                  <a:pt x="212" y="0"/>
                </a:cubicBezTo>
                <a:cubicBezTo>
                  <a:pt x="288" y="0"/>
                  <a:pt x="349" y="61"/>
                  <a:pt x="349" y="137"/>
                </a:cubicBezTo>
                <a:cubicBezTo>
                  <a:pt x="349" y="210"/>
                  <a:pt x="293" y="269"/>
                  <a:pt x="222" y="274"/>
                </a:cubicBezTo>
                <a:moveTo>
                  <a:pt x="21" y="139"/>
                </a:moveTo>
                <a:cubicBezTo>
                  <a:pt x="0" y="160"/>
                  <a:pt x="10" y="236"/>
                  <a:pt x="62" y="288"/>
                </a:cubicBezTo>
                <a:cubicBezTo>
                  <a:pt x="115" y="341"/>
                  <a:pt x="192" y="348"/>
                  <a:pt x="212" y="329"/>
                </a:cubicBezTo>
                <a:cubicBezTo>
                  <a:pt x="232" y="309"/>
                  <a:pt x="223" y="232"/>
                  <a:pt x="171" y="180"/>
                </a:cubicBezTo>
                <a:cubicBezTo>
                  <a:pt x="118" y="127"/>
                  <a:pt x="45" y="115"/>
                  <a:pt x="21" y="139"/>
                </a:cubicBezTo>
                <a:close/>
                <a:moveTo>
                  <a:pt x="92" y="211"/>
                </a:moveTo>
                <a:cubicBezTo>
                  <a:pt x="138" y="256"/>
                  <a:pt x="138" y="256"/>
                  <a:pt x="138" y="256"/>
                </a:cubicBezTo>
                <a:moveTo>
                  <a:pt x="75" y="123"/>
                </a:moveTo>
                <a:cubicBezTo>
                  <a:pt x="75" y="125"/>
                  <a:pt x="74" y="128"/>
                  <a:pt x="74" y="128"/>
                </a:cubicBezTo>
                <a:moveTo>
                  <a:pt x="161" y="123"/>
                </a:moveTo>
                <a:cubicBezTo>
                  <a:pt x="179" y="175"/>
                  <a:pt x="179" y="175"/>
                  <a:pt x="179" y="175"/>
                </a:cubicBezTo>
                <a:cubicBezTo>
                  <a:pt x="245" y="175"/>
                  <a:pt x="245" y="175"/>
                  <a:pt x="245" y="175"/>
                </a:cubicBezTo>
                <a:cubicBezTo>
                  <a:pt x="262" y="123"/>
                  <a:pt x="262" y="123"/>
                  <a:pt x="262" y="123"/>
                </a:cubicBezTo>
                <a:cubicBezTo>
                  <a:pt x="212" y="85"/>
                  <a:pt x="212" y="85"/>
                  <a:pt x="212" y="85"/>
                </a:cubicBezTo>
                <a:lnTo>
                  <a:pt x="161" y="123"/>
                </a:lnTo>
                <a:close/>
                <a:moveTo>
                  <a:pt x="162" y="8"/>
                </a:moveTo>
                <a:cubicBezTo>
                  <a:pt x="212" y="41"/>
                  <a:pt x="212" y="41"/>
                  <a:pt x="212" y="41"/>
                </a:cubicBezTo>
                <a:cubicBezTo>
                  <a:pt x="261" y="8"/>
                  <a:pt x="261" y="8"/>
                  <a:pt x="261" y="8"/>
                </a:cubicBezTo>
                <a:moveTo>
                  <a:pt x="212" y="85"/>
                </a:moveTo>
                <a:cubicBezTo>
                  <a:pt x="212" y="39"/>
                  <a:pt x="212" y="39"/>
                  <a:pt x="212" y="39"/>
                </a:cubicBezTo>
                <a:moveTo>
                  <a:pt x="262" y="123"/>
                </a:moveTo>
                <a:cubicBezTo>
                  <a:pt x="307" y="113"/>
                  <a:pt x="307" y="113"/>
                  <a:pt x="307" y="113"/>
                </a:cubicBezTo>
                <a:cubicBezTo>
                  <a:pt x="322" y="56"/>
                  <a:pt x="322" y="56"/>
                  <a:pt x="322" y="56"/>
                </a:cubicBezTo>
                <a:moveTo>
                  <a:pt x="348" y="153"/>
                </a:moveTo>
                <a:cubicBezTo>
                  <a:pt x="307" y="113"/>
                  <a:pt x="307" y="113"/>
                  <a:pt x="307" y="113"/>
                </a:cubicBezTo>
                <a:moveTo>
                  <a:pt x="99" y="56"/>
                </a:moveTo>
                <a:cubicBezTo>
                  <a:pt x="115" y="113"/>
                  <a:pt x="115" y="113"/>
                  <a:pt x="115" y="113"/>
                </a:cubicBezTo>
                <a:cubicBezTo>
                  <a:pt x="160" y="123"/>
                  <a:pt x="160" y="123"/>
                  <a:pt x="160" y="123"/>
                </a:cubicBezTo>
                <a:moveTo>
                  <a:pt x="94" y="133"/>
                </a:moveTo>
                <a:cubicBezTo>
                  <a:pt x="115" y="113"/>
                  <a:pt x="115" y="113"/>
                  <a:pt x="115" y="113"/>
                </a:cubicBezTo>
                <a:moveTo>
                  <a:pt x="245" y="175"/>
                </a:moveTo>
                <a:cubicBezTo>
                  <a:pt x="270" y="215"/>
                  <a:pt x="270" y="215"/>
                  <a:pt x="270" y="215"/>
                </a:cubicBezTo>
                <a:cubicBezTo>
                  <a:pt x="323" y="218"/>
                  <a:pt x="323" y="218"/>
                  <a:pt x="323" y="218"/>
                </a:cubicBezTo>
                <a:moveTo>
                  <a:pt x="245" y="271"/>
                </a:moveTo>
                <a:cubicBezTo>
                  <a:pt x="270" y="215"/>
                  <a:pt x="270" y="215"/>
                  <a:pt x="270" y="215"/>
                </a:cubicBezTo>
              </a:path>
            </a:pathLst>
          </a:custGeom>
          <a:noFill/>
          <a:ln w="1587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lin ang="5400000" scaled="1"/>
              </a:gradFill>
            </a:endParaRPr>
          </a:p>
        </p:txBody>
      </p:sp>
      <p:sp>
        <p:nvSpPr>
          <p:cNvPr id="40" name="POI_ECAF" title="Icon of a map location marker">
            <a:extLst>
              <a:ext uri="{FF2B5EF4-FFF2-40B4-BE49-F238E27FC236}">
                <a16:creationId xmlns:a16="http://schemas.microsoft.com/office/drawing/2014/main" id="{094D2FA2-BA6C-42E4-93CC-AB70CA16A422}"/>
              </a:ext>
            </a:extLst>
          </p:cNvPr>
          <p:cNvSpPr>
            <a:spLocks noChangeAspect="1" noEditPoints="1"/>
          </p:cNvSpPr>
          <p:nvPr/>
        </p:nvSpPr>
        <p:spPr bwMode="auto">
          <a:xfrm>
            <a:off x="2743204" y="4359421"/>
            <a:ext cx="228577" cy="365760"/>
          </a:xfrm>
          <a:custGeom>
            <a:avLst/>
            <a:gdLst>
              <a:gd name="T0" fmla="*/ 2132 w 2244"/>
              <a:gd name="T1" fmla="*/ 1570 h 3590"/>
              <a:gd name="T2" fmla="*/ 1122 w 2244"/>
              <a:gd name="T3" fmla="*/ 3590 h 3590"/>
              <a:gd name="T4" fmla="*/ 112 w 2244"/>
              <a:gd name="T5" fmla="*/ 1570 h 3590"/>
              <a:gd name="T6" fmla="*/ 0 w 2244"/>
              <a:gd name="T7" fmla="*/ 1122 h 3590"/>
              <a:gd name="T8" fmla="*/ 1122 w 2244"/>
              <a:gd name="T9" fmla="*/ 0 h 3590"/>
              <a:gd name="T10" fmla="*/ 2244 w 2244"/>
              <a:gd name="T11" fmla="*/ 1122 h 3590"/>
              <a:gd name="T12" fmla="*/ 2132 w 2244"/>
              <a:gd name="T13" fmla="*/ 1570 h 3590"/>
              <a:gd name="T14" fmla="*/ 1122 w 2244"/>
              <a:gd name="T15" fmla="*/ 504 h 3590"/>
              <a:gd name="T16" fmla="*/ 501 w 2244"/>
              <a:gd name="T17" fmla="*/ 1125 h 3590"/>
              <a:gd name="T18" fmla="*/ 1122 w 2244"/>
              <a:gd name="T19" fmla="*/ 1746 h 3590"/>
              <a:gd name="T20" fmla="*/ 1743 w 2244"/>
              <a:gd name="T21" fmla="*/ 1125 h 3590"/>
              <a:gd name="T22" fmla="*/ 1122 w 2244"/>
              <a:gd name="T23" fmla="*/ 504 h 35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44" h="3590">
                <a:moveTo>
                  <a:pt x="2132" y="1570"/>
                </a:moveTo>
                <a:cubicBezTo>
                  <a:pt x="1122" y="3590"/>
                  <a:pt x="1122" y="3590"/>
                  <a:pt x="1122" y="3590"/>
                </a:cubicBezTo>
                <a:cubicBezTo>
                  <a:pt x="112" y="1570"/>
                  <a:pt x="112" y="1570"/>
                  <a:pt x="112" y="1570"/>
                </a:cubicBezTo>
                <a:cubicBezTo>
                  <a:pt x="41" y="1432"/>
                  <a:pt x="0" y="1281"/>
                  <a:pt x="0" y="1122"/>
                </a:cubicBezTo>
                <a:cubicBezTo>
                  <a:pt x="0" y="502"/>
                  <a:pt x="502" y="0"/>
                  <a:pt x="1122" y="0"/>
                </a:cubicBezTo>
                <a:cubicBezTo>
                  <a:pt x="1742" y="0"/>
                  <a:pt x="2244" y="502"/>
                  <a:pt x="2244" y="1122"/>
                </a:cubicBezTo>
                <a:cubicBezTo>
                  <a:pt x="2244" y="1281"/>
                  <a:pt x="2203" y="1432"/>
                  <a:pt x="2132" y="1570"/>
                </a:cubicBezTo>
                <a:close/>
                <a:moveTo>
                  <a:pt x="1122" y="504"/>
                </a:moveTo>
                <a:cubicBezTo>
                  <a:pt x="779" y="504"/>
                  <a:pt x="501" y="782"/>
                  <a:pt x="501" y="1125"/>
                </a:cubicBezTo>
                <a:cubicBezTo>
                  <a:pt x="501" y="1468"/>
                  <a:pt x="779" y="1746"/>
                  <a:pt x="1122" y="1746"/>
                </a:cubicBezTo>
                <a:cubicBezTo>
                  <a:pt x="1465" y="1746"/>
                  <a:pt x="1743" y="1468"/>
                  <a:pt x="1743" y="1125"/>
                </a:cubicBezTo>
                <a:cubicBezTo>
                  <a:pt x="1743" y="782"/>
                  <a:pt x="1465" y="504"/>
                  <a:pt x="1122" y="504"/>
                </a:cubicBezTo>
                <a:close/>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lin ang="5400000" scaled="1"/>
              </a:gradFill>
            </a:endParaRPr>
          </a:p>
        </p:txBody>
      </p:sp>
      <p:sp>
        <p:nvSpPr>
          <p:cNvPr id="41" name="location_5" title="Icon of a pin">
            <a:extLst>
              <a:ext uri="{FF2B5EF4-FFF2-40B4-BE49-F238E27FC236}">
                <a16:creationId xmlns:a16="http://schemas.microsoft.com/office/drawing/2014/main" id="{27391F47-D901-4179-8501-1D20B75752E3}"/>
              </a:ext>
            </a:extLst>
          </p:cNvPr>
          <p:cNvSpPr>
            <a:spLocks noChangeAspect="1" noEditPoints="1"/>
          </p:cNvSpPr>
          <p:nvPr/>
        </p:nvSpPr>
        <p:spPr bwMode="auto">
          <a:xfrm>
            <a:off x="4712708" y="4359421"/>
            <a:ext cx="130048" cy="365760"/>
          </a:xfrm>
          <a:custGeom>
            <a:avLst/>
            <a:gdLst>
              <a:gd name="T0" fmla="*/ 0 w 116"/>
              <a:gd name="T1" fmla="*/ 58 h 330"/>
              <a:gd name="T2" fmla="*/ 58 w 116"/>
              <a:gd name="T3" fmla="*/ 0 h 330"/>
              <a:gd name="T4" fmla="*/ 116 w 116"/>
              <a:gd name="T5" fmla="*/ 58 h 330"/>
              <a:gd name="T6" fmla="*/ 58 w 116"/>
              <a:gd name="T7" fmla="*/ 116 h 330"/>
              <a:gd name="T8" fmla="*/ 0 w 116"/>
              <a:gd name="T9" fmla="*/ 58 h 330"/>
              <a:gd name="T10" fmla="*/ 58 w 116"/>
              <a:gd name="T11" fmla="*/ 116 h 330"/>
              <a:gd name="T12" fmla="*/ 58 w 116"/>
              <a:gd name="T13" fmla="*/ 330 h 330"/>
            </a:gdLst>
            <a:ahLst/>
            <a:cxnLst>
              <a:cxn ang="0">
                <a:pos x="T0" y="T1"/>
              </a:cxn>
              <a:cxn ang="0">
                <a:pos x="T2" y="T3"/>
              </a:cxn>
              <a:cxn ang="0">
                <a:pos x="T4" y="T5"/>
              </a:cxn>
              <a:cxn ang="0">
                <a:pos x="T6" y="T7"/>
              </a:cxn>
              <a:cxn ang="0">
                <a:pos x="T8" y="T9"/>
              </a:cxn>
              <a:cxn ang="0">
                <a:pos x="T10" y="T11"/>
              </a:cxn>
              <a:cxn ang="0">
                <a:pos x="T12" y="T13"/>
              </a:cxn>
            </a:cxnLst>
            <a:rect l="0" t="0" r="r" b="b"/>
            <a:pathLst>
              <a:path w="116" h="330">
                <a:moveTo>
                  <a:pt x="0" y="58"/>
                </a:moveTo>
                <a:cubicBezTo>
                  <a:pt x="0" y="26"/>
                  <a:pt x="26" y="0"/>
                  <a:pt x="58" y="0"/>
                </a:cubicBezTo>
                <a:cubicBezTo>
                  <a:pt x="90" y="0"/>
                  <a:pt x="116" y="26"/>
                  <a:pt x="116" y="58"/>
                </a:cubicBezTo>
                <a:cubicBezTo>
                  <a:pt x="116" y="90"/>
                  <a:pt x="90" y="116"/>
                  <a:pt x="58" y="116"/>
                </a:cubicBezTo>
                <a:cubicBezTo>
                  <a:pt x="26" y="116"/>
                  <a:pt x="0" y="90"/>
                  <a:pt x="0" y="58"/>
                </a:cubicBezTo>
                <a:close/>
                <a:moveTo>
                  <a:pt x="58" y="116"/>
                </a:moveTo>
                <a:cubicBezTo>
                  <a:pt x="58" y="330"/>
                  <a:pt x="58" y="330"/>
                  <a:pt x="58" y="330"/>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lin ang="5400000" scaled="1"/>
              </a:gradFill>
            </a:endParaRPr>
          </a:p>
        </p:txBody>
      </p:sp>
      <p:sp>
        <p:nvSpPr>
          <p:cNvPr id="42" name="location_3" title="Icon of a map with a pin in it">
            <a:extLst>
              <a:ext uri="{FF2B5EF4-FFF2-40B4-BE49-F238E27FC236}">
                <a16:creationId xmlns:a16="http://schemas.microsoft.com/office/drawing/2014/main" id="{4FE1D2CD-E03D-4787-8540-5A13A991457D}"/>
              </a:ext>
            </a:extLst>
          </p:cNvPr>
          <p:cNvSpPr>
            <a:spLocks noChangeAspect="1" noEditPoints="1"/>
          </p:cNvSpPr>
          <p:nvPr/>
        </p:nvSpPr>
        <p:spPr bwMode="auto">
          <a:xfrm>
            <a:off x="3599930" y="4359421"/>
            <a:ext cx="435364" cy="365760"/>
          </a:xfrm>
          <a:custGeom>
            <a:avLst/>
            <a:gdLst>
              <a:gd name="T0" fmla="*/ 84 w 360"/>
              <a:gd name="T1" fmla="*/ 109 h 302"/>
              <a:gd name="T2" fmla="*/ 276 w 360"/>
              <a:gd name="T3" fmla="*/ 109 h 302"/>
              <a:gd name="T4" fmla="*/ 360 w 360"/>
              <a:gd name="T5" fmla="*/ 302 h 302"/>
              <a:gd name="T6" fmla="*/ 0 w 360"/>
              <a:gd name="T7" fmla="*/ 302 h 302"/>
              <a:gd name="T8" fmla="*/ 84 w 360"/>
              <a:gd name="T9" fmla="*/ 109 h 302"/>
              <a:gd name="T10" fmla="*/ 180 w 360"/>
              <a:gd name="T11" fmla="*/ 72 h 302"/>
              <a:gd name="T12" fmla="*/ 216 w 360"/>
              <a:gd name="T13" fmla="*/ 36 h 302"/>
              <a:gd name="T14" fmla="*/ 180 w 360"/>
              <a:gd name="T15" fmla="*/ 0 h 302"/>
              <a:gd name="T16" fmla="*/ 144 w 360"/>
              <a:gd name="T17" fmla="*/ 36 h 302"/>
              <a:gd name="T18" fmla="*/ 180 w 360"/>
              <a:gd name="T19" fmla="*/ 72 h 302"/>
              <a:gd name="T20" fmla="*/ 180 w 360"/>
              <a:gd name="T21" fmla="*/ 72 h 302"/>
              <a:gd name="T22" fmla="*/ 180 w 360"/>
              <a:gd name="T23" fmla="*/ 216 h 302"/>
              <a:gd name="T24" fmla="*/ 36 w 360"/>
              <a:gd name="T25" fmla="*/ 218 h 302"/>
              <a:gd name="T26" fmla="*/ 323 w 360"/>
              <a:gd name="T27" fmla="*/ 218 h 302"/>
              <a:gd name="T28" fmla="*/ 111 w 360"/>
              <a:gd name="T29" fmla="*/ 218 h 302"/>
              <a:gd name="T30" fmla="*/ 94 w 360"/>
              <a:gd name="T31" fmla="*/ 302 h 302"/>
              <a:gd name="T32" fmla="*/ 267 w 360"/>
              <a:gd name="T33" fmla="*/ 302 h 302"/>
              <a:gd name="T34" fmla="*/ 222 w 360"/>
              <a:gd name="T35" fmla="*/ 109 h 302"/>
              <a:gd name="T36" fmla="*/ 236 w 360"/>
              <a:gd name="T37" fmla="*/ 169 h 302"/>
              <a:gd name="T38" fmla="*/ 302 w 360"/>
              <a:gd name="T39" fmla="*/ 169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60" h="302">
                <a:moveTo>
                  <a:pt x="84" y="109"/>
                </a:moveTo>
                <a:cubicBezTo>
                  <a:pt x="276" y="109"/>
                  <a:pt x="276" y="109"/>
                  <a:pt x="276" y="109"/>
                </a:cubicBezTo>
                <a:cubicBezTo>
                  <a:pt x="360" y="302"/>
                  <a:pt x="360" y="302"/>
                  <a:pt x="360" y="302"/>
                </a:cubicBezTo>
                <a:cubicBezTo>
                  <a:pt x="0" y="302"/>
                  <a:pt x="0" y="302"/>
                  <a:pt x="0" y="302"/>
                </a:cubicBezTo>
                <a:lnTo>
                  <a:pt x="84" y="109"/>
                </a:lnTo>
                <a:close/>
                <a:moveTo>
                  <a:pt x="180" y="72"/>
                </a:moveTo>
                <a:cubicBezTo>
                  <a:pt x="200" y="72"/>
                  <a:pt x="216" y="56"/>
                  <a:pt x="216" y="36"/>
                </a:cubicBezTo>
                <a:cubicBezTo>
                  <a:pt x="216" y="16"/>
                  <a:pt x="200" y="0"/>
                  <a:pt x="180" y="0"/>
                </a:cubicBezTo>
                <a:cubicBezTo>
                  <a:pt x="160" y="0"/>
                  <a:pt x="144" y="16"/>
                  <a:pt x="144" y="36"/>
                </a:cubicBezTo>
                <a:cubicBezTo>
                  <a:pt x="144" y="56"/>
                  <a:pt x="160" y="72"/>
                  <a:pt x="180" y="72"/>
                </a:cubicBezTo>
                <a:close/>
                <a:moveTo>
                  <a:pt x="180" y="72"/>
                </a:moveTo>
                <a:cubicBezTo>
                  <a:pt x="180" y="216"/>
                  <a:pt x="180" y="216"/>
                  <a:pt x="180" y="216"/>
                </a:cubicBezTo>
                <a:moveTo>
                  <a:pt x="36" y="218"/>
                </a:moveTo>
                <a:cubicBezTo>
                  <a:pt x="323" y="218"/>
                  <a:pt x="323" y="218"/>
                  <a:pt x="323" y="218"/>
                </a:cubicBezTo>
                <a:moveTo>
                  <a:pt x="111" y="218"/>
                </a:moveTo>
                <a:cubicBezTo>
                  <a:pt x="94" y="302"/>
                  <a:pt x="94" y="302"/>
                  <a:pt x="94" y="302"/>
                </a:cubicBezTo>
                <a:moveTo>
                  <a:pt x="267" y="302"/>
                </a:moveTo>
                <a:cubicBezTo>
                  <a:pt x="222" y="109"/>
                  <a:pt x="222" y="109"/>
                  <a:pt x="222" y="109"/>
                </a:cubicBezTo>
                <a:moveTo>
                  <a:pt x="236" y="169"/>
                </a:moveTo>
                <a:cubicBezTo>
                  <a:pt x="302" y="169"/>
                  <a:pt x="302" y="169"/>
                  <a:pt x="302" y="169"/>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lin ang="5400000" scaled="1"/>
              </a:gradFill>
            </a:endParaRPr>
          </a:p>
        </p:txBody>
      </p:sp>
      <p:sp>
        <p:nvSpPr>
          <p:cNvPr id="43" name="DownloadMap_E826" title="Icon of a folded map with a download symbol in the lower right corner">
            <a:extLst>
              <a:ext uri="{FF2B5EF4-FFF2-40B4-BE49-F238E27FC236}">
                <a16:creationId xmlns:a16="http://schemas.microsoft.com/office/drawing/2014/main" id="{1EEC9639-C4FE-453F-BD08-4414479F6170}"/>
              </a:ext>
            </a:extLst>
          </p:cNvPr>
          <p:cNvSpPr>
            <a:spLocks noChangeAspect="1" noEditPoints="1"/>
          </p:cNvSpPr>
          <p:nvPr/>
        </p:nvSpPr>
        <p:spPr bwMode="auto">
          <a:xfrm>
            <a:off x="6474387" y="4359421"/>
            <a:ext cx="447170" cy="365760"/>
          </a:xfrm>
          <a:custGeom>
            <a:avLst/>
            <a:gdLst>
              <a:gd name="T0" fmla="*/ 1290 w 4993"/>
              <a:gd name="T1" fmla="*/ 0 h 4084"/>
              <a:gd name="T2" fmla="*/ 1290 w 4993"/>
              <a:gd name="T3" fmla="*/ 2794 h 4084"/>
              <a:gd name="T4" fmla="*/ 4190 w 4993"/>
              <a:gd name="T5" fmla="*/ 1666 h 4084"/>
              <a:gd name="T6" fmla="*/ 4190 w 4993"/>
              <a:gd name="T7" fmla="*/ 3277 h 4084"/>
              <a:gd name="T8" fmla="*/ 3506 w 4993"/>
              <a:gd name="T9" fmla="*/ 2754 h 4084"/>
              <a:gd name="T10" fmla="*/ 4190 w 4993"/>
              <a:gd name="T11" fmla="*/ 3438 h 4084"/>
              <a:gd name="T12" fmla="*/ 4875 w 4993"/>
              <a:gd name="T13" fmla="*/ 2754 h 4084"/>
              <a:gd name="T14" fmla="*/ 4190 w 4993"/>
              <a:gd name="T15" fmla="*/ 1344 h 4084"/>
              <a:gd name="T16" fmla="*/ 4190 w 4993"/>
              <a:gd name="T17" fmla="*/ 107 h 4084"/>
              <a:gd name="T18" fmla="*/ 2901 w 4993"/>
              <a:gd name="T19" fmla="*/ 537 h 4084"/>
              <a:gd name="T20" fmla="*/ 1290 w 4993"/>
              <a:gd name="T21" fmla="*/ 0 h 4084"/>
              <a:gd name="T22" fmla="*/ 0 w 4993"/>
              <a:gd name="T23" fmla="*/ 430 h 4084"/>
              <a:gd name="T24" fmla="*/ 0 w 4993"/>
              <a:gd name="T25" fmla="*/ 3225 h 4084"/>
              <a:gd name="T26" fmla="*/ 1290 w 4993"/>
              <a:gd name="T27" fmla="*/ 2794 h 4084"/>
              <a:gd name="T28" fmla="*/ 2901 w 4993"/>
              <a:gd name="T29" fmla="*/ 3332 h 4084"/>
              <a:gd name="T30" fmla="*/ 2901 w 4993"/>
              <a:gd name="T31" fmla="*/ 537 h 4084"/>
              <a:gd name="T32" fmla="*/ 3385 w 4993"/>
              <a:gd name="T33" fmla="*/ 4084 h 4084"/>
              <a:gd name="T34" fmla="*/ 4993 w 4993"/>
              <a:gd name="T35" fmla="*/ 4084 h 40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993" h="4084">
                <a:moveTo>
                  <a:pt x="1290" y="0"/>
                </a:moveTo>
                <a:lnTo>
                  <a:pt x="1290" y="2794"/>
                </a:lnTo>
                <a:moveTo>
                  <a:pt x="4190" y="1666"/>
                </a:moveTo>
                <a:lnTo>
                  <a:pt x="4190" y="3277"/>
                </a:lnTo>
                <a:moveTo>
                  <a:pt x="3506" y="2754"/>
                </a:moveTo>
                <a:lnTo>
                  <a:pt x="4190" y="3438"/>
                </a:lnTo>
                <a:lnTo>
                  <a:pt x="4875" y="2754"/>
                </a:lnTo>
                <a:moveTo>
                  <a:pt x="4190" y="1344"/>
                </a:moveTo>
                <a:lnTo>
                  <a:pt x="4190" y="107"/>
                </a:lnTo>
                <a:lnTo>
                  <a:pt x="2901" y="537"/>
                </a:lnTo>
                <a:lnTo>
                  <a:pt x="1290" y="0"/>
                </a:lnTo>
                <a:lnTo>
                  <a:pt x="0" y="430"/>
                </a:lnTo>
                <a:lnTo>
                  <a:pt x="0" y="3225"/>
                </a:lnTo>
                <a:lnTo>
                  <a:pt x="1290" y="2794"/>
                </a:lnTo>
                <a:lnTo>
                  <a:pt x="2901" y="3332"/>
                </a:lnTo>
                <a:lnTo>
                  <a:pt x="2901" y="537"/>
                </a:lnTo>
                <a:moveTo>
                  <a:pt x="3385" y="4084"/>
                </a:moveTo>
                <a:lnTo>
                  <a:pt x="4993" y="4084"/>
                </a:lnTo>
              </a:path>
            </a:pathLst>
          </a:custGeom>
          <a:noFill/>
          <a:ln w="1587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44" name="Quest_ED40" title="Icon of a map with a dotted line leading to an ex">
            <a:extLst>
              <a:ext uri="{FF2B5EF4-FFF2-40B4-BE49-F238E27FC236}">
                <a16:creationId xmlns:a16="http://schemas.microsoft.com/office/drawing/2014/main" id="{1C00236C-52E5-4869-ADD2-90EF6AE08DCC}"/>
              </a:ext>
            </a:extLst>
          </p:cNvPr>
          <p:cNvSpPr>
            <a:spLocks noChangeAspect="1" noEditPoints="1"/>
          </p:cNvSpPr>
          <p:nvPr/>
        </p:nvSpPr>
        <p:spPr bwMode="auto">
          <a:xfrm>
            <a:off x="5555017" y="4359421"/>
            <a:ext cx="365671" cy="365760"/>
          </a:xfrm>
          <a:custGeom>
            <a:avLst/>
            <a:gdLst>
              <a:gd name="T0" fmla="*/ 2625 w 3750"/>
              <a:gd name="T1" fmla="*/ 3000 h 3750"/>
              <a:gd name="T2" fmla="*/ 2360 w 3750"/>
              <a:gd name="T3" fmla="*/ 3110 h 3750"/>
              <a:gd name="T4" fmla="*/ 2250 w 3750"/>
              <a:gd name="T5" fmla="*/ 3375 h 3750"/>
              <a:gd name="T6" fmla="*/ 2360 w 3750"/>
              <a:gd name="T7" fmla="*/ 3640 h 3750"/>
              <a:gd name="T8" fmla="*/ 2625 w 3750"/>
              <a:gd name="T9" fmla="*/ 3750 h 3750"/>
              <a:gd name="T10" fmla="*/ 375 w 3750"/>
              <a:gd name="T11" fmla="*/ 3750 h 3750"/>
              <a:gd name="T12" fmla="*/ 110 w 3750"/>
              <a:gd name="T13" fmla="*/ 3640 h 3750"/>
              <a:gd name="T14" fmla="*/ 0 w 3750"/>
              <a:gd name="T15" fmla="*/ 3375 h 3750"/>
              <a:gd name="T16" fmla="*/ 110 w 3750"/>
              <a:gd name="T17" fmla="*/ 3110 h 3750"/>
              <a:gd name="T18" fmla="*/ 375 w 3750"/>
              <a:gd name="T19" fmla="*/ 3000 h 3750"/>
              <a:gd name="T20" fmla="*/ 2625 w 3750"/>
              <a:gd name="T21" fmla="*/ 3000 h 3750"/>
              <a:gd name="T22" fmla="*/ 500 w 3750"/>
              <a:gd name="T23" fmla="*/ 2875 h 3750"/>
              <a:gd name="T24" fmla="*/ 500 w 3750"/>
              <a:gd name="T25" fmla="*/ 375 h 3750"/>
              <a:gd name="T26" fmla="*/ 3000 w 3750"/>
              <a:gd name="T27" fmla="*/ 750 h 3750"/>
              <a:gd name="T28" fmla="*/ 3375 w 3750"/>
              <a:gd name="T29" fmla="*/ 750 h 3750"/>
              <a:gd name="T30" fmla="*/ 3750 w 3750"/>
              <a:gd name="T31" fmla="*/ 375 h 3750"/>
              <a:gd name="T32" fmla="*/ 3375 w 3750"/>
              <a:gd name="T33" fmla="*/ 0 h 3750"/>
              <a:gd name="T34" fmla="*/ 3000 w 3750"/>
              <a:gd name="T35" fmla="*/ 375 h 3750"/>
              <a:gd name="T36" fmla="*/ 3000 w 3750"/>
              <a:gd name="T37" fmla="*/ 2375 h 3750"/>
              <a:gd name="T38" fmla="*/ 3366 w 3750"/>
              <a:gd name="T39" fmla="*/ 0 h 3750"/>
              <a:gd name="T40" fmla="*/ 875 w 3750"/>
              <a:gd name="T41" fmla="*/ 0 h 3750"/>
              <a:gd name="T42" fmla="*/ 500 w 3750"/>
              <a:gd name="T43" fmla="*/ 375 h 3750"/>
              <a:gd name="T44" fmla="*/ 3000 w 3750"/>
              <a:gd name="T45" fmla="*/ 2375 h 3750"/>
              <a:gd name="T46" fmla="*/ 3000 w 3750"/>
              <a:gd name="T47" fmla="*/ 3375 h 3750"/>
              <a:gd name="T48" fmla="*/ 375 w 3750"/>
              <a:gd name="T49" fmla="*/ 3750 h 3750"/>
              <a:gd name="T50" fmla="*/ 2625 w 3750"/>
              <a:gd name="T51" fmla="*/ 3750 h 3750"/>
              <a:gd name="T52" fmla="*/ 3000 w 3750"/>
              <a:gd name="T53" fmla="*/ 3375 h 3750"/>
              <a:gd name="T54" fmla="*/ 1625 w 3750"/>
              <a:gd name="T55" fmla="*/ 375 h 3750"/>
              <a:gd name="T56" fmla="*/ 2375 w 3750"/>
              <a:gd name="T57" fmla="*/ 1125 h 3750"/>
              <a:gd name="T58" fmla="*/ 2375 w 3750"/>
              <a:gd name="T59" fmla="*/ 375 h 3750"/>
              <a:gd name="T60" fmla="*/ 1625 w 3750"/>
              <a:gd name="T61" fmla="*/ 1125 h 3750"/>
              <a:gd name="T62" fmla="*/ 1000 w 3750"/>
              <a:gd name="T63" fmla="*/ 1875 h 3750"/>
              <a:gd name="T64" fmla="*/ 1000 w 3750"/>
              <a:gd name="T65" fmla="*/ 2125 h 3750"/>
              <a:gd name="T66" fmla="*/ 1338 w 3750"/>
              <a:gd name="T67" fmla="*/ 1412 h 3750"/>
              <a:gd name="T68" fmla="*/ 1162 w 3750"/>
              <a:gd name="T69" fmla="*/ 1588 h 3750"/>
              <a:gd name="T70" fmla="*/ 1162 w 3750"/>
              <a:gd name="T71" fmla="*/ 2412 h 3750"/>
              <a:gd name="T72" fmla="*/ 1338 w 3750"/>
              <a:gd name="T73" fmla="*/ 2588 h 37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750" h="3750">
                <a:moveTo>
                  <a:pt x="2625" y="3000"/>
                </a:moveTo>
                <a:cubicBezTo>
                  <a:pt x="2521" y="3000"/>
                  <a:pt x="2428" y="3042"/>
                  <a:pt x="2360" y="3110"/>
                </a:cubicBezTo>
                <a:cubicBezTo>
                  <a:pt x="2292" y="3178"/>
                  <a:pt x="2250" y="3271"/>
                  <a:pt x="2250" y="3375"/>
                </a:cubicBezTo>
                <a:cubicBezTo>
                  <a:pt x="2250" y="3479"/>
                  <a:pt x="2292" y="3572"/>
                  <a:pt x="2360" y="3640"/>
                </a:cubicBezTo>
                <a:cubicBezTo>
                  <a:pt x="2428" y="3708"/>
                  <a:pt x="2521" y="3750"/>
                  <a:pt x="2625" y="3750"/>
                </a:cubicBezTo>
                <a:moveTo>
                  <a:pt x="375" y="3750"/>
                </a:moveTo>
                <a:cubicBezTo>
                  <a:pt x="271" y="3750"/>
                  <a:pt x="178" y="3708"/>
                  <a:pt x="110" y="3640"/>
                </a:cubicBezTo>
                <a:cubicBezTo>
                  <a:pt x="42" y="3572"/>
                  <a:pt x="0" y="3479"/>
                  <a:pt x="0" y="3375"/>
                </a:cubicBezTo>
                <a:cubicBezTo>
                  <a:pt x="0" y="3271"/>
                  <a:pt x="42" y="3178"/>
                  <a:pt x="110" y="3110"/>
                </a:cubicBezTo>
                <a:cubicBezTo>
                  <a:pt x="178" y="3042"/>
                  <a:pt x="271" y="3000"/>
                  <a:pt x="375" y="3000"/>
                </a:cubicBezTo>
                <a:cubicBezTo>
                  <a:pt x="2625" y="3000"/>
                  <a:pt x="2625" y="3000"/>
                  <a:pt x="2625" y="3000"/>
                </a:cubicBezTo>
                <a:moveTo>
                  <a:pt x="500" y="2875"/>
                </a:moveTo>
                <a:cubicBezTo>
                  <a:pt x="500" y="375"/>
                  <a:pt x="500" y="375"/>
                  <a:pt x="500" y="375"/>
                </a:cubicBezTo>
                <a:moveTo>
                  <a:pt x="3000" y="750"/>
                </a:moveTo>
                <a:cubicBezTo>
                  <a:pt x="3375" y="750"/>
                  <a:pt x="3375" y="750"/>
                  <a:pt x="3375" y="750"/>
                </a:cubicBezTo>
                <a:cubicBezTo>
                  <a:pt x="3582" y="750"/>
                  <a:pt x="3750" y="582"/>
                  <a:pt x="3750" y="375"/>
                </a:cubicBezTo>
                <a:cubicBezTo>
                  <a:pt x="3750" y="168"/>
                  <a:pt x="3582" y="0"/>
                  <a:pt x="3375" y="0"/>
                </a:cubicBezTo>
                <a:cubicBezTo>
                  <a:pt x="3168" y="0"/>
                  <a:pt x="3000" y="168"/>
                  <a:pt x="3000" y="375"/>
                </a:cubicBezTo>
                <a:cubicBezTo>
                  <a:pt x="3000" y="2375"/>
                  <a:pt x="3000" y="2375"/>
                  <a:pt x="3000" y="2375"/>
                </a:cubicBezTo>
                <a:moveTo>
                  <a:pt x="3366" y="0"/>
                </a:moveTo>
                <a:cubicBezTo>
                  <a:pt x="875" y="0"/>
                  <a:pt x="875" y="0"/>
                  <a:pt x="875" y="0"/>
                </a:cubicBezTo>
                <a:cubicBezTo>
                  <a:pt x="668" y="0"/>
                  <a:pt x="500" y="168"/>
                  <a:pt x="500" y="375"/>
                </a:cubicBezTo>
                <a:moveTo>
                  <a:pt x="3000" y="2375"/>
                </a:moveTo>
                <a:cubicBezTo>
                  <a:pt x="3000" y="3375"/>
                  <a:pt x="3000" y="3375"/>
                  <a:pt x="3000" y="3375"/>
                </a:cubicBezTo>
                <a:moveTo>
                  <a:pt x="375" y="3750"/>
                </a:moveTo>
                <a:cubicBezTo>
                  <a:pt x="2625" y="3750"/>
                  <a:pt x="2625" y="3750"/>
                  <a:pt x="2625" y="3750"/>
                </a:cubicBezTo>
                <a:cubicBezTo>
                  <a:pt x="2832" y="3750"/>
                  <a:pt x="3000" y="3582"/>
                  <a:pt x="3000" y="3375"/>
                </a:cubicBezTo>
                <a:moveTo>
                  <a:pt x="1625" y="375"/>
                </a:moveTo>
                <a:cubicBezTo>
                  <a:pt x="2375" y="1125"/>
                  <a:pt x="2375" y="1125"/>
                  <a:pt x="2375" y="1125"/>
                </a:cubicBezTo>
                <a:moveTo>
                  <a:pt x="2375" y="375"/>
                </a:moveTo>
                <a:cubicBezTo>
                  <a:pt x="1625" y="1125"/>
                  <a:pt x="1625" y="1125"/>
                  <a:pt x="1625" y="1125"/>
                </a:cubicBezTo>
                <a:moveTo>
                  <a:pt x="1000" y="1875"/>
                </a:moveTo>
                <a:cubicBezTo>
                  <a:pt x="1000" y="2125"/>
                  <a:pt x="1000" y="2125"/>
                  <a:pt x="1000" y="2125"/>
                </a:cubicBezTo>
                <a:moveTo>
                  <a:pt x="1338" y="1412"/>
                </a:moveTo>
                <a:cubicBezTo>
                  <a:pt x="1162" y="1588"/>
                  <a:pt x="1162" y="1588"/>
                  <a:pt x="1162" y="1588"/>
                </a:cubicBezTo>
                <a:moveTo>
                  <a:pt x="1162" y="2412"/>
                </a:moveTo>
                <a:cubicBezTo>
                  <a:pt x="1338" y="2588"/>
                  <a:pt x="1338" y="2588"/>
                  <a:pt x="1338" y="2588"/>
                </a:cubicBezTo>
              </a:path>
            </a:pathLst>
          </a:custGeom>
          <a:noFill/>
          <a:ln w="1587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lin ang="5400000" scaled="1"/>
              </a:gradFill>
            </a:endParaRPr>
          </a:p>
        </p:txBody>
      </p:sp>
      <p:sp>
        <p:nvSpPr>
          <p:cNvPr id="45" name="building_5" title="Icon of a building with columns in a row and a triangular top">
            <a:extLst>
              <a:ext uri="{FF2B5EF4-FFF2-40B4-BE49-F238E27FC236}">
                <a16:creationId xmlns:a16="http://schemas.microsoft.com/office/drawing/2014/main" id="{9BD6824D-65EE-4002-A87A-80C48E46456F}"/>
              </a:ext>
            </a:extLst>
          </p:cNvPr>
          <p:cNvSpPr>
            <a:spLocks noChangeAspect="1" noEditPoints="1"/>
          </p:cNvSpPr>
          <p:nvPr/>
        </p:nvSpPr>
        <p:spPr bwMode="auto">
          <a:xfrm>
            <a:off x="11289828" y="5780898"/>
            <a:ext cx="427011" cy="365760"/>
          </a:xfrm>
          <a:custGeom>
            <a:avLst/>
            <a:gdLst>
              <a:gd name="T0" fmla="*/ 178 w 244"/>
              <a:gd name="T1" fmla="*/ 28 h 209"/>
              <a:gd name="T2" fmla="*/ 244 w 244"/>
              <a:gd name="T3" fmla="*/ 62 h 209"/>
              <a:gd name="T4" fmla="*/ 0 w 244"/>
              <a:gd name="T5" fmla="*/ 62 h 209"/>
              <a:gd name="T6" fmla="*/ 122 w 244"/>
              <a:gd name="T7" fmla="*/ 0 h 209"/>
              <a:gd name="T8" fmla="*/ 178 w 244"/>
              <a:gd name="T9" fmla="*/ 28 h 209"/>
              <a:gd name="T10" fmla="*/ 20 w 244"/>
              <a:gd name="T11" fmla="*/ 190 h 209"/>
              <a:gd name="T12" fmla="*/ 13 w 244"/>
              <a:gd name="T13" fmla="*/ 209 h 209"/>
              <a:gd name="T14" fmla="*/ 232 w 244"/>
              <a:gd name="T15" fmla="*/ 209 h 209"/>
              <a:gd name="T16" fmla="*/ 217 w 244"/>
              <a:gd name="T17" fmla="*/ 171 h 209"/>
              <a:gd name="T18" fmla="*/ 27 w 244"/>
              <a:gd name="T19" fmla="*/ 171 h 209"/>
              <a:gd name="T20" fmla="*/ 20 w 244"/>
              <a:gd name="T21" fmla="*/ 190 h 209"/>
              <a:gd name="T22" fmla="*/ 27 w 244"/>
              <a:gd name="T23" fmla="*/ 171 h 209"/>
              <a:gd name="T24" fmla="*/ 27 w 244"/>
              <a:gd name="T25" fmla="*/ 62 h 209"/>
              <a:gd name="T26" fmla="*/ 217 w 244"/>
              <a:gd name="T27" fmla="*/ 171 h 209"/>
              <a:gd name="T28" fmla="*/ 217 w 244"/>
              <a:gd name="T29" fmla="*/ 62 h 209"/>
              <a:gd name="T30" fmla="*/ 185 w 244"/>
              <a:gd name="T31" fmla="*/ 171 h 209"/>
              <a:gd name="T32" fmla="*/ 185 w 244"/>
              <a:gd name="T33" fmla="*/ 62 h 209"/>
              <a:gd name="T34" fmla="*/ 154 w 244"/>
              <a:gd name="T35" fmla="*/ 171 h 209"/>
              <a:gd name="T36" fmla="*/ 154 w 244"/>
              <a:gd name="T37" fmla="*/ 62 h 209"/>
              <a:gd name="T38" fmla="*/ 122 w 244"/>
              <a:gd name="T39" fmla="*/ 171 h 209"/>
              <a:gd name="T40" fmla="*/ 122 w 244"/>
              <a:gd name="T41" fmla="*/ 62 h 209"/>
              <a:gd name="T42" fmla="*/ 90 w 244"/>
              <a:gd name="T43" fmla="*/ 171 h 209"/>
              <a:gd name="T44" fmla="*/ 90 w 244"/>
              <a:gd name="T45" fmla="*/ 62 h 209"/>
              <a:gd name="T46" fmla="*/ 59 w 244"/>
              <a:gd name="T47" fmla="*/ 171 h 209"/>
              <a:gd name="T48" fmla="*/ 59 w 244"/>
              <a:gd name="T49" fmla="*/ 62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44" h="209">
                <a:moveTo>
                  <a:pt x="178" y="28"/>
                </a:moveTo>
                <a:lnTo>
                  <a:pt x="244" y="62"/>
                </a:lnTo>
                <a:lnTo>
                  <a:pt x="0" y="62"/>
                </a:lnTo>
                <a:lnTo>
                  <a:pt x="122" y="0"/>
                </a:lnTo>
                <a:lnTo>
                  <a:pt x="178" y="28"/>
                </a:lnTo>
                <a:moveTo>
                  <a:pt x="20" y="190"/>
                </a:moveTo>
                <a:lnTo>
                  <a:pt x="13" y="209"/>
                </a:lnTo>
                <a:lnTo>
                  <a:pt x="232" y="209"/>
                </a:lnTo>
                <a:lnTo>
                  <a:pt x="217" y="171"/>
                </a:lnTo>
                <a:lnTo>
                  <a:pt x="27" y="171"/>
                </a:lnTo>
                <a:lnTo>
                  <a:pt x="20" y="190"/>
                </a:lnTo>
                <a:moveTo>
                  <a:pt x="27" y="171"/>
                </a:moveTo>
                <a:lnTo>
                  <a:pt x="27" y="62"/>
                </a:lnTo>
                <a:moveTo>
                  <a:pt x="217" y="171"/>
                </a:moveTo>
                <a:lnTo>
                  <a:pt x="217" y="62"/>
                </a:lnTo>
                <a:moveTo>
                  <a:pt x="185" y="171"/>
                </a:moveTo>
                <a:lnTo>
                  <a:pt x="185" y="62"/>
                </a:lnTo>
                <a:moveTo>
                  <a:pt x="154" y="171"/>
                </a:moveTo>
                <a:lnTo>
                  <a:pt x="154" y="62"/>
                </a:lnTo>
                <a:moveTo>
                  <a:pt x="122" y="171"/>
                </a:moveTo>
                <a:lnTo>
                  <a:pt x="122" y="62"/>
                </a:lnTo>
                <a:moveTo>
                  <a:pt x="90" y="171"/>
                </a:moveTo>
                <a:lnTo>
                  <a:pt x="90" y="62"/>
                </a:lnTo>
                <a:moveTo>
                  <a:pt x="59" y="171"/>
                </a:moveTo>
                <a:lnTo>
                  <a:pt x="59" y="62"/>
                </a:ln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gradFill>
                <a:gsLst>
                  <a:gs pos="0">
                    <a:srgbClr val="505050"/>
                  </a:gs>
                  <a:gs pos="100000">
                    <a:srgbClr val="505050"/>
                  </a:gs>
                </a:gsLst>
              </a:gradFill>
            </a:endParaRPr>
          </a:p>
        </p:txBody>
      </p:sp>
    </p:spTree>
    <p:extLst>
      <p:ext uri="{BB962C8B-B14F-4D97-AF65-F5344CB8AC3E}">
        <p14:creationId xmlns:p14="http://schemas.microsoft.com/office/powerpoint/2010/main" val="1734498451"/>
      </p:ext>
    </p:extLst>
  </p:cSld>
  <p:clrMapOvr>
    <a:masterClrMapping/>
  </p:clrMapOvr>
  <p:transition>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4F73F9A7-3CDE-4E55-BBD4-52E2A208A3B2}"/>
              </a:ext>
            </a:extLst>
          </p:cNvPr>
          <p:cNvSpPr>
            <a:spLocks noGrp="1"/>
          </p:cNvSpPr>
          <p:nvPr>
            <p:ph type="title"/>
          </p:nvPr>
        </p:nvSpPr>
        <p:spPr>
          <a:xfrm>
            <a:off x="423942" y="439788"/>
            <a:ext cx="5394960" cy="153888"/>
          </a:xfrm>
        </p:spPr>
        <p:txBody>
          <a:bodyPr/>
          <a:lstStyle/>
          <a:p>
            <a:r>
              <a:rPr lang="en-US" sz="1000" dirty="0">
                <a:latin typeface="+mn-lt"/>
                <a:hlinkClick r:id="rId3"/>
              </a:rPr>
              <a:t>Get the full set of icons for presentations</a:t>
            </a:r>
            <a:endParaRPr lang="en-US" sz="1000" dirty="0">
              <a:latin typeface="+mn-lt"/>
            </a:endParaRPr>
          </a:p>
        </p:txBody>
      </p:sp>
      <p:graphicFrame>
        <p:nvGraphicFramePr>
          <p:cNvPr id="46" name="Table 45">
            <a:extLst>
              <a:ext uri="{FF2B5EF4-FFF2-40B4-BE49-F238E27FC236}">
                <a16:creationId xmlns:a16="http://schemas.microsoft.com/office/drawing/2014/main" id="{F8A13E2C-ECC8-4BB9-9E45-4FAE008500A8}"/>
              </a:ext>
            </a:extLst>
          </p:cNvPr>
          <p:cNvGraphicFramePr>
            <a:graphicFrameLocks noGrp="1"/>
          </p:cNvGraphicFramePr>
          <p:nvPr>
            <p:extLst>
              <p:ext uri="{D42A27DB-BD31-4B8C-83A1-F6EECF244321}">
                <p14:modId xmlns:p14="http://schemas.microsoft.com/office/powerpoint/2010/main" val="3109163229"/>
              </p:ext>
            </p:extLst>
          </p:nvPr>
        </p:nvGraphicFramePr>
        <p:xfrm>
          <a:off x="457192" y="955567"/>
          <a:ext cx="11521704" cy="5486400"/>
        </p:xfrm>
        <a:graphic>
          <a:graphicData uri="http://schemas.openxmlformats.org/drawingml/2006/table">
            <a:tbl>
              <a:tblPr>
                <a:tableStyleId>{5C22544A-7EE6-4342-B048-85BDC9FD1C3A}</a:tableStyleId>
              </a:tblPr>
              <a:tblGrid>
                <a:gridCol w="960142">
                  <a:extLst>
                    <a:ext uri="{9D8B030D-6E8A-4147-A177-3AD203B41FA5}">
                      <a16:colId xmlns:a16="http://schemas.microsoft.com/office/drawing/2014/main" val="3545333302"/>
                    </a:ext>
                  </a:extLst>
                </a:gridCol>
                <a:gridCol w="960142">
                  <a:extLst>
                    <a:ext uri="{9D8B030D-6E8A-4147-A177-3AD203B41FA5}">
                      <a16:colId xmlns:a16="http://schemas.microsoft.com/office/drawing/2014/main" val="2085789621"/>
                    </a:ext>
                  </a:extLst>
                </a:gridCol>
                <a:gridCol w="960142">
                  <a:extLst>
                    <a:ext uri="{9D8B030D-6E8A-4147-A177-3AD203B41FA5}">
                      <a16:colId xmlns:a16="http://schemas.microsoft.com/office/drawing/2014/main" val="1781478402"/>
                    </a:ext>
                  </a:extLst>
                </a:gridCol>
                <a:gridCol w="960142">
                  <a:extLst>
                    <a:ext uri="{9D8B030D-6E8A-4147-A177-3AD203B41FA5}">
                      <a16:colId xmlns:a16="http://schemas.microsoft.com/office/drawing/2014/main" val="866376207"/>
                    </a:ext>
                  </a:extLst>
                </a:gridCol>
                <a:gridCol w="960142">
                  <a:extLst>
                    <a:ext uri="{9D8B030D-6E8A-4147-A177-3AD203B41FA5}">
                      <a16:colId xmlns:a16="http://schemas.microsoft.com/office/drawing/2014/main" val="1958708367"/>
                    </a:ext>
                  </a:extLst>
                </a:gridCol>
                <a:gridCol w="960142">
                  <a:extLst>
                    <a:ext uri="{9D8B030D-6E8A-4147-A177-3AD203B41FA5}">
                      <a16:colId xmlns:a16="http://schemas.microsoft.com/office/drawing/2014/main" val="868269742"/>
                    </a:ext>
                  </a:extLst>
                </a:gridCol>
                <a:gridCol w="960142">
                  <a:extLst>
                    <a:ext uri="{9D8B030D-6E8A-4147-A177-3AD203B41FA5}">
                      <a16:colId xmlns:a16="http://schemas.microsoft.com/office/drawing/2014/main" val="2574187171"/>
                    </a:ext>
                  </a:extLst>
                </a:gridCol>
                <a:gridCol w="960142">
                  <a:extLst>
                    <a:ext uri="{9D8B030D-6E8A-4147-A177-3AD203B41FA5}">
                      <a16:colId xmlns:a16="http://schemas.microsoft.com/office/drawing/2014/main" val="1633163628"/>
                    </a:ext>
                  </a:extLst>
                </a:gridCol>
                <a:gridCol w="960142">
                  <a:extLst>
                    <a:ext uri="{9D8B030D-6E8A-4147-A177-3AD203B41FA5}">
                      <a16:colId xmlns:a16="http://schemas.microsoft.com/office/drawing/2014/main" val="984020324"/>
                    </a:ext>
                  </a:extLst>
                </a:gridCol>
                <a:gridCol w="960142">
                  <a:extLst>
                    <a:ext uri="{9D8B030D-6E8A-4147-A177-3AD203B41FA5}">
                      <a16:colId xmlns:a16="http://schemas.microsoft.com/office/drawing/2014/main" val="1478484229"/>
                    </a:ext>
                  </a:extLst>
                </a:gridCol>
                <a:gridCol w="960142">
                  <a:extLst>
                    <a:ext uri="{9D8B030D-6E8A-4147-A177-3AD203B41FA5}">
                      <a16:colId xmlns:a16="http://schemas.microsoft.com/office/drawing/2014/main" val="3614713011"/>
                    </a:ext>
                  </a:extLst>
                </a:gridCol>
                <a:gridCol w="960142">
                  <a:extLst>
                    <a:ext uri="{9D8B030D-6E8A-4147-A177-3AD203B41FA5}">
                      <a16:colId xmlns:a16="http://schemas.microsoft.com/office/drawing/2014/main" val="1904622046"/>
                    </a:ext>
                  </a:extLst>
                </a:gridCol>
              </a:tblGrid>
              <a:tr h="914400">
                <a:tc gridSpan="12">
                  <a:txBody>
                    <a:bodyPr/>
                    <a:lstStyle/>
                    <a:p>
                      <a:r>
                        <a:rPr lang="en-US" sz="1000" b="1" kern="1200" cap="none" spc="50" baseline="0" dirty="0">
                          <a:ln w="3175">
                            <a:noFill/>
                          </a:ln>
                          <a:gradFill>
                            <a:gsLst>
                              <a:gs pos="16446">
                                <a:schemeClr val="tx2"/>
                              </a:gs>
                              <a:gs pos="79000">
                                <a:schemeClr val="tx2"/>
                              </a:gs>
                            </a:gsLst>
                            <a:lin ang="5400000" scaled="0"/>
                          </a:gradFill>
                          <a:effectLst/>
                          <a:latin typeface="+mn-lt"/>
                          <a:ea typeface="+mn-ea"/>
                          <a:cs typeface="Segoe UI Semibold" panose="020B0702040204020203" pitchFamily="34" charset="0"/>
                        </a:rPr>
                        <a:t>OBJECTS  /  TOOLS</a:t>
                      </a:r>
                      <a:endParaRPr lang="en-US" sz="900" b="0" i="1" kern="1200" cap="none" spc="0" baseline="0" dirty="0">
                        <a:ln w="3175">
                          <a:noFill/>
                        </a:ln>
                        <a:gradFill>
                          <a:gsLst>
                            <a:gs pos="31830">
                              <a:schemeClr val="tx1"/>
                            </a:gs>
                            <a:gs pos="85000">
                              <a:schemeClr val="tx1"/>
                            </a:gs>
                          </a:gsLst>
                          <a:lin ang="5400000" scaled="0"/>
                        </a:gradFill>
                        <a:effectLst/>
                        <a:latin typeface="+mn-lt"/>
                        <a:ea typeface="+mn-ea"/>
                        <a:cs typeface="Segoe UI Semibold" panose="020B0702040204020203" pitchFamily="34" charset="0"/>
                      </a:endParaRPr>
                    </a:p>
                  </a:txBody>
                  <a:tcPr marL="0" marR="0" marT="0" marB="91440" anchor="b">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lang="en-US" sz="600" dirty="0">
                        <a:gradFill>
                          <a:gsLst>
                            <a:gs pos="0">
                              <a:schemeClr val="tx1">
                                <a:lumMod val="40000"/>
                                <a:lumOff val="60000"/>
                              </a:schemeClr>
                            </a:gs>
                            <a:gs pos="100000">
                              <a:schemeClr val="tx1">
                                <a:lumMod val="40000"/>
                                <a:lumOff val="60000"/>
                              </a:schemeClr>
                            </a:gs>
                          </a:gsLst>
                          <a:lin ang="5400000" scaled="0"/>
                        </a:gradFill>
                      </a:endParaRPr>
                    </a:p>
                  </a:txBody>
                  <a:tcPr marL="43656" marR="43656" marT="43656" marB="4365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hMerge="1">
                  <a:txBody>
                    <a:bodyPr/>
                    <a:lstStyle/>
                    <a:p>
                      <a:endParaRPr lang="en-US" sz="600" dirty="0">
                        <a:gradFill>
                          <a:gsLst>
                            <a:gs pos="0">
                              <a:schemeClr val="tx1">
                                <a:lumMod val="40000"/>
                                <a:lumOff val="60000"/>
                              </a:schemeClr>
                            </a:gs>
                            <a:gs pos="100000">
                              <a:schemeClr val="tx1">
                                <a:lumMod val="40000"/>
                                <a:lumOff val="60000"/>
                              </a:schemeClr>
                            </a:gs>
                          </a:gsLst>
                          <a:lin ang="5400000" scaled="0"/>
                        </a:gradFill>
                      </a:endParaRPr>
                    </a:p>
                  </a:txBody>
                  <a:tcPr marL="43656" marR="43656" marT="43656" marB="4365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hMerge="1">
                  <a:txBody>
                    <a:bodyPr/>
                    <a:lstStyle/>
                    <a:p>
                      <a:endParaRPr lang="en-US" sz="600">
                        <a:gradFill>
                          <a:gsLst>
                            <a:gs pos="0">
                              <a:schemeClr val="tx1">
                                <a:lumMod val="40000"/>
                                <a:lumOff val="60000"/>
                              </a:schemeClr>
                            </a:gs>
                            <a:gs pos="100000">
                              <a:schemeClr val="tx1">
                                <a:lumMod val="40000"/>
                                <a:lumOff val="60000"/>
                              </a:schemeClr>
                            </a:gs>
                          </a:gsLst>
                          <a:lin ang="5400000" scaled="0"/>
                        </a:gradFill>
                      </a:endParaRPr>
                    </a:p>
                  </a:txBody>
                  <a:tcPr marL="43656" marR="43656" marT="43656" marB="4365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hMerge="1">
                  <a:txBody>
                    <a:bodyPr/>
                    <a:lstStyle/>
                    <a:p>
                      <a:endParaRPr lang="en-US" sz="600">
                        <a:gradFill>
                          <a:gsLst>
                            <a:gs pos="0">
                              <a:schemeClr val="tx1">
                                <a:lumMod val="40000"/>
                                <a:lumOff val="60000"/>
                              </a:schemeClr>
                            </a:gs>
                            <a:gs pos="100000">
                              <a:schemeClr val="tx1">
                                <a:lumMod val="40000"/>
                                <a:lumOff val="60000"/>
                              </a:schemeClr>
                            </a:gs>
                          </a:gsLst>
                          <a:lin ang="5400000" scaled="0"/>
                        </a:gradFill>
                      </a:endParaRPr>
                    </a:p>
                  </a:txBody>
                  <a:tcPr marL="43656" marR="43656" marT="43656" marB="4365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hMerge="1">
                  <a:txBody>
                    <a:bodyPr/>
                    <a:lstStyle/>
                    <a:p>
                      <a:endParaRPr lang="en-US" sz="600">
                        <a:gradFill>
                          <a:gsLst>
                            <a:gs pos="0">
                              <a:schemeClr val="tx1">
                                <a:lumMod val="40000"/>
                                <a:lumOff val="60000"/>
                              </a:schemeClr>
                            </a:gs>
                            <a:gs pos="100000">
                              <a:schemeClr val="tx1">
                                <a:lumMod val="40000"/>
                                <a:lumOff val="60000"/>
                              </a:schemeClr>
                            </a:gs>
                          </a:gsLst>
                          <a:lin ang="5400000" scaled="0"/>
                        </a:gradFill>
                      </a:endParaRPr>
                    </a:p>
                  </a:txBody>
                  <a:tcPr marL="43656" marR="43656" marT="43656" marB="4365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hMerge="1">
                  <a:txBody>
                    <a:bodyPr/>
                    <a:lstStyle/>
                    <a:p>
                      <a:endParaRPr lang="en-US" sz="600">
                        <a:gradFill>
                          <a:gsLst>
                            <a:gs pos="0">
                              <a:schemeClr val="tx1">
                                <a:lumMod val="40000"/>
                                <a:lumOff val="60000"/>
                              </a:schemeClr>
                            </a:gs>
                            <a:gs pos="100000">
                              <a:schemeClr val="tx1">
                                <a:lumMod val="40000"/>
                                <a:lumOff val="60000"/>
                              </a:schemeClr>
                            </a:gs>
                          </a:gsLst>
                          <a:lin ang="5400000" scaled="0"/>
                        </a:gradFill>
                      </a:endParaRPr>
                    </a:p>
                  </a:txBody>
                  <a:tcPr marL="43656" marR="43656" marT="43656" marB="4365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hMerge="1">
                  <a:txBody>
                    <a:bodyPr/>
                    <a:lstStyle/>
                    <a:p>
                      <a:endParaRPr lang="en-US" sz="600">
                        <a:gradFill>
                          <a:gsLst>
                            <a:gs pos="0">
                              <a:schemeClr val="tx1">
                                <a:lumMod val="40000"/>
                                <a:lumOff val="60000"/>
                              </a:schemeClr>
                            </a:gs>
                            <a:gs pos="100000">
                              <a:schemeClr val="tx1">
                                <a:lumMod val="40000"/>
                                <a:lumOff val="60000"/>
                              </a:schemeClr>
                            </a:gs>
                          </a:gsLst>
                          <a:lin ang="5400000" scaled="0"/>
                        </a:gradFill>
                      </a:endParaRPr>
                    </a:p>
                  </a:txBody>
                  <a:tcPr marL="43656" marR="43656" marT="43656" marB="4365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hMerge="1">
                  <a:txBody>
                    <a:bodyPr/>
                    <a:lstStyle/>
                    <a:p>
                      <a:endParaRPr lang="en-US" sz="600">
                        <a:gradFill>
                          <a:gsLst>
                            <a:gs pos="0">
                              <a:schemeClr val="tx1">
                                <a:lumMod val="40000"/>
                                <a:lumOff val="60000"/>
                              </a:schemeClr>
                            </a:gs>
                            <a:gs pos="100000">
                              <a:schemeClr val="tx1">
                                <a:lumMod val="40000"/>
                                <a:lumOff val="60000"/>
                              </a:schemeClr>
                            </a:gs>
                          </a:gsLst>
                          <a:lin ang="5400000" scaled="0"/>
                        </a:gradFill>
                      </a:endParaRPr>
                    </a:p>
                  </a:txBody>
                  <a:tcPr marL="43656" marR="43656" marT="43656" marB="4365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hMerge="1">
                  <a:txBody>
                    <a:bodyPr/>
                    <a:lstStyle/>
                    <a:p>
                      <a:endParaRPr lang="en-US" sz="600">
                        <a:gradFill>
                          <a:gsLst>
                            <a:gs pos="0">
                              <a:schemeClr val="tx1">
                                <a:lumMod val="40000"/>
                                <a:lumOff val="60000"/>
                              </a:schemeClr>
                            </a:gs>
                            <a:gs pos="100000">
                              <a:schemeClr val="tx1">
                                <a:lumMod val="40000"/>
                                <a:lumOff val="60000"/>
                              </a:schemeClr>
                            </a:gs>
                          </a:gsLst>
                          <a:lin ang="5400000" scaled="0"/>
                        </a:gradFill>
                      </a:endParaRPr>
                    </a:p>
                  </a:txBody>
                  <a:tcPr marL="43656" marR="43656" marT="43656" marB="4365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hMerge="1">
                  <a:txBody>
                    <a:bodyPr/>
                    <a:lstStyle/>
                    <a:p>
                      <a:endParaRPr lang="en-US" sz="900" b="0" i="1" kern="1200" cap="none" spc="0" baseline="0" dirty="0">
                        <a:ln w="3175">
                          <a:noFill/>
                        </a:ln>
                        <a:gradFill>
                          <a:gsLst>
                            <a:gs pos="31830">
                              <a:schemeClr val="tx1"/>
                            </a:gs>
                            <a:gs pos="85000">
                              <a:schemeClr val="tx1"/>
                            </a:gs>
                          </a:gsLst>
                          <a:lin ang="5400000" scaled="0"/>
                        </a:gradFill>
                        <a:effectLst/>
                        <a:latin typeface="+mn-lt"/>
                        <a:ea typeface="+mn-ea"/>
                        <a:cs typeface="Segoe UI Semibold" panose="020B0702040204020203" pitchFamily="34" charset="0"/>
                      </a:endParaRPr>
                    </a:p>
                  </a:txBody>
                  <a:tcPr marL="0" marR="0" marT="73152" marB="38023"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hMerge="1">
                  <a:txBody>
                    <a:bodyPr/>
                    <a:lstStyle/>
                    <a:p>
                      <a:endParaRPr lang="en-US" sz="900" b="0" i="1" kern="1200" cap="none" spc="0" baseline="0" dirty="0">
                        <a:ln w="3175">
                          <a:noFill/>
                        </a:ln>
                        <a:gradFill>
                          <a:gsLst>
                            <a:gs pos="31830">
                              <a:schemeClr val="tx1"/>
                            </a:gs>
                            <a:gs pos="85000">
                              <a:schemeClr val="tx1"/>
                            </a:gs>
                          </a:gsLst>
                          <a:lin ang="5400000" scaled="0"/>
                        </a:gradFill>
                        <a:effectLst/>
                        <a:latin typeface="+mn-lt"/>
                        <a:ea typeface="+mn-ea"/>
                        <a:cs typeface="Segoe UI Semibold" panose="020B0702040204020203" pitchFamily="34" charset="0"/>
                      </a:endParaRPr>
                    </a:p>
                  </a:txBody>
                  <a:tcPr marL="0" marR="0" marT="73152" marB="38023"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27772346"/>
                  </a:ext>
                </a:extLst>
              </a:tr>
              <a:tr h="914400">
                <a:tc>
                  <a:txBody>
                    <a:bodyPr/>
                    <a:lstStyle/>
                    <a:p>
                      <a:pPr marL="0" algn="l" defTabSz="932742" rtl="0" eaLnBrk="1" latinLnBrk="0" hangingPunct="1">
                        <a:lnSpc>
                          <a:spcPct val="90000"/>
                        </a:lnSpc>
                      </a:pPr>
                      <a:r>
                        <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rPr>
                        <a:t>Alarm clock</a:t>
                      </a: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12700" cap="flat" cmpd="sng" algn="ctr">
                      <a:solidFill>
                        <a:schemeClr val="tx2"/>
                      </a:solidFill>
                      <a:prstDash val="solid"/>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32742" rtl="0" eaLnBrk="1" fontAlgn="auto" latinLnBrk="0" hangingPunct="1">
                        <a:lnSpc>
                          <a:spcPct val="90000"/>
                        </a:lnSpc>
                        <a:spcBef>
                          <a:spcPts val="0"/>
                        </a:spcBef>
                        <a:spcAft>
                          <a:spcPts val="0"/>
                        </a:spcAft>
                        <a:buClrTx/>
                        <a:buSzTx/>
                        <a:buFontTx/>
                        <a:buNone/>
                        <a:tabLst/>
                        <a:defRPr/>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Hourglass, timer</a:t>
                      </a:r>
                      <a:endPar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endParaRP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12700" cap="flat" cmpd="sng" algn="ctr">
                      <a:solidFill>
                        <a:schemeClr val="tx2"/>
                      </a:solidFill>
                      <a:prstDash val="solid"/>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algn="l" defTabSz="932742" rtl="0" eaLnBrk="1" latinLnBrk="0" hangingPunct="1">
                        <a:lnSpc>
                          <a:spcPct val="90000"/>
                        </a:lnSpc>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Clock</a:t>
                      </a:r>
                      <a:endPar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endParaRP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12700" cap="flat" cmpd="sng" algn="ctr">
                      <a:solidFill>
                        <a:schemeClr val="tx2"/>
                      </a:solidFill>
                      <a:prstDash val="solid"/>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algn="l" defTabSz="932742" rtl="0" eaLnBrk="1" latinLnBrk="0" hangingPunct="1">
                        <a:lnSpc>
                          <a:spcPct val="90000"/>
                        </a:lnSpc>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Flashlight</a:t>
                      </a:r>
                      <a:endPar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endParaRP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12700" cap="flat" cmpd="sng" algn="ctr">
                      <a:solidFill>
                        <a:schemeClr val="tx2"/>
                      </a:solidFill>
                      <a:prstDash val="solid"/>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algn="l" defTabSz="932742" rtl="0" eaLnBrk="1" latinLnBrk="0" hangingPunct="1">
                        <a:lnSpc>
                          <a:spcPct val="90000"/>
                        </a:lnSpc>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Funnel</a:t>
                      </a:r>
                      <a:endPar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endParaRP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12700" cap="flat" cmpd="sng" algn="ctr">
                      <a:solidFill>
                        <a:schemeClr val="tx2"/>
                      </a:solidFill>
                      <a:prstDash val="solid"/>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32742" rtl="0" eaLnBrk="1" fontAlgn="auto" latinLnBrk="0" hangingPunct="1">
                        <a:lnSpc>
                          <a:spcPct val="90000"/>
                        </a:lnSpc>
                        <a:spcBef>
                          <a:spcPts val="0"/>
                        </a:spcBef>
                        <a:spcAft>
                          <a:spcPts val="0"/>
                        </a:spcAft>
                        <a:buClrTx/>
                        <a:buSzTx/>
                        <a:buFontTx/>
                        <a:buNone/>
                        <a:tabLst/>
                        <a:defRPr/>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Calculator</a:t>
                      </a:r>
                      <a:endPar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endParaRP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12700" cap="flat" cmpd="sng" algn="ctr">
                      <a:solidFill>
                        <a:schemeClr val="tx2"/>
                      </a:solidFill>
                      <a:prstDash val="solid"/>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algn="l" defTabSz="932742" rtl="0" eaLnBrk="1" latinLnBrk="0" hangingPunct="1">
                        <a:lnSpc>
                          <a:spcPct val="90000"/>
                        </a:lnSpc>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Binoculars</a:t>
                      </a:r>
                      <a:endPar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endParaRP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12700" cap="flat" cmpd="sng" algn="ctr">
                      <a:solidFill>
                        <a:schemeClr val="tx2"/>
                      </a:solidFill>
                      <a:prstDash val="solid"/>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32742" rtl="0" eaLnBrk="1" fontAlgn="auto" latinLnBrk="0" hangingPunct="1">
                        <a:lnSpc>
                          <a:spcPct val="90000"/>
                        </a:lnSpc>
                        <a:spcBef>
                          <a:spcPts val="0"/>
                        </a:spcBef>
                        <a:spcAft>
                          <a:spcPts val="0"/>
                        </a:spcAft>
                        <a:buClrTx/>
                        <a:buSzTx/>
                        <a:buFontTx/>
                        <a:buNone/>
                        <a:tabLst/>
                        <a:defRPr/>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Scissors</a:t>
                      </a:r>
                      <a:endPar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endParaRP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12700" cap="flat" cmpd="sng" algn="ctr">
                      <a:solidFill>
                        <a:schemeClr val="tx2"/>
                      </a:solidFill>
                      <a:prstDash val="solid"/>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algn="l" defTabSz="932742" rtl="0" eaLnBrk="1" latinLnBrk="0" hangingPunct="1">
                        <a:lnSpc>
                          <a:spcPct val="90000"/>
                        </a:lnSpc>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Camera</a:t>
                      </a:r>
                      <a:endPar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endParaRP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12700" cap="flat" cmpd="sng" algn="ctr">
                      <a:solidFill>
                        <a:schemeClr val="tx2"/>
                      </a:solidFill>
                      <a:prstDash val="solid"/>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algn="l" defTabSz="932742" rtl="0" eaLnBrk="1" latinLnBrk="0" hangingPunct="1">
                        <a:lnSpc>
                          <a:spcPct val="90000"/>
                        </a:lnSpc>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Battery, power, charge</a:t>
                      </a:r>
                      <a:endPar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endParaRP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12700" cap="flat" cmpd="sng" algn="ctr">
                      <a:solidFill>
                        <a:schemeClr val="tx2"/>
                      </a:solidFill>
                      <a:prstDash val="solid"/>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32742" rtl="0" eaLnBrk="1" fontAlgn="auto" latinLnBrk="0" hangingPunct="1">
                        <a:lnSpc>
                          <a:spcPct val="90000"/>
                        </a:lnSpc>
                        <a:spcBef>
                          <a:spcPts val="0"/>
                        </a:spcBef>
                        <a:spcAft>
                          <a:spcPts val="0"/>
                        </a:spcAft>
                        <a:buClrTx/>
                        <a:buSzTx/>
                        <a:buFontTx/>
                        <a:buNone/>
                        <a:tabLst/>
                        <a:defRPr/>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Magnifying glass</a:t>
                      </a:r>
                      <a:endPar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endParaRP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12700" cap="flat" cmpd="sng" algn="ctr">
                      <a:solidFill>
                        <a:schemeClr val="tx2"/>
                      </a:solidFill>
                      <a:prstDash val="solid"/>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algn="l" defTabSz="932742" rtl="0" eaLnBrk="1" latinLnBrk="0" hangingPunct="1">
                        <a:lnSpc>
                          <a:spcPct val="90000"/>
                        </a:lnSpc>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Tools, screwdriver, wrench</a:t>
                      </a:r>
                      <a:endPar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endParaRP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12700" cap="flat" cmpd="sng" algn="ctr">
                      <a:solidFill>
                        <a:schemeClr val="tx2"/>
                      </a:solidFill>
                      <a:prstDash val="solid"/>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339120923"/>
                  </a:ext>
                </a:extLst>
              </a:tr>
              <a:tr h="914400">
                <a:tc>
                  <a:txBody>
                    <a:bodyPr/>
                    <a:lstStyle/>
                    <a:p>
                      <a:pPr marL="0" algn="l" defTabSz="932742" rtl="0" eaLnBrk="1" latinLnBrk="0" hangingPunct="1">
                        <a:lnSpc>
                          <a:spcPct val="90000"/>
                        </a:lnSpc>
                      </a:pPr>
                      <a:r>
                        <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rPr>
                        <a:t>Paperclip</a:t>
                      </a: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32742" rtl="0" eaLnBrk="1" fontAlgn="auto" latinLnBrk="0" hangingPunct="1">
                        <a:lnSpc>
                          <a:spcPct val="90000"/>
                        </a:lnSpc>
                        <a:spcBef>
                          <a:spcPts val="0"/>
                        </a:spcBef>
                        <a:spcAft>
                          <a:spcPts val="0"/>
                        </a:spcAft>
                        <a:buClrTx/>
                        <a:buSzTx/>
                        <a:buFontTx/>
                        <a:buNone/>
                        <a:tabLst/>
                        <a:defRPr/>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Pushpin, thumbtack</a:t>
                      </a:r>
                      <a:endPar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endParaRP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algn="l" defTabSz="932742" rtl="0" eaLnBrk="1" latinLnBrk="0" hangingPunct="1">
                        <a:lnSpc>
                          <a:spcPct val="90000"/>
                        </a:lnSpc>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Key</a:t>
                      </a:r>
                      <a:endPar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endParaRP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algn="l" defTabSz="932742" rtl="0" eaLnBrk="1" latinLnBrk="0" hangingPunct="1">
                        <a:lnSpc>
                          <a:spcPct val="90000"/>
                        </a:lnSpc>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Lock</a:t>
                      </a:r>
                      <a:endPar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endParaRP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algn="l" defTabSz="932742" rtl="0" eaLnBrk="1" latinLnBrk="0" hangingPunct="1">
                        <a:lnSpc>
                          <a:spcPct val="90000"/>
                        </a:lnSpc>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Safe</a:t>
                      </a:r>
                      <a:endPar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endParaRP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32742" rtl="0" eaLnBrk="1" fontAlgn="auto" latinLnBrk="0" hangingPunct="1">
                        <a:lnSpc>
                          <a:spcPct val="90000"/>
                        </a:lnSpc>
                        <a:spcBef>
                          <a:spcPts val="0"/>
                        </a:spcBef>
                        <a:spcAft>
                          <a:spcPts val="0"/>
                        </a:spcAft>
                        <a:buClrTx/>
                        <a:buSzTx/>
                        <a:buFontTx/>
                        <a:buNone/>
                        <a:tabLst/>
                        <a:defRPr/>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Piggybank</a:t>
                      </a:r>
                      <a:endPar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endParaRP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algn="l" defTabSz="932742" rtl="0" eaLnBrk="1" latinLnBrk="0" hangingPunct="1">
                        <a:lnSpc>
                          <a:spcPct val="90000"/>
                        </a:lnSpc>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Bag</a:t>
                      </a:r>
                      <a:endPar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endParaRP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32742" rtl="0" eaLnBrk="1" fontAlgn="auto" latinLnBrk="0" hangingPunct="1">
                        <a:lnSpc>
                          <a:spcPct val="90000"/>
                        </a:lnSpc>
                        <a:spcBef>
                          <a:spcPts val="0"/>
                        </a:spcBef>
                        <a:spcAft>
                          <a:spcPts val="0"/>
                        </a:spcAft>
                        <a:buClrTx/>
                        <a:buSzTx/>
                        <a:buFontTx/>
                        <a:buNone/>
                        <a:tabLst/>
                        <a:defRPr/>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Ballot box, drop box</a:t>
                      </a:r>
                      <a:endPar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endParaRP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algn="l" defTabSz="932742" rtl="0" eaLnBrk="1" latinLnBrk="0" hangingPunct="1">
                        <a:lnSpc>
                          <a:spcPct val="90000"/>
                        </a:lnSpc>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Box, archive, storage</a:t>
                      </a:r>
                      <a:endPar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endParaRP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algn="l" defTabSz="932742" rtl="0" eaLnBrk="1" latinLnBrk="0" hangingPunct="1">
                        <a:lnSpc>
                          <a:spcPct val="90000"/>
                        </a:lnSpc>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Present, giftbox</a:t>
                      </a:r>
                      <a:endPar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endParaRP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32742" rtl="0" eaLnBrk="1" fontAlgn="auto" latinLnBrk="0" hangingPunct="1">
                        <a:lnSpc>
                          <a:spcPct val="90000"/>
                        </a:lnSpc>
                        <a:spcBef>
                          <a:spcPts val="0"/>
                        </a:spcBef>
                        <a:spcAft>
                          <a:spcPts val="0"/>
                        </a:spcAft>
                        <a:buClrTx/>
                        <a:buSzTx/>
                        <a:buFontTx/>
                        <a:buNone/>
                        <a:tabLst/>
                        <a:defRPr/>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Box, package, shipping</a:t>
                      </a:r>
                      <a:endPar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endParaRP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algn="l" defTabSz="932742" rtl="0" eaLnBrk="1" latinLnBrk="0" hangingPunct="1">
                        <a:lnSpc>
                          <a:spcPct val="90000"/>
                        </a:lnSpc>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Briefcase, business, work, job</a:t>
                      </a:r>
                      <a:endPar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endParaRP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41383513"/>
                  </a:ext>
                </a:extLst>
              </a:tr>
              <a:tr h="914400">
                <a:tc>
                  <a:txBody>
                    <a:bodyPr/>
                    <a:lstStyle/>
                    <a:p>
                      <a:pPr marL="0" algn="l" defTabSz="932742" rtl="0" eaLnBrk="1" latinLnBrk="0" hangingPunct="1">
                        <a:lnSpc>
                          <a:spcPct val="90000"/>
                        </a:lnSpc>
                      </a:pPr>
                      <a:r>
                        <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rPr>
                        <a:t>Books, reading</a:t>
                      </a: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32742" rtl="0" eaLnBrk="1" fontAlgn="auto" latinLnBrk="0" hangingPunct="1">
                        <a:lnSpc>
                          <a:spcPct val="90000"/>
                        </a:lnSpc>
                        <a:spcBef>
                          <a:spcPts val="0"/>
                        </a:spcBef>
                        <a:spcAft>
                          <a:spcPts val="0"/>
                        </a:spcAft>
                        <a:buClrTx/>
                        <a:buSzTx/>
                        <a:buFontTx/>
                        <a:buNone/>
                        <a:tabLst/>
                        <a:defRPr/>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Book, dictionary, novel</a:t>
                      </a:r>
                      <a:endPar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endParaRP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algn="l" defTabSz="932742" rtl="0" eaLnBrk="1" latinLnBrk="0" hangingPunct="1">
                        <a:lnSpc>
                          <a:spcPct val="90000"/>
                        </a:lnSpc>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Notebook, journal</a:t>
                      </a:r>
                      <a:endPar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endParaRP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algn="l" defTabSz="932742" rtl="0" eaLnBrk="1" latinLnBrk="0" hangingPunct="1">
                        <a:lnSpc>
                          <a:spcPct val="90000"/>
                        </a:lnSpc>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Pencil</a:t>
                      </a:r>
                      <a:endPar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endParaRP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algn="l" defTabSz="932742" rtl="0" eaLnBrk="1" latinLnBrk="0" hangingPunct="1">
                        <a:lnSpc>
                          <a:spcPct val="90000"/>
                        </a:lnSpc>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Paintbrush</a:t>
                      </a:r>
                      <a:endPar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endParaRP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32742" rtl="0" eaLnBrk="1" fontAlgn="auto" latinLnBrk="0" hangingPunct="1">
                        <a:lnSpc>
                          <a:spcPct val="90000"/>
                        </a:lnSpc>
                        <a:spcBef>
                          <a:spcPts val="0"/>
                        </a:spcBef>
                        <a:spcAft>
                          <a:spcPts val="0"/>
                        </a:spcAft>
                        <a:buClrTx/>
                        <a:buSzTx/>
                        <a:buFontTx/>
                        <a:buNone/>
                        <a:tabLst/>
                        <a:defRPr/>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Paint palette, color</a:t>
                      </a:r>
                      <a:endPar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endParaRP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algn="l" defTabSz="932742" rtl="0" eaLnBrk="1" latinLnBrk="0" hangingPunct="1">
                        <a:lnSpc>
                          <a:spcPct val="90000"/>
                        </a:lnSpc>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3D, hologram</a:t>
                      </a:r>
                      <a:endPar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endParaRP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32742" rtl="0" eaLnBrk="1" fontAlgn="auto" latinLnBrk="0" hangingPunct="1">
                        <a:lnSpc>
                          <a:spcPct val="90000"/>
                        </a:lnSpc>
                        <a:spcBef>
                          <a:spcPts val="0"/>
                        </a:spcBef>
                        <a:spcAft>
                          <a:spcPts val="0"/>
                        </a:spcAft>
                        <a:buClrTx/>
                        <a:buSzTx/>
                        <a:buFontTx/>
                        <a:buNone/>
                        <a:tabLst/>
                        <a:defRPr/>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Trophy, award</a:t>
                      </a:r>
                      <a:endPar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endParaRP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algn="l" defTabSz="932742" rtl="0" eaLnBrk="1" latinLnBrk="0" hangingPunct="1">
                        <a:lnSpc>
                          <a:spcPct val="90000"/>
                        </a:lnSpc>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Ribbon, award, reward, accomplishment</a:t>
                      </a:r>
                      <a:endPar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endParaRP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algn="l" defTabSz="932742" rtl="0" eaLnBrk="1" latinLnBrk="0" hangingPunct="1">
                        <a:lnSpc>
                          <a:spcPct val="90000"/>
                        </a:lnSpc>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Ribbon, award, reward, accomplishment</a:t>
                      </a:r>
                      <a:endPar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endParaRP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32742" rtl="0" eaLnBrk="1" fontAlgn="auto" latinLnBrk="0" hangingPunct="1">
                        <a:lnSpc>
                          <a:spcPct val="90000"/>
                        </a:lnSpc>
                        <a:spcBef>
                          <a:spcPts val="0"/>
                        </a:spcBef>
                        <a:spcAft>
                          <a:spcPts val="0"/>
                        </a:spcAft>
                        <a:buClrTx/>
                        <a:buSzTx/>
                        <a:buFontTx/>
                        <a:buNone/>
                        <a:tabLst/>
                        <a:defRPr/>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Flag, finish line </a:t>
                      </a:r>
                      <a:endPar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endParaRP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algn="l" defTabSz="932742" rtl="0" eaLnBrk="1" latinLnBrk="0" hangingPunct="1">
                        <a:lnSpc>
                          <a:spcPct val="90000"/>
                        </a:lnSpc>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Flags, finish line, win, race</a:t>
                      </a:r>
                      <a:endPar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endParaRP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54863702"/>
                  </a:ext>
                </a:extLst>
              </a:tr>
              <a:tr h="914400">
                <a:tc>
                  <a:txBody>
                    <a:bodyPr/>
                    <a:lstStyle/>
                    <a:p>
                      <a:pPr marL="0" algn="l" defTabSz="932742" rtl="0" eaLnBrk="1" latinLnBrk="0" hangingPunct="1">
                        <a:lnSpc>
                          <a:spcPct val="90000"/>
                        </a:lnSpc>
                      </a:pPr>
                      <a:r>
                        <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rPr>
                        <a:t>Open door, entryway, opportunity</a:t>
                      </a: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32742" rtl="0" eaLnBrk="1" fontAlgn="auto" latinLnBrk="0" hangingPunct="1">
                        <a:lnSpc>
                          <a:spcPct val="90000"/>
                        </a:lnSpc>
                        <a:spcBef>
                          <a:spcPts val="0"/>
                        </a:spcBef>
                        <a:spcAft>
                          <a:spcPts val="0"/>
                        </a:spcAft>
                        <a:buClrTx/>
                        <a:buSzTx/>
                        <a:buFontTx/>
                        <a:buNone/>
                        <a:tabLst/>
                        <a:defRPr/>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Clipboard</a:t>
                      </a:r>
                      <a:endPar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endParaRP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algn="l" defTabSz="932742" rtl="0" eaLnBrk="1" latinLnBrk="0" hangingPunct="1">
                        <a:lnSpc>
                          <a:spcPct val="90000"/>
                        </a:lnSpc>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Megaphone, speaker, speech, announcement</a:t>
                      </a:r>
                      <a:endPar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endParaRP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algn="l" defTabSz="932742" rtl="0" eaLnBrk="1" latinLnBrk="0" hangingPunct="1">
                        <a:lnSpc>
                          <a:spcPct val="90000"/>
                        </a:lnSpc>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Microphone</a:t>
                      </a:r>
                      <a:endPar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endParaRP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algn="l" defTabSz="932742" rtl="0" eaLnBrk="1" latinLnBrk="0" hangingPunct="1">
                        <a:lnSpc>
                          <a:spcPct val="90000"/>
                        </a:lnSpc>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CD, music album</a:t>
                      </a:r>
                      <a:endPar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endParaRP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32742" rtl="0" eaLnBrk="1" fontAlgn="auto" latinLnBrk="0" hangingPunct="1">
                        <a:lnSpc>
                          <a:spcPct val="90000"/>
                        </a:lnSpc>
                        <a:spcBef>
                          <a:spcPts val="0"/>
                        </a:spcBef>
                        <a:spcAft>
                          <a:spcPts val="0"/>
                        </a:spcAft>
                        <a:buClrTx/>
                        <a:buSzTx/>
                        <a:buFontTx/>
                        <a:buNone/>
                        <a:tabLst/>
                        <a:defRPr/>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Headphones</a:t>
                      </a:r>
                      <a:endPar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endParaRP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algn="l" defTabSz="932742" rtl="0" eaLnBrk="1" latinLnBrk="0" hangingPunct="1">
                        <a:lnSpc>
                          <a:spcPct val="90000"/>
                        </a:lnSpc>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Headset</a:t>
                      </a:r>
                      <a:endPar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endParaRP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32742" rtl="0" eaLnBrk="1" fontAlgn="auto" latinLnBrk="0" hangingPunct="1">
                        <a:lnSpc>
                          <a:spcPct val="90000"/>
                        </a:lnSpc>
                        <a:spcBef>
                          <a:spcPts val="0"/>
                        </a:spcBef>
                        <a:spcAft>
                          <a:spcPts val="0"/>
                        </a:spcAft>
                        <a:buClrTx/>
                        <a:buSzTx/>
                        <a:buFontTx/>
                        <a:buNone/>
                        <a:tabLst/>
                        <a:defRPr/>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Eye glasses</a:t>
                      </a:r>
                      <a:endPar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endParaRP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algn="l" defTabSz="932742" rtl="0" eaLnBrk="1" latinLnBrk="0" hangingPunct="1">
                        <a:lnSpc>
                          <a:spcPct val="90000"/>
                        </a:lnSpc>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Bike, bicycle</a:t>
                      </a:r>
                      <a:endPar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endParaRP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algn="l" defTabSz="932742" rtl="0" eaLnBrk="1" latinLnBrk="0" hangingPunct="1">
                        <a:lnSpc>
                          <a:spcPct val="90000"/>
                        </a:lnSpc>
                      </a:pPr>
                      <a:r>
                        <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rPr>
                        <a:t>Umbrella, bumbershoot</a:t>
                      </a: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32742" rtl="0" eaLnBrk="1" fontAlgn="auto" latinLnBrk="0" hangingPunct="1">
                        <a:lnSpc>
                          <a:spcPct val="90000"/>
                        </a:lnSpc>
                        <a:spcBef>
                          <a:spcPts val="0"/>
                        </a:spcBef>
                        <a:spcAft>
                          <a:spcPts val="0"/>
                        </a:spcAft>
                        <a:buClrTx/>
                        <a:buSzTx/>
                        <a:buFontTx/>
                        <a:buNone/>
                        <a:tabLst/>
                        <a:defRPr/>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Balloon, party, celebration</a:t>
                      </a:r>
                      <a:endPar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endParaRP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algn="l" defTabSz="932742" rtl="0" eaLnBrk="1" latinLnBrk="0" hangingPunct="1">
                        <a:lnSpc>
                          <a:spcPct val="90000"/>
                        </a:lnSpc>
                      </a:pPr>
                      <a:r>
                        <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rPr>
                        <a:t>Rocking chair</a:t>
                      </a: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63798508"/>
                  </a:ext>
                </a:extLst>
              </a:tr>
              <a:tr h="914400">
                <a:tc>
                  <a:txBody>
                    <a:bodyPr/>
                    <a:lstStyle/>
                    <a:p>
                      <a:pPr marL="0" marR="0" lvl="0" indent="0" algn="l" defTabSz="932742" rtl="0" eaLnBrk="1" fontAlgn="auto" latinLnBrk="0" hangingPunct="1">
                        <a:lnSpc>
                          <a:spcPct val="90000"/>
                        </a:lnSpc>
                        <a:spcBef>
                          <a:spcPts val="0"/>
                        </a:spcBef>
                        <a:spcAft>
                          <a:spcPts val="0"/>
                        </a:spcAft>
                        <a:buClrTx/>
                        <a:buSzTx/>
                        <a:buFontTx/>
                        <a:buNone/>
                        <a:tabLst/>
                        <a:defRPr/>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Remote control</a:t>
                      </a: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32742" rtl="0" eaLnBrk="1" fontAlgn="auto" latinLnBrk="0" hangingPunct="1">
                        <a:lnSpc>
                          <a:spcPct val="90000"/>
                        </a:lnSpc>
                        <a:spcBef>
                          <a:spcPts val="0"/>
                        </a:spcBef>
                        <a:spcAft>
                          <a:spcPts val="0"/>
                        </a:spcAft>
                        <a:buClrTx/>
                        <a:buSzTx/>
                        <a:buFontTx/>
                        <a:buNone/>
                        <a:tabLst/>
                        <a:defRPr/>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Robotic, manufacturing, mechanical, automation</a:t>
                      </a: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32742" rtl="0" eaLnBrk="1" fontAlgn="auto" latinLnBrk="0" hangingPunct="1">
                        <a:lnSpc>
                          <a:spcPct val="90000"/>
                        </a:lnSpc>
                        <a:spcBef>
                          <a:spcPts val="0"/>
                        </a:spcBef>
                        <a:spcAft>
                          <a:spcPts val="0"/>
                        </a:spcAft>
                        <a:buClrTx/>
                        <a:buSzTx/>
                        <a:buFontTx/>
                        <a:buNone/>
                        <a:tabLst/>
                        <a:defRPr/>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Forklift</a:t>
                      </a: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32742" rtl="0" eaLnBrk="1" fontAlgn="auto" latinLnBrk="0" hangingPunct="1">
                        <a:lnSpc>
                          <a:spcPct val="90000"/>
                        </a:lnSpc>
                        <a:spcBef>
                          <a:spcPts val="0"/>
                        </a:spcBef>
                        <a:spcAft>
                          <a:spcPts val="0"/>
                        </a:spcAft>
                        <a:buClrTx/>
                        <a:buSzTx/>
                        <a:buFontTx/>
                        <a:buNone/>
                        <a:tabLst/>
                        <a:defRPr/>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Gears</a:t>
                      </a: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32742" rtl="0" eaLnBrk="1" fontAlgn="auto" latinLnBrk="0" hangingPunct="1">
                        <a:lnSpc>
                          <a:spcPct val="90000"/>
                        </a:lnSpc>
                        <a:spcBef>
                          <a:spcPts val="0"/>
                        </a:spcBef>
                        <a:spcAft>
                          <a:spcPts val="0"/>
                        </a:spcAft>
                        <a:buClrTx/>
                        <a:buSzTx/>
                        <a:buFontTx/>
                        <a:buNone/>
                        <a:tabLst/>
                        <a:defRPr/>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Traffic cone, construction</a:t>
                      </a: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32742" rtl="0" eaLnBrk="1" fontAlgn="auto" latinLnBrk="0" hangingPunct="1">
                        <a:lnSpc>
                          <a:spcPct val="90000"/>
                        </a:lnSpc>
                        <a:spcBef>
                          <a:spcPts val="0"/>
                        </a:spcBef>
                        <a:spcAft>
                          <a:spcPts val="0"/>
                        </a:spcAft>
                        <a:buClrTx/>
                        <a:buSzTx/>
                        <a:buFontTx/>
                        <a:buNone/>
                        <a:tabLst/>
                        <a:defRPr/>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Flask, chemistry, science, beaker</a:t>
                      </a: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32742" rtl="0" eaLnBrk="1" fontAlgn="auto" latinLnBrk="0" hangingPunct="1">
                        <a:lnSpc>
                          <a:spcPct val="90000"/>
                        </a:lnSpc>
                        <a:spcBef>
                          <a:spcPts val="0"/>
                        </a:spcBef>
                        <a:spcAft>
                          <a:spcPts val="0"/>
                        </a:spcAft>
                        <a:buClrTx/>
                        <a:buSzTx/>
                        <a:buFontTx/>
                        <a:buNone/>
                        <a:tabLst/>
                        <a:defRPr/>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Maze, puzzle</a:t>
                      </a: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32742" rtl="0" eaLnBrk="1" fontAlgn="auto" latinLnBrk="0" hangingPunct="1">
                        <a:lnSpc>
                          <a:spcPct val="90000"/>
                        </a:lnSpc>
                        <a:spcBef>
                          <a:spcPts val="0"/>
                        </a:spcBef>
                        <a:spcAft>
                          <a:spcPts val="0"/>
                        </a:spcAft>
                        <a:buClrTx/>
                        <a:buSzTx/>
                        <a:buFontTx/>
                        <a:buNone/>
                        <a:tabLst/>
                        <a:defRPr/>
                      </a:pPr>
                      <a:r>
                        <a:rPr kumimoji="0" lang="en-US" sz="600" b="0" i="0" u="none" strike="noStrike" kern="1200" cap="none" spc="-3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Target, bullseye, aim, arrow,</a:t>
                      </a: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 dartboard, darts, archery</a:t>
                      </a: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32742" rtl="0" eaLnBrk="1" fontAlgn="auto" latinLnBrk="0" hangingPunct="1">
                        <a:lnSpc>
                          <a:spcPct val="90000"/>
                        </a:lnSpc>
                        <a:spcBef>
                          <a:spcPts val="0"/>
                        </a:spcBef>
                        <a:spcAft>
                          <a:spcPts val="0"/>
                        </a:spcAft>
                        <a:buClrTx/>
                        <a:buSzTx/>
                        <a:buFontTx/>
                        <a:buNone/>
                        <a:tabLst/>
                        <a:defRPr/>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Games, strategy, chess, poker</a:t>
                      </a:r>
                      <a:endPar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endParaRP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algn="l" defTabSz="932742" rtl="0" eaLnBrk="1" latinLnBrk="0" hangingPunct="1">
                        <a:lnSpc>
                          <a:spcPct val="90000"/>
                        </a:lnSpc>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Musical instrument, drums</a:t>
                      </a:r>
                      <a:endPar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endParaRP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32742" rtl="0" eaLnBrk="1" fontAlgn="auto" latinLnBrk="0" hangingPunct="1">
                        <a:lnSpc>
                          <a:spcPct val="90000"/>
                        </a:lnSpc>
                        <a:spcBef>
                          <a:spcPts val="0"/>
                        </a:spcBef>
                        <a:spcAft>
                          <a:spcPts val="0"/>
                        </a:spcAft>
                        <a:buClrTx/>
                        <a:buSzTx/>
                        <a:buFontTx/>
                        <a:buNone/>
                        <a:tabLst/>
                        <a:defRPr/>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Pizza, food</a:t>
                      </a:r>
                      <a:endPar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endParaRP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32742" rtl="0" eaLnBrk="1" fontAlgn="auto" latinLnBrk="0" hangingPunct="1">
                        <a:lnSpc>
                          <a:spcPct val="90000"/>
                        </a:lnSpc>
                        <a:spcBef>
                          <a:spcPts val="0"/>
                        </a:spcBef>
                        <a:spcAft>
                          <a:spcPts val="0"/>
                        </a:spcAft>
                        <a:buClrTx/>
                        <a:buSzTx/>
                        <a:buFontTx/>
                        <a:buNone/>
                        <a:tabLst/>
                        <a:defRPr/>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Lightbulb</a:t>
                      </a:r>
                      <a:endPar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endParaRP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62505126"/>
                  </a:ext>
                </a:extLst>
              </a:tr>
            </a:tbl>
          </a:graphicData>
        </a:graphic>
      </p:graphicFrame>
      <p:sp>
        <p:nvSpPr>
          <p:cNvPr id="48" name="bank" title="Icon of a piggy bank">
            <a:extLst>
              <a:ext uri="{FF2B5EF4-FFF2-40B4-BE49-F238E27FC236}">
                <a16:creationId xmlns:a16="http://schemas.microsoft.com/office/drawing/2014/main" id="{A27B744B-2D4A-4605-9EA0-AB925DFBA5AD}"/>
              </a:ext>
            </a:extLst>
          </p:cNvPr>
          <p:cNvSpPr>
            <a:spLocks noChangeAspect="1" noEditPoints="1"/>
          </p:cNvSpPr>
          <p:nvPr/>
        </p:nvSpPr>
        <p:spPr bwMode="auto">
          <a:xfrm>
            <a:off x="5540211" y="2979505"/>
            <a:ext cx="395282" cy="365760"/>
          </a:xfrm>
          <a:custGeom>
            <a:avLst/>
            <a:gdLst>
              <a:gd name="T0" fmla="*/ 181 w 335"/>
              <a:gd name="T1" fmla="*/ 59 h 309"/>
              <a:gd name="T2" fmla="*/ 180 w 335"/>
              <a:gd name="T3" fmla="*/ 47 h 309"/>
              <a:gd name="T4" fmla="*/ 227 w 335"/>
              <a:gd name="T5" fmla="*/ 0 h 309"/>
              <a:gd name="T6" fmla="*/ 274 w 335"/>
              <a:gd name="T7" fmla="*/ 47 h 309"/>
              <a:gd name="T8" fmla="*/ 259 w 335"/>
              <a:gd name="T9" fmla="*/ 81 h 309"/>
              <a:gd name="T10" fmla="*/ 181 w 335"/>
              <a:gd name="T11" fmla="*/ 59 h 309"/>
              <a:gd name="T12" fmla="*/ 180 w 335"/>
              <a:gd name="T13" fmla="*/ 45 h 309"/>
              <a:gd name="T14" fmla="*/ 145 w 335"/>
              <a:gd name="T15" fmla="*/ 44 h 309"/>
              <a:gd name="T16" fmla="*/ 92 w 335"/>
              <a:gd name="T17" fmla="*/ 11 h 309"/>
              <a:gd name="T18" fmla="*/ 92 w 335"/>
              <a:gd name="T19" fmla="*/ 62 h 309"/>
              <a:gd name="T20" fmla="*/ 89 w 335"/>
              <a:gd name="T21" fmla="*/ 66 h 309"/>
              <a:gd name="T22" fmla="*/ 56 w 335"/>
              <a:gd name="T23" fmla="*/ 92 h 309"/>
              <a:gd name="T24" fmla="*/ 19 w 335"/>
              <a:gd name="T25" fmla="*/ 134 h 309"/>
              <a:gd name="T26" fmla="*/ 0 w 335"/>
              <a:gd name="T27" fmla="*/ 154 h 309"/>
              <a:gd name="T28" fmla="*/ 0 w 335"/>
              <a:gd name="T29" fmla="*/ 178 h 309"/>
              <a:gd name="T30" fmla="*/ 19 w 335"/>
              <a:gd name="T31" fmla="*/ 198 h 309"/>
              <a:gd name="T32" fmla="*/ 28 w 335"/>
              <a:gd name="T33" fmla="*/ 198 h 309"/>
              <a:gd name="T34" fmla="*/ 89 w 335"/>
              <a:gd name="T35" fmla="*/ 264 h 309"/>
              <a:gd name="T36" fmla="*/ 89 w 335"/>
              <a:gd name="T37" fmla="*/ 289 h 309"/>
              <a:gd name="T38" fmla="*/ 108 w 335"/>
              <a:gd name="T39" fmla="*/ 309 h 309"/>
              <a:gd name="T40" fmla="*/ 133 w 335"/>
              <a:gd name="T41" fmla="*/ 309 h 309"/>
              <a:gd name="T42" fmla="*/ 152 w 335"/>
              <a:gd name="T43" fmla="*/ 289 h 309"/>
              <a:gd name="T44" fmla="*/ 226 w 335"/>
              <a:gd name="T45" fmla="*/ 289 h 309"/>
              <a:gd name="T46" fmla="*/ 245 w 335"/>
              <a:gd name="T47" fmla="*/ 309 h 309"/>
              <a:gd name="T48" fmla="*/ 270 w 335"/>
              <a:gd name="T49" fmla="*/ 309 h 309"/>
              <a:gd name="T50" fmla="*/ 289 w 335"/>
              <a:gd name="T51" fmla="*/ 289 h 309"/>
              <a:gd name="T52" fmla="*/ 289 w 335"/>
              <a:gd name="T53" fmla="*/ 251 h 309"/>
              <a:gd name="T54" fmla="*/ 335 w 335"/>
              <a:gd name="T55" fmla="*/ 167 h 309"/>
              <a:gd name="T56" fmla="*/ 268 w 335"/>
              <a:gd name="T57" fmla="*/ 70 h 309"/>
              <a:gd name="T58" fmla="*/ 89 w 335"/>
              <a:gd name="T59" fmla="*/ 137 h 309"/>
              <a:gd name="T60" fmla="*/ 94 w 335"/>
              <a:gd name="T61" fmla="*/ 132 h 309"/>
              <a:gd name="T62" fmla="*/ 89 w 335"/>
              <a:gd name="T63" fmla="*/ 127 h 309"/>
              <a:gd name="T64" fmla="*/ 84 w 335"/>
              <a:gd name="T65" fmla="*/ 132 h 309"/>
              <a:gd name="T66" fmla="*/ 89 w 335"/>
              <a:gd name="T67" fmla="*/ 137 h 3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35" h="309">
                <a:moveTo>
                  <a:pt x="181" y="59"/>
                </a:moveTo>
                <a:cubicBezTo>
                  <a:pt x="180" y="55"/>
                  <a:pt x="180" y="51"/>
                  <a:pt x="180" y="47"/>
                </a:cubicBezTo>
                <a:cubicBezTo>
                  <a:pt x="180" y="21"/>
                  <a:pt x="201" y="0"/>
                  <a:pt x="227" y="0"/>
                </a:cubicBezTo>
                <a:cubicBezTo>
                  <a:pt x="253" y="0"/>
                  <a:pt x="274" y="21"/>
                  <a:pt x="274" y="47"/>
                </a:cubicBezTo>
                <a:cubicBezTo>
                  <a:pt x="274" y="60"/>
                  <a:pt x="268" y="73"/>
                  <a:pt x="259" y="81"/>
                </a:cubicBezTo>
                <a:lnTo>
                  <a:pt x="181" y="59"/>
                </a:lnTo>
                <a:close/>
                <a:moveTo>
                  <a:pt x="180" y="45"/>
                </a:moveTo>
                <a:cubicBezTo>
                  <a:pt x="145" y="44"/>
                  <a:pt x="145" y="44"/>
                  <a:pt x="145" y="44"/>
                </a:cubicBezTo>
                <a:cubicBezTo>
                  <a:pt x="92" y="11"/>
                  <a:pt x="92" y="11"/>
                  <a:pt x="92" y="11"/>
                </a:cubicBezTo>
                <a:cubicBezTo>
                  <a:pt x="92" y="62"/>
                  <a:pt x="92" y="62"/>
                  <a:pt x="92" y="62"/>
                </a:cubicBezTo>
                <a:cubicBezTo>
                  <a:pt x="92" y="64"/>
                  <a:pt x="91" y="66"/>
                  <a:pt x="89" y="66"/>
                </a:cubicBezTo>
                <a:cubicBezTo>
                  <a:pt x="85" y="68"/>
                  <a:pt x="76" y="74"/>
                  <a:pt x="56" y="92"/>
                </a:cubicBezTo>
                <a:cubicBezTo>
                  <a:pt x="24" y="120"/>
                  <a:pt x="19" y="134"/>
                  <a:pt x="19" y="134"/>
                </a:cubicBezTo>
                <a:cubicBezTo>
                  <a:pt x="8" y="134"/>
                  <a:pt x="0" y="143"/>
                  <a:pt x="0" y="154"/>
                </a:cubicBezTo>
                <a:cubicBezTo>
                  <a:pt x="0" y="178"/>
                  <a:pt x="0" y="178"/>
                  <a:pt x="0" y="178"/>
                </a:cubicBezTo>
                <a:cubicBezTo>
                  <a:pt x="0" y="189"/>
                  <a:pt x="8" y="198"/>
                  <a:pt x="19" y="198"/>
                </a:cubicBezTo>
                <a:cubicBezTo>
                  <a:pt x="28" y="198"/>
                  <a:pt x="28" y="198"/>
                  <a:pt x="28" y="198"/>
                </a:cubicBezTo>
                <a:cubicBezTo>
                  <a:pt x="28" y="237"/>
                  <a:pt x="62" y="264"/>
                  <a:pt x="89" y="264"/>
                </a:cubicBezTo>
                <a:cubicBezTo>
                  <a:pt x="89" y="289"/>
                  <a:pt x="89" y="289"/>
                  <a:pt x="89" y="289"/>
                </a:cubicBezTo>
                <a:cubicBezTo>
                  <a:pt x="89" y="300"/>
                  <a:pt x="98" y="309"/>
                  <a:pt x="108" y="309"/>
                </a:cubicBezTo>
                <a:cubicBezTo>
                  <a:pt x="133" y="309"/>
                  <a:pt x="133" y="309"/>
                  <a:pt x="133" y="309"/>
                </a:cubicBezTo>
                <a:cubicBezTo>
                  <a:pt x="144" y="309"/>
                  <a:pt x="152" y="300"/>
                  <a:pt x="152" y="289"/>
                </a:cubicBezTo>
                <a:cubicBezTo>
                  <a:pt x="226" y="289"/>
                  <a:pt x="226" y="289"/>
                  <a:pt x="226" y="289"/>
                </a:cubicBezTo>
                <a:cubicBezTo>
                  <a:pt x="226" y="300"/>
                  <a:pt x="235" y="309"/>
                  <a:pt x="245" y="309"/>
                </a:cubicBezTo>
                <a:cubicBezTo>
                  <a:pt x="270" y="309"/>
                  <a:pt x="270" y="309"/>
                  <a:pt x="270" y="309"/>
                </a:cubicBezTo>
                <a:cubicBezTo>
                  <a:pt x="281" y="309"/>
                  <a:pt x="289" y="300"/>
                  <a:pt x="289" y="289"/>
                </a:cubicBezTo>
                <a:cubicBezTo>
                  <a:pt x="289" y="251"/>
                  <a:pt x="289" y="251"/>
                  <a:pt x="289" y="251"/>
                </a:cubicBezTo>
                <a:cubicBezTo>
                  <a:pt x="317" y="233"/>
                  <a:pt x="335" y="202"/>
                  <a:pt x="335" y="167"/>
                </a:cubicBezTo>
                <a:cubicBezTo>
                  <a:pt x="335" y="123"/>
                  <a:pt x="306" y="85"/>
                  <a:pt x="268" y="70"/>
                </a:cubicBezTo>
                <a:moveTo>
                  <a:pt x="89" y="137"/>
                </a:moveTo>
                <a:cubicBezTo>
                  <a:pt x="92" y="137"/>
                  <a:pt x="94" y="135"/>
                  <a:pt x="94" y="132"/>
                </a:cubicBezTo>
                <a:cubicBezTo>
                  <a:pt x="94" y="129"/>
                  <a:pt x="92" y="127"/>
                  <a:pt x="89" y="127"/>
                </a:cubicBezTo>
                <a:cubicBezTo>
                  <a:pt x="86" y="127"/>
                  <a:pt x="84" y="129"/>
                  <a:pt x="84" y="132"/>
                </a:cubicBezTo>
                <a:cubicBezTo>
                  <a:pt x="84" y="135"/>
                  <a:pt x="86" y="137"/>
                  <a:pt x="89" y="137"/>
                </a:cubicBezTo>
                <a:close/>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dirty="0">
              <a:gradFill>
                <a:gsLst>
                  <a:gs pos="0">
                    <a:srgbClr val="505050"/>
                  </a:gs>
                  <a:gs pos="100000">
                    <a:srgbClr val="505050"/>
                  </a:gs>
                </a:gsLst>
              </a:gradFill>
            </a:endParaRPr>
          </a:p>
        </p:txBody>
      </p:sp>
      <p:sp>
        <p:nvSpPr>
          <p:cNvPr id="49" name="binoculars" title="Icon of binoculars">
            <a:extLst>
              <a:ext uri="{FF2B5EF4-FFF2-40B4-BE49-F238E27FC236}">
                <a16:creationId xmlns:a16="http://schemas.microsoft.com/office/drawing/2014/main" id="{F7D38F04-64B9-41B5-B081-59139141E8F6}"/>
              </a:ext>
            </a:extLst>
          </p:cNvPr>
          <p:cNvSpPr>
            <a:spLocks noChangeAspect="1" noEditPoints="1"/>
          </p:cNvSpPr>
          <p:nvPr/>
        </p:nvSpPr>
        <p:spPr bwMode="auto">
          <a:xfrm>
            <a:off x="6499370" y="2065103"/>
            <a:ext cx="397205" cy="365760"/>
          </a:xfrm>
          <a:custGeom>
            <a:avLst/>
            <a:gdLst>
              <a:gd name="T0" fmla="*/ 0 w 331"/>
              <a:gd name="T1" fmla="*/ 239 h 306"/>
              <a:gd name="T2" fmla="*/ 67 w 331"/>
              <a:gd name="T3" fmla="*/ 172 h 306"/>
              <a:gd name="T4" fmla="*/ 134 w 331"/>
              <a:gd name="T5" fmla="*/ 239 h 306"/>
              <a:gd name="T6" fmla="*/ 67 w 331"/>
              <a:gd name="T7" fmla="*/ 306 h 306"/>
              <a:gd name="T8" fmla="*/ 0 w 331"/>
              <a:gd name="T9" fmla="*/ 239 h 306"/>
              <a:gd name="T10" fmla="*/ 264 w 331"/>
              <a:gd name="T11" fmla="*/ 306 h 306"/>
              <a:gd name="T12" fmla="*/ 331 w 331"/>
              <a:gd name="T13" fmla="*/ 239 h 306"/>
              <a:gd name="T14" fmla="*/ 264 w 331"/>
              <a:gd name="T15" fmla="*/ 172 h 306"/>
              <a:gd name="T16" fmla="*/ 197 w 331"/>
              <a:gd name="T17" fmla="*/ 239 h 306"/>
              <a:gd name="T18" fmla="*/ 264 w 331"/>
              <a:gd name="T19" fmla="*/ 306 h 306"/>
              <a:gd name="T20" fmla="*/ 324 w 331"/>
              <a:gd name="T21" fmla="*/ 209 h 306"/>
              <a:gd name="T22" fmla="*/ 264 w 331"/>
              <a:gd name="T23" fmla="*/ 34 h 306"/>
              <a:gd name="T24" fmla="*/ 231 w 331"/>
              <a:gd name="T25" fmla="*/ 0 h 306"/>
              <a:gd name="T26" fmla="*/ 197 w 331"/>
              <a:gd name="T27" fmla="*/ 34 h 306"/>
              <a:gd name="T28" fmla="*/ 197 w 331"/>
              <a:gd name="T29" fmla="*/ 239 h 306"/>
              <a:gd name="T30" fmla="*/ 134 w 331"/>
              <a:gd name="T31" fmla="*/ 239 h 306"/>
              <a:gd name="T32" fmla="*/ 134 w 331"/>
              <a:gd name="T33" fmla="*/ 34 h 306"/>
              <a:gd name="T34" fmla="*/ 100 w 331"/>
              <a:gd name="T35" fmla="*/ 0 h 306"/>
              <a:gd name="T36" fmla="*/ 67 w 331"/>
              <a:gd name="T37" fmla="*/ 34 h 306"/>
              <a:gd name="T38" fmla="*/ 4 w 331"/>
              <a:gd name="T39" fmla="*/ 217 h 306"/>
              <a:gd name="T40" fmla="*/ 134 w 331"/>
              <a:gd name="T41" fmla="*/ 87 h 306"/>
              <a:gd name="T42" fmla="*/ 197 w 331"/>
              <a:gd name="T43" fmla="*/ 87 h 306"/>
              <a:gd name="T44" fmla="*/ 134 w 331"/>
              <a:gd name="T45" fmla="*/ 154 h 306"/>
              <a:gd name="T46" fmla="*/ 197 w 331"/>
              <a:gd name="T47" fmla="*/ 154 h 3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31" h="306">
                <a:moveTo>
                  <a:pt x="0" y="239"/>
                </a:moveTo>
                <a:cubicBezTo>
                  <a:pt x="0" y="202"/>
                  <a:pt x="30" y="172"/>
                  <a:pt x="67" y="172"/>
                </a:cubicBezTo>
                <a:cubicBezTo>
                  <a:pt x="104" y="172"/>
                  <a:pt x="134" y="202"/>
                  <a:pt x="134" y="239"/>
                </a:cubicBezTo>
                <a:cubicBezTo>
                  <a:pt x="134" y="276"/>
                  <a:pt x="104" y="306"/>
                  <a:pt x="67" y="306"/>
                </a:cubicBezTo>
                <a:cubicBezTo>
                  <a:pt x="30" y="306"/>
                  <a:pt x="0" y="276"/>
                  <a:pt x="0" y="239"/>
                </a:cubicBezTo>
                <a:close/>
                <a:moveTo>
                  <a:pt x="264" y="306"/>
                </a:moveTo>
                <a:cubicBezTo>
                  <a:pt x="301" y="306"/>
                  <a:pt x="331" y="276"/>
                  <a:pt x="331" y="239"/>
                </a:cubicBezTo>
                <a:cubicBezTo>
                  <a:pt x="331" y="202"/>
                  <a:pt x="301" y="172"/>
                  <a:pt x="264" y="172"/>
                </a:cubicBezTo>
                <a:cubicBezTo>
                  <a:pt x="227" y="172"/>
                  <a:pt x="197" y="202"/>
                  <a:pt x="197" y="239"/>
                </a:cubicBezTo>
                <a:cubicBezTo>
                  <a:pt x="197" y="276"/>
                  <a:pt x="227" y="306"/>
                  <a:pt x="264" y="306"/>
                </a:cubicBezTo>
                <a:close/>
                <a:moveTo>
                  <a:pt x="324" y="209"/>
                </a:moveTo>
                <a:cubicBezTo>
                  <a:pt x="264" y="34"/>
                  <a:pt x="264" y="34"/>
                  <a:pt x="264" y="34"/>
                </a:cubicBezTo>
                <a:cubicBezTo>
                  <a:pt x="258" y="15"/>
                  <a:pt x="249" y="0"/>
                  <a:pt x="231" y="0"/>
                </a:cubicBezTo>
                <a:cubicBezTo>
                  <a:pt x="212" y="0"/>
                  <a:pt x="197" y="15"/>
                  <a:pt x="197" y="34"/>
                </a:cubicBezTo>
                <a:cubicBezTo>
                  <a:pt x="197" y="239"/>
                  <a:pt x="197" y="239"/>
                  <a:pt x="197" y="239"/>
                </a:cubicBezTo>
                <a:moveTo>
                  <a:pt x="134" y="239"/>
                </a:moveTo>
                <a:cubicBezTo>
                  <a:pt x="134" y="34"/>
                  <a:pt x="134" y="34"/>
                  <a:pt x="134" y="34"/>
                </a:cubicBezTo>
                <a:cubicBezTo>
                  <a:pt x="134" y="15"/>
                  <a:pt x="119" y="0"/>
                  <a:pt x="100" y="0"/>
                </a:cubicBezTo>
                <a:cubicBezTo>
                  <a:pt x="82" y="0"/>
                  <a:pt x="72" y="15"/>
                  <a:pt x="67" y="34"/>
                </a:cubicBezTo>
                <a:cubicBezTo>
                  <a:pt x="4" y="217"/>
                  <a:pt x="4" y="217"/>
                  <a:pt x="4" y="217"/>
                </a:cubicBezTo>
                <a:moveTo>
                  <a:pt x="134" y="87"/>
                </a:moveTo>
                <a:cubicBezTo>
                  <a:pt x="197" y="87"/>
                  <a:pt x="197" y="87"/>
                  <a:pt x="197" y="87"/>
                </a:cubicBezTo>
                <a:moveTo>
                  <a:pt x="134" y="154"/>
                </a:moveTo>
                <a:cubicBezTo>
                  <a:pt x="197" y="154"/>
                  <a:pt x="197" y="154"/>
                  <a:pt x="197" y="154"/>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dirty="0">
              <a:gradFill>
                <a:gsLst>
                  <a:gs pos="0">
                    <a:srgbClr val="505050"/>
                  </a:gs>
                  <a:gs pos="100000">
                    <a:srgbClr val="505050"/>
                  </a:gs>
                </a:gsLst>
              </a:gradFill>
            </a:endParaRPr>
          </a:p>
        </p:txBody>
      </p:sp>
      <p:sp>
        <p:nvSpPr>
          <p:cNvPr id="50" name="calculator" title="Icon of a calculator">
            <a:extLst>
              <a:ext uri="{FF2B5EF4-FFF2-40B4-BE49-F238E27FC236}">
                <a16:creationId xmlns:a16="http://schemas.microsoft.com/office/drawing/2014/main" id="{8ACB7E1C-9DE6-408F-9E9B-E8956BDC0693}"/>
              </a:ext>
            </a:extLst>
          </p:cNvPr>
          <p:cNvSpPr>
            <a:spLocks noChangeAspect="1" noEditPoints="1"/>
          </p:cNvSpPr>
          <p:nvPr/>
        </p:nvSpPr>
        <p:spPr bwMode="auto">
          <a:xfrm>
            <a:off x="5613433" y="2065103"/>
            <a:ext cx="248837" cy="365760"/>
          </a:xfrm>
          <a:custGeom>
            <a:avLst/>
            <a:gdLst>
              <a:gd name="T0" fmla="*/ 166 w 166"/>
              <a:gd name="T1" fmla="*/ 244 h 244"/>
              <a:gd name="T2" fmla="*/ 0 w 166"/>
              <a:gd name="T3" fmla="*/ 244 h 244"/>
              <a:gd name="T4" fmla="*/ 0 w 166"/>
              <a:gd name="T5" fmla="*/ 0 h 244"/>
              <a:gd name="T6" fmla="*/ 166 w 166"/>
              <a:gd name="T7" fmla="*/ 0 h 244"/>
              <a:gd name="T8" fmla="*/ 166 w 166"/>
              <a:gd name="T9" fmla="*/ 244 h 244"/>
              <a:gd name="T10" fmla="*/ 132 w 166"/>
              <a:gd name="T11" fmla="*/ 31 h 244"/>
              <a:gd name="T12" fmla="*/ 33 w 166"/>
              <a:gd name="T13" fmla="*/ 31 h 244"/>
              <a:gd name="T14" fmla="*/ 33 w 166"/>
              <a:gd name="T15" fmla="*/ 67 h 244"/>
              <a:gd name="T16" fmla="*/ 132 w 166"/>
              <a:gd name="T17" fmla="*/ 67 h 244"/>
              <a:gd name="T18" fmla="*/ 132 w 166"/>
              <a:gd name="T19" fmla="*/ 31 h 244"/>
              <a:gd name="T20" fmla="*/ 29 w 166"/>
              <a:gd name="T21" fmla="*/ 119 h 244"/>
              <a:gd name="T22" fmla="*/ 37 w 166"/>
              <a:gd name="T23" fmla="*/ 119 h 244"/>
              <a:gd name="T24" fmla="*/ 37 w 166"/>
              <a:gd name="T25" fmla="*/ 111 h 244"/>
              <a:gd name="T26" fmla="*/ 29 w 166"/>
              <a:gd name="T27" fmla="*/ 111 h 244"/>
              <a:gd name="T28" fmla="*/ 29 w 166"/>
              <a:gd name="T29" fmla="*/ 119 h 244"/>
              <a:gd name="T30" fmla="*/ 29 w 166"/>
              <a:gd name="T31" fmla="*/ 167 h 244"/>
              <a:gd name="T32" fmla="*/ 37 w 166"/>
              <a:gd name="T33" fmla="*/ 167 h 244"/>
              <a:gd name="T34" fmla="*/ 37 w 166"/>
              <a:gd name="T35" fmla="*/ 160 h 244"/>
              <a:gd name="T36" fmla="*/ 29 w 166"/>
              <a:gd name="T37" fmla="*/ 160 h 244"/>
              <a:gd name="T38" fmla="*/ 29 w 166"/>
              <a:gd name="T39" fmla="*/ 167 h 244"/>
              <a:gd name="T40" fmla="*/ 29 w 166"/>
              <a:gd name="T41" fmla="*/ 216 h 244"/>
              <a:gd name="T42" fmla="*/ 37 w 166"/>
              <a:gd name="T43" fmla="*/ 216 h 244"/>
              <a:gd name="T44" fmla="*/ 37 w 166"/>
              <a:gd name="T45" fmla="*/ 209 h 244"/>
              <a:gd name="T46" fmla="*/ 29 w 166"/>
              <a:gd name="T47" fmla="*/ 209 h 244"/>
              <a:gd name="T48" fmla="*/ 29 w 166"/>
              <a:gd name="T49" fmla="*/ 216 h 244"/>
              <a:gd name="T50" fmla="*/ 79 w 166"/>
              <a:gd name="T51" fmla="*/ 119 h 244"/>
              <a:gd name="T52" fmla="*/ 86 w 166"/>
              <a:gd name="T53" fmla="*/ 119 h 244"/>
              <a:gd name="T54" fmla="*/ 86 w 166"/>
              <a:gd name="T55" fmla="*/ 111 h 244"/>
              <a:gd name="T56" fmla="*/ 79 w 166"/>
              <a:gd name="T57" fmla="*/ 111 h 244"/>
              <a:gd name="T58" fmla="*/ 79 w 166"/>
              <a:gd name="T59" fmla="*/ 119 h 244"/>
              <a:gd name="T60" fmla="*/ 79 w 166"/>
              <a:gd name="T61" fmla="*/ 167 h 244"/>
              <a:gd name="T62" fmla="*/ 86 w 166"/>
              <a:gd name="T63" fmla="*/ 167 h 244"/>
              <a:gd name="T64" fmla="*/ 86 w 166"/>
              <a:gd name="T65" fmla="*/ 160 h 244"/>
              <a:gd name="T66" fmla="*/ 79 w 166"/>
              <a:gd name="T67" fmla="*/ 160 h 244"/>
              <a:gd name="T68" fmla="*/ 79 w 166"/>
              <a:gd name="T69" fmla="*/ 167 h 244"/>
              <a:gd name="T70" fmla="*/ 79 w 166"/>
              <a:gd name="T71" fmla="*/ 216 h 244"/>
              <a:gd name="T72" fmla="*/ 86 w 166"/>
              <a:gd name="T73" fmla="*/ 216 h 244"/>
              <a:gd name="T74" fmla="*/ 86 w 166"/>
              <a:gd name="T75" fmla="*/ 209 h 244"/>
              <a:gd name="T76" fmla="*/ 79 w 166"/>
              <a:gd name="T77" fmla="*/ 209 h 244"/>
              <a:gd name="T78" fmla="*/ 79 w 166"/>
              <a:gd name="T79" fmla="*/ 216 h 244"/>
              <a:gd name="T80" fmla="*/ 129 w 166"/>
              <a:gd name="T81" fmla="*/ 119 h 244"/>
              <a:gd name="T82" fmla="*/ 136 w 166"/>
              <a:gd name="T83" fmla="*/ 119 h 244"/>
              <a:gd name="T84" fmla="*/ 136 w 166"/>
              <a:gd name="T85" fmla="*/ 111 h 244"/>
              <a:gd name="T86" fmla="*/ 129 w 166"/>
              <a:gd name="T87" fmla="*/ 111 h 244"/>
              <a:gd name="T88" fmla="*/ 129 w 166"/>
              <a:gd name="T89" fmla="*/ 119 h 244"/>
              <a:gd name="T90" fmla="*/ 129 w 166"/>
              <a:gd name="T91" fmla="*/ 167 h 244"/>
              <a:gd name="T92" fmla="*/ 136 w 166"/>
              <a:gd name="T93" fmla="*/ 167 h 244"/>
              <a:gd name="T94" fmla="*/ 136 w 166"/>
              <a:gd name="T95" fmla="*/ 160 h 244"/>
              <a:gd name="T96" fmla="*/ 129 w 166"/>
              <a:gd name="T97" fmla="*/ 160 h 244"/>
              <a:gd name="T98" fmla="*/ 129 w 166"/>
              <a:gd name="T99" fmla="*/ 167 h 244"/>
              <a:gd name="T100" fmla="*/ 129 w 166"/>
              <a:gd name="T101" fmla="*/ 216 h 244"/>
              <a:gd name="T102" fmla="*/ 136 w 166"/>
              <a:gd name="T103" fmla="*/ 216 h 244"/>
              <a:gd name="T104" fmla="*/ 136 w 166"/>
              <a:gd name="T105" fmla="*/ 209 h 244"/>
              <a:gd name="T106" fmla="*/ 129 w 166"/>
              <a:gd name="T107" fmla="*/ 209 h 244"/>
              <a:gd name="T108" fmla="*/ 129 w 166"/>
              <a:gd name="T109" fmla="*/ 216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66" h="244">
                <a:moveTo>
                  <a:pt x="166" y="244"/>
                </a:moveTo>
                <a:lnTo>
                  <a:pt x="0" y="244"/>
                </a:lnTo>
                <a:lnTo>
                  <a:pt x="0" y="0"/>
                </a:lnTo>
                <a:lnTo>
                  <a:pt x="166" y="0"/>
                </a:lnTo>
                <a:lnTo>
                  <a:pt x="166" y="244"/>
                </a:lnTo>
                <a:close/>
                <a:moveTo>
                  <a:pt x="132" y="31"/>
                </a:moveTo>
                <a:lnTo>
                  <a:pt x="33" y="31"/>
                </a:lnTo>
                <a:lnTo>
                  <a:pt x="33" y="67"/>
                </a:lnTo>
                <a:lnTo>
                  <a:pt x="132" y="67"/>
                </a:lnTo>
                <a:lnTo>
                  <a:pt x="132" y="31"/>
                </a:lnTo>
                <a:close/>
                <a:moveTo>
                  <a:pt x="29" y="119"/>
                </a:moveTo>
                <a:lnTo>
                  <a:pt x="37" y="119"/>
                </a:lnTo>
                <a:lnTo>
                  <a:pt x="37" y="111"/>
                </a:lnTo>
                <a:lnTo>
                  <a:pt x="29" y="111"/>
                </a:lnTo>
                <a:lnTo>
                  <a:pt x="29" y="119"/>
                </a:lnTo>
                <a:close/>
                <a:moveTo>
                  <a:pt x="29" y="167"/>
                </a:moveTo>
                <a:lnTo>
                  <a:pt x="37" y="167"/>
                </a:lnTo>
                <a:lnTo>
                  <a:pt x="37" y="160"/>
                </a:lnTo>
                <a:lnTo>
                  <a:pt x="29" y="160"/>
                </a:lnTo>
                <a:lnTo>
                  <a:pt x="29" y="167"/>
                </a:lnTo>
                <a:close/>
                <a:moveTo>
                  <a:pt x="29" y="216"/>
                </a:moveTo>
                <a:lnTo>
                  <a:pt x="37" y="216"/>
                </a:lnTo>
                <a:lnTo>
                  <a:pt x="37" y="209"/>
                </a:lnTo>
                <a:lnTo>
                  <a:pt x="29" y="209"/>
                </a:lnTo>
                <a:lnTo>
                  <a:pt x="29" y="216"/>
                </a:lnTo>
                <a:close/>
                <a:moveTo>
                  <a:pt x="79" y="119"/>
                </a:moveTo>
                <a:lnTo>
                  <a:pt x="86" y="119"/>
                </a:lnTo>
                <a:lnTo>
                  <a:pt x="86" y="111"/>
                </a:lnTo>
                <a:lnTo>
                  <a:pt x="79" y="111"/>
                </a:lnTo>
                <a:lnTo>
                  <a:pt x="79" y="119"/>
                </a:lnTo>
                <a:close/>
                <a:moveTo>
                  <a:pt x="79" y="167"/>
                </a:moveTo>
                <a:lnTo>
                  <a:pt x="86" y="167"/>
                </a:lnTo>
                <a:lnTo>
                  <a:pt x="86" y="160"/>
                </a:lnTo>
                <a:lnTo>
                  <a:pt x="79" y="160"/>
                </a:lnTo>
                <a:lnTo>
                  <a:pt x="79" y="167"/>
                </a:lnTo>
                <a:close/>
                <a:moveTo>
                  <a:pt x="79" y="216"/>
                </a:moveTo>
                <a:lnTo>
                  <a:pt x="86" y="216"/>
                </a:lnTo>
                <a:lnTo>
                  <a:pt x="86" y="209"/>
                </a:lnTo>
                <a:lnTo>
                  <a:pt x="79" y="209"/>
                </a:lnTo>
                <a:lnTo>
                  <a:pt x="79" y="216"/>
                </a:lnTo>
                <a:close/>
                <a:moveTo>
                  <a:pt x="129" y="119"/>
                </a:moveTo>
                <a:lnTo>
                  <a:pt x="136" y="119"/>
                </a:lnTo>
                <a:lnTo>
                  <a:pt x="136" y="111"/>
                </a:lnTo>
                <a:lnTo>
                  <a:pt x="129" y="111"/>
                </a:lnTo>
                <a:lnTo>
                  <a:pt x="129" y="119"/>
                </a:lnTo>
                <a:close/>
                <a:moveTo>
                  <a:pt x="129" y="167"/>
                </a:moveTo>
                <a:lnTo>
                  <a:pt x="136" y="167"/>
                </a:lnTo>
                <a:lnTo>
                  <a:pt x="136" y="160"/>
                </a:lnTo>
                <a:lnTo>
                  <a:pt x="129" y="160"/>
                </a:lnTo>
                <a:lnTo>
                  <a:pt x="129" y="167"/>
                </a:lnTo>
                <a:close/>
                <a:moveTo>
                  <a:pt x="129" y="216"/>
                </a:moveTo>
                <a:lnTo>
                  <a:pt x="136" y="216"/>
                </a:lnTo>
                <a:lnTo>
                  <a:pt x="136" y="209"/>
                </a:lnTo>
                <a:lnTo>
                  <a:pt x="129" y="209"/>
                </a:lnTo>
                <a:lnTo>
                  <a:pt x="129" y="216"/>
                </a:lnTo>
                <a:close/>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dirty="0">
              <a:gradFill>
                <a:gsLst>
                  <a:gs pos="0">
                    <a:srgbClr val="505050"/>
                  </a:gs>
                  <a:gs pos="100000">
                    <a:srgbClr val="505050"/>
                  </a:gs>
                </a:gsLst>
              </a:gradFill>
            </a:endParaRPr>
          </a:p>
        </p:txBody>
      </p:sp>
      <p:sp>
        <p:nvSpPr>
          <p:cNvPr id="51" name="chair" title="Icon of a rocking chair">
            <a:extLst>
              <a:ext uri="{FF2B5EF4-FFF2-40B4-BE49-F238E27FC236}">
                <a16:creationId xmlns:a16="http://schemas.microsoft.com/office/drawing/2014/main" id="{C970C5D0-392E-4B7D-B0CD-87C15479DA35}"/>
              </a:ext>
            </a:extLst>
          </p:cNvPr>
          <p:cNvSpPr>
            <a:spLocks noChangeAspect="1" noEditPoints="1"/>
          </p:cNvSpPr>
          <p:nvPr/>
        </p:nvSpPr>
        <p:spPr bwMode="auto">
          <a:xfrm>
            <a:off x="11338152" y="4808306"/>
            <a:ext cx="330364" cy="365760"/>
          </a:xfrm>
          <a:custGeom>
            <a:avLst/>
            <a:gdLst>
              <a:gd name="T0" fmla="*/ 309 w 309"/>
              <a:gd name="T1" fmla="*/ 291 h 342"/>
              <a:gd name="T2" fmla="*/ 154 w 309"/>
              <a:gd name="T3" fmla="*/ 342 h 342"/>
              <a:gd name="T4" fmla="*/ 0 w 309"/>
              <a:gd name="T5" fmla="*/ 292 h 342"/>
              <a:gd name="T6" fmla="*/ 270 w 309"/>
              <a:gd name="T7" fmla="*/ 318 h 342"/>
              <a:gd name="T8" fmla="*/ 154 w 309"/>
              <a:gd name="T9" fmla="*/ 252 h 342"/>
              <a:gd name="T10" fmla="*/ 38 w 309"/>
              <a:gd name="T11" fmla="*/ 318 h 342"/>
              <a:gd name="T12" fmla="*/ 309 w 309"/>
              <a:gd name="T13" fmla="*/ 0 h 342"/>
              <a:gd name="T14" fmla="*/ 237 w 309"/>
              <a:gd name="T15" fmla="*/ 182 h 342"/>
              <a:gd name="T16" fmla="*/ 270 w 309"/>
              <a:gd name="T17" fmla="*/ 318 h 342"/>
              <a:gd name="T18" fmla="*/ 38 w 309"/>
              <a:gd name="T19" fmla="*/ 131 h 342"/>
              <a:gd name="T20" fmla="*/ 154 w 309"/>
              <a:gd name="T21" fmla="*/ 166 h 342"/>
              <a:gd name="T22" fmla="*/ 238 w 309"/>
              <a:gd name="T23" fmla="*/ 150 h 342"/>
              <a:gd name="T24" fmla="*/ 38 w 309"/>
              <a:gd name="T25" fmla="*/ 318 h 342"/>
              <a:gd name="T26" fmla="*/ 78 w 309"/>
              <a:gd name="T27" fmla="*/ 226 h 342"/>
              <a:gd name="T28" fmla="*/ 66 w 309"/>
              <a:gd name="T29" fmla="*/ 149 h 342"/>
              <a:gd name="T30" fmla="*/ 78 w 309"/>
              <a:gd name="T31" fmla="*/ 232 h 342"/>
              <a:gd name="T32" fmla="*/ 241 w 309"/>
              <a:gd name="T33" fmla="*/ 232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09" h="342">
                <a:moveTo>
                  <a:pt x="309" y="291"/>
                </a:moveTo>
                <a:cubicBezTo>
                  <a:pt x="281" y="321"/>
                  <a:pt x="222" y="342"/>
                  <a:pt x="154" y="342"/>
                </a:cubicBezTo>
                <a:cubicBezTo>
                  <a:pt x="87" y="342"/>
                  <a:pt x="28" y="321"/>
                  <a:pt x="0" y="292"/>
                </a:cubicBezTo>
                <a:moveTo>
                  <a:pt x="270" y="318"/>
                </a:moveTo>
                <a:cubicBezTo>
                  <a:pt x="246" y="278"/>
                  <a:pt x="203" y="252"/>
                  <a:pt x="154" y="252"/>
                </a:cubicBezTo>
                <a:cubicBezTo>
                  <a:pt x="104" y="252"/>
                  <a:pt x="61" y="277"/>
                  <a:pt x="38" y="318"/>
                </a:cubicBezTo>
                <a:moveTo>
                  <a:pt x="309" y="0"/>
                </a:moveTo>
                <a:cubicBezTo>
                  <a:pt x="266" y="38"/>
                  <a:pt x="237" y="105"/>
                  <a:pt x="237" y="182"/>
                </a:cubicBezTo>
                <a:cubicBezTo>
                  <a:pt x="237" y="232"/>
                  <a:pt x="249" y="282"/>
                  <a:pt x="270" y="318"/>
                </a:cubicBezTo>
                <a:moveTo>
                  <a:pt x="38" y="131"/>
                </a:moveTo>
                <a:cubicBezTo>
                  <a:pt x="62" y="152"/>
                  <a:pt x="105" y="166"/>
                  <a:pt x="154" y="166"/>
                </a:cubicBezTo>
                <a:cubicBezTo>
                  <a:pt x="187" y="166"/>
                  <a:pt x="215" y="160"/>
                  <a:pt x="238" y="150"/>
                </a:cubicBezTo>
                <a:moveTo>
                  <a:pt x="38" y="318"/>
                </a:moveTo>
                <a:cubicBezTo>
                  <a:pt x="54" y="290"/>
                  <a:pt x="78" y="275"/>
                  <a:pt x="78" y="226"/>
                </a:cubicBezTo>
                <a:cubicBezTo>
                  <a:pt x="78" y="194"/>
                  <a:pt x="75" y="180"/>
                  <a:pt x="66" y="149"/>
                </a:cubicBezTo>
                <a:moveTo>
                  <a:pt x="78" y="232"/>
                </a:moveTo>
                <a:cubicBezTo>
                  <a:pt x="241" y="232"/>
                  <a:pt x="241" y="232"/>
                  <a:pt x="241" y="232"/>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dirty="0">
              <a:gradFill>
                <a:gsLst>
                  <a:gs pos="0">
                    <a:srgbClr val="505050"/>
                  </a:gs>
                  <a:gs pos="100000">
                    <a:srgbClr val="505050"/>
                  </a:gs>
                </a:gsLst>
              </a:gradFill>
            </a:endParaRPr>
          </a:p>
        </p:txBody>
      </p:sp>
      <p:sp>
        <p:nvSpPr>
          <p:cNvPr id="52" name="briefcase" title="Icon of a briefcase">
            <a:extLst>
              <a:ext uri="{FF2B5EF4-FFF2-40B4-BE49-F238E27FC236}">
                <a16:creationId xmlns:a16="http://schemas.microsoft.com/office/drawing/2014/main" id="{B3A14F24-7AF6-4657-9ED8-5A3238C5882F}"/>
              </a:ext>
            </a:extLst>
          </p:cNvPr>
          <p:cNvSpPr>
            <a:spLocks noChangeAspect="1" noEditPoints="1"/>
          </p:cNvSpPr>
          <p:nvPr/>
        </p:nvSpPr>
        <p:spPr bwMode="auto">
          <a:xfrm>
            <a:off x="11274734" y="2995117"/>
            <a:ext cx="457200" cy="334537"/>
          </a:xfrm>
          <a:custGeom>
            <a:avLst/>
            <a:gdLst>
              <a:gd name="T0" fmla="*/ 339 w 339"/>
              <a:gd name="T1" fmla="*/ 247 h 247"/>
              <a:gd name="T2" fmla="*/ 0 w 339"/>
              <a:gd name="T3" fmla="*/ 247 h 247"/>
              <a:gd name="T4" fmla="*/ 0 w 339"/>
              <a:gd name="T5" fmla="*/ 45 h 247"/>
              <a:gd name="T6" fmla="*/ 339 w 339"/>
              <a:gd name="T7" fmla="*/ 45 h 247"/>
              <a:gd name="T8" fmla="*/ 339 w 339"/>
              <a:gd name="T9" fmla="*/ 247 h 247"/>
              <a:gd name="T10" fmla="*/ 203 w 339"/>
              <a:gd name="T11" fmla="*/ 133 h 247"/>
              <a:gd name="T12" fmla="*/ 136 w 339"/>
              <a:gd name="T13" fmla="*/ 133 h 247"/>
              <a:gd name="T14" fmla="*/ 136 w 339"/>
              <a:gd name="T15" fmla="*/ 178 h 247"/>
              <a:gd name="T16" fmla="*/ 203 w 339"/>
              <a:gd name="T17" fmla="*/ 178 h 247"/>
              <a:gd name="T18" fmla="*/ 203 w 339"/>
              <a:gd name="T19" fmla="*/ 133 h 247"/>
              <a:gd name="T20" fmla="*/ 136 w 339"/>
              <a:gd name="T21" fmla="*/ 161 h 247"/>
              <a:gd name="T22" fmla="*/ 0 w 339"/>
              <a:gd name="T23" fmla="*/ 90 h 247"/>
              <a:gd name="T24" fmla="*/ 203 w 339"/>
              <a:gd name="T25" fmla="*/ 161 h 247"/>
              <a:gd name="T26" fmla="*/ 339 w 339"/>
              <a:gd name="T27" fmla="*/ 90 h 247"/>
              <a:gd name="T28" fmla="*/ 228 w 339"/>
              <a:gd name="T29" fmla="*/ 45 h 247"/>
              <a:gd name="T30" fmla="*/ 228 w 339"/>
              <a:gd name="T31" fmla="*/ 17 h 247"/>
              <a:gd name="T32" fmla="*/ 211 w 339"/>
              <a:gd name="T33" fmla="*/ 0 h 247"/>
              <a:gd name="T34" fmla="*/ 129 w 339"/>
              <a:gd name="T35" fmla="*/ 0 h 247"/>
              <a:gd name="T36" fmla="*/ 112 w 339"/>
              <a:gd name="T37" fmla="*/ 17 h 247"/>
              <a:gd name="T38" fmla="*/ 112 w 339"/>
              <a:gd name="T39" fmla="*/ 45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39" h="247">
                <a:moveTo>
                  <a:pt x="339" y="247"/>
                </a:moveTo>
                <a:cubicBezTo>
                  <a:pt x="0" y="247"/>
                  <a:pt x="0" y="247"/>
                  <a:pt x="0" y="247"/>
                </a:cubicBezTo>
                <a:cubicBezTo>
                  <a:pt x="0" y="45"/>
                  <a:pt x="0" y="45"/>
                  <a:pt x="0" y="45"/>
                </a:cubicBezTo>
                <a:cubicBezTo>
                  <a:pt x="339" y="45"/>
                  <a:pt x="339" y="45"/>
                  <a:pt x="339" y="45"/>
                </a:cubicBezTo>
                <a:lnTo>
                  <a:pt x="339" y="247"/>
                </a:lnTo>
                <a:close/>
                <a:moveTo>
                  <a:pt x="203" y="133"/>
                </a:moveTo>
                <a:cubicBezTo>
                  <a:pt x="136" y="133"/>
                  <a:pt x="136" y="133"/>
                  <a:pt x="136" y="133"/>
                </a:cubicBezTo>
                <a:cubicBezTo>
                  <a:pt x="136" y="178"/>
                  <a:pt x="136" y="178"/>
                  <a:pt x="136" y="178"/>
                </a:cubicBezTo>
                <a:cubicBezTo>
                  <a:pt x="203" y="178"/>
                  <a:pt x="203" y="178"/>
                  <a:pt x="203" y="178"/>
                </a:cubicBezTo>
                <a:lnTo>
                  <a:pt x="203" y="133"/>
                </a:lnTo>
                <a:close/>
                <a:moveTo>
                  <a:pt x="136" y="161"/>
                </a:moveTo>
                <a:cubicBezTo>
                  <a:pt x="0" y="90"/>
                  <a:pt x="0" y="90"/>
                  <a:pt x="0" y="90"/>
                </a:cubicBezTo>
                <a:moveTo>
                  <a:pt x="203" y="161"/>
                </a:moveTo>
                <a:cubicBezTo>
                  <a:pt x="339" y="90"/>
                  <a:pt x="339" y="90"/>
                  <a:pt x="339" y="90"/>
                </a:cubicBezTo>
                <a:moveTo>
                  <a:pt x="228" y="45"/>
                </a:moveTo>
                <a:cubicBezTo>
                  <a:pt x="228" y="17"/>
                  <a:pt x="228" y="17"/>
                  <a:pt x="228" y="17"/>
                </a:cubicBezTo>
                <a:cubicBezTo>
                  <a:pt x="228" y="7"/>
                  <a:pt x="220" y="0"/>
                  <a:pt x="211" y="0"/>
                </a:cubicBezTo>
                <a:cubicBezTo>
                  <a:pt x="129" y="0"/>
                  <a:pt x="129" y="0"/>
                  <a:pt x="129" y="0"/>
                </a:cubicBezTo>
                <a:cubicBezTo>
                  <a:pt x="119" y="0"/>
                  <a:pt x="112" y="7"/>
                  <a:pt x="112" y="17"/>
                </a:cubicBezTo>
                <a:cubicBezTo>
                  <a:pt x="112" y="45"/>
                  <a:pt x="112" y="45"/>
                  <a:pt x="112" y="45"/>
                </a:cubicBezTo>
              </a:path>
            </a:pathLst>
          </a:custGeom>
          <a:noFill/>
          <a:ln w="1587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dirty="0">
              <a:gradFill>
                <a:gsLst>
                  <a:gs pos="0">
                    <a:srgbClr val="505050"/>
                  </a:gs>
                  <a:gs pos="100000">
                    <a:srgbClr val="505050"/>
                  </a:gs>
                </a:gsLst>
              </a:gradFill>
            </a:endParaRPr>
          </a:p>
        </p:txBody>
      </p:sp>
      <p:sp>
        <p:nvSpPr>
          <p:cNvPr id="53" name="battery" title="Icon of a battery">
            <a:extLst>
              <a:ext uri="{FF2B5EF4-FFF2-40B4-BE49-F238E27FC236}">
                <a16:creationId xmlns:a16="http://schemas.microsoft.com/office/drawing/2014/main" id="{5130E803-51A8-410D-8216-4148DFBE41D7}"/>
              </a:ext>
            </a:extLst>
          </p:cNvPr>
          <p:cNvSpPr>
            <a:spLocks noChangeAspect="1" noEditPoints="1"/>
          </p:cNvSpPr>
          <p:nvPr/>
        </p:nvSpPr>
        <p:spPr bwMode="auto">
          <a:xfrm>
            <a:off x="9354494" y="2139305"/>
            <a:ext cx="457200" cy="217357"/>
          </a:xfrm>
          <a:custGeom>
            <a:avLst/>
            <a:gdLst>
              <a:gd name="T0" fmla="*/ 226 w 244"/>
              <a:gd name="T1" fmla="*/ 116 h 116"/>
              <a:gd name="T2" fmla="*/ 0 w 244"/>
              <a:gd name="T3" fmla="*/ 116 h 116"/>
              <a:gd name="T4" fmla="*/ 0 w 244"/>
              <a:gd name="T5" fmla="*/ 0 h 116"/>
              <a:gd name="T6" fmla="*/ 226 w 244"/>
              <a:gd name="T7" fmla="*/ 0 h 116"/>
              <a:gd name="T8" fmla="*/ 226 w 244"/>
              <a:gd name="T9" fmla="*/ 116 h 116"/>
              <a:gd name="T10" fmla="*/ 226 w 244"/>
              <a:gd name="T11" fmla="*/ 78 h 116"/>
              <a:gd name="T12" fmla="*/ 244 w 244"/>
              <a:gd name="T13" fmla="*/ 78 h 116"/>
              <a:gd name="T14" fmla="*/ 244 w 244"/>
              <a:gd name="T15" fmla="*/ 36 h 116"/>
              <a:gd name="T16" fmla="*/ 226 w 244"/>
              <a:gd name="T17" fmla="*/ 36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4" h="116">
                <a:moveTo>
                  <a:pt x="226" y="116"/>
                </a:moveTo>
                <a:lnTo>
                  <a:pt x="0" y="116"/>
                </a:lnTo>
                <a:lnTo>
                  <a:pt x="0" y="0"/>
                </a:lnTo>
                <a:lnTo>
                  <a:pt x="226" y="0"/>
                </a:lnTo>
                <a:lnTo>
                  <a:pt x="226" y="116"/>
                </a:lnTo>
                <a:moveTo>
                  <a:pt x="226" y="78"/>
                </a:moveTo>
                <a:lnTo>
                  <a:pt x="244" y="78"/>
                </a:lnTo>
                <a:lnTo>
                  <a:pt x="244" y="36"/>
                </a:lnTo>
                <a:lnTo>
                  <a:pt x="226" y="36"/>
                </a:ln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gradFill>
                <a:gsLst>
                  <a:gs pos="0">
                    <a:srgbClr val="505050"/>
                  </a:gs>
                  <a:gs pos="100000">
                    <a:srgbClr val="505050"/>
                  </a:gs>
                </a:gsLst>
              </a:gradFill>
            </a:endParaRPr>
          </a:p>
        </p:txBody>
      </p:sp>
      <p:sp>
        <p:nvSpPr>
          <p:cNvPr id="54" name="door" title="Icon of an open doorway">
            <a:extLst>
              <a:ext uri="{FF2B5EF4-FFF2-40B4-BE49-F238E27FC236}">
                <a16:creationId xmlns:a16="http://schemas.microsoft.com/office/drawing/2014/main" id="{8C099030-E96B-46C9-A56F-EBB5A556581E}"/>
              </a:ext>
            </a:extLst>
          </p:cNvPr>
          <p:cNvSpPr>
            <a:spLocks noChangeAspect="1" noEditPoints="1"/>
          </p:cNvSpPr>
          <p:nvPr/>
        </p:nvSpPr>
        <p:spPr bwMode="auto">
          <a:xfrm>
            <a:off x="807745" y="4808306"/>
            <a:ext cx="259015" cy="365760"/>
          </a:xfrm>
          <a:custGeom>
            <a:avLst/>
            <a:gdLst>
              <a:gd name="T0" fmla="*/ 165 w 165"/>
              <a:gd name="T1" fmla="*/ 233 h 233"/>
              <a:gd name="T2" fmla="*/ 0 w 165"/>
              <a:gd name="T3" fmla="*/ 233 h 233"/>
              <a:gd name="T4" fmla="*/ 0 w 165"/>
              <a:gd name="T5" fmla="*/ 0 h 233"/>
              <a:gd name="T6" fmla="*/ 165 w 165"/>
              <a:gd name="T7" fmla="*/ 0 h 233"/>
              <a:gd name="T8" fmla="*/ 165 w 165"/>
              <a:gd name="T9" fmla="*/ 6 h 233"/>
              <a:gd name="T10" fmla="*/ 165 w 165"/>
              <a:gd name="T11" fmla="*/ 233 h 233"/>
              <a:gd name="T12" fmla="*/ 165 w 165"/>
              <a:gd name="T13" fmla="*/ 233 h 233"/>
              <a:gd name="T14" fmla="*/ 165 w 165"/>
              <a:gd name="T15" fmla="*/ 233 h 233"/>
              <a:gd name="T16" fmla="*/ 165 w 165"/>
              <a:gd name="T17" fmla="*/ 0 h 233"/>
              <a:gd name="T18" fmla="*/ 79 w 165"/>
              <a:gd name="T19" fmla="*/ 50 h 233"/>
              <a:gd name="T20" fmla="*/ 79 w 165"/>
              <a:gd name="T21" fmla="*/ 183 h 233"/>
              <a:gd name="T22" fmla="*/ 165 w 165"/>
              <a:gd name="T23" fmla="*/ 233 h 233"/>
              <a:gd name="T24" fmla="*/ 91 w 165"/>
              <a:gd name="T25" fmla="*/ 120 h 233"/>
              <a:gd name="T26" fmla="*/ 108 w 165"/>
              <a:gd name="T27" fmla="*/ 120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5" h="233">
                <a:moveTo>
                  <a:pt x="165" y="233"/>
                </a:moveTo>
                <a:lnTo>
                  <a:pt x="0" y="233"/>
                </a:lnTo>
                <a:lnTo>
                  <a:pt x="0" y="0"/>
                </a:lnTo>
                <a:lnTo>
                  <a:pt x="165" y="0"/>
                </a:lnTo>
                <a:lnTo>
                  <a:pt x="165" y="6"/>
                </a:lnTo>
                <a:lnTo>
                  <a:pt x="165" y="233"/>
                </a:lnTo>
                <a:lnTo>
                  <a:pt x="165" y="233"/>
                </a:lnTo>
                <a:lnTo>
                  <a:pt x="165" y="233"/>
                </a:lnTo>
                <a:moveTo>
                  <a:pt x="165" y="0"/>
                </a:moveTo>
                <a:lnTo>
                  <a:pt x="79" y="50"/>
                </a:lnTo>
                <a:lnTo>
                  <a:pt x="79" y="183"/>
                </a:lnTo>
                <a:lnTo>
                  <a:pt x="165" y="233"/>
                </a:lnTo>
                <a:moveTo>
                  <a:pt x="91" y="120"/>
                </a:moveTo>
                <a:lnTo>
                  <a:pt x="108" y="120"/>
                </a:lnTo>
              </a:path>
            </a:pathLst>
          </a:custGeom>
          <a:noFill/>
          <a:ln w="1587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gradFill>
                <a:gsLst>
                  <a:gs pos="0">
                    <a:srgbClr val="505050"/>
                  </a:gs>
                  <a:gs pos="100000">
                    <a:srgbClr val="505050"/>
                  </a:gs>
                </a:gsLst>
              </a:gradFill>
            </a:endParaRPr>
          </a:p>
        </p:txBody>
      </p:sp>
      <p:sp>
        <p:nvSpPr>
          <p:cNvPr id="55" name="flag" title="Icon of a waving flag">
            <a:extLst>
              <a:ext uri="{FF2B5EF4-FFF2-40B4-BE49-F238E27FC236}">
                <a16:creationId xmlns:a16="http://schemas.microsoft.com/office/drawing/2014/main" id="{0008F084-ABCA-4FA7-A40B-8EA493589DEB}"/>
              </a:ext>
            </a:extLst>
          </p:cNvPr>
          <p:cNvSpPr>
            <a:spLocks noChangeAspect="1" noEditPoints="1"/>
          </p:cNvSpPr>
          <p:nvPr/>
        </p:nvSpPr>
        <p:spPr bwMode="auto">
          <a:xfrm>
            <a:off x="10400654" y="3893905"/>
            <a:ext cx="285120" cy="365760"/>
          </a:xfrm>
          <a:custGeom>
            <a:avLst/>
            <a:gdLst>
              <a:gd name="T0" fmla="*/ 0 w 198"/>
              <a:gd name="T1" fmla="*/ 254 h 254"/>
              <a:gd name="T2" fmla="*/ 0 w 198"/>
              <a:gd name="T3" fmla="*/ 0 h 254"/>
              <a:gd name="T4" fmla="*/ 103 w 198"/>
              <a:gd name="T5" fmla="*/ 0 h 254"/>
              <a:gd name="T6" fmla="*/ 103 w 198"/>
              <a:gd name="T7" fmla="*/ 158 h 254"/>
              <a:gd name="T8" fmla="*/ 198 w 198"/>
              <a:gd name="T9" fmla="*/ 158 h 254"/>
              <a:gd name="T10" fmla="*/ 198 w 198"/>
              <a:gd name="T11" fmla="*/ 38 h 254"/>
              <a:gd name="T12" fmla="*/ 103 w 198"/>
              <a:gd name="T13" fmla="*/ 38 h 254"/>
              <a:gd name="T14" fmla="*/ 0 w 198"/>
              <a:gd name="T15" fmla="*/ 122 h 254"/>
              <a:gd name="T16" fmla="*/ 103 w 198"/>
              <a:gd name="T17" fmla="*/ 122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8" h="254">
                <a:moveTo>
                  <a:pt x="0" y="254"/>
                </a:moveTo>
                <a:lnTo>
                  <a:pt x="0" y="0"/>
                </a:lnTo>
                <a:lnTo>
                  <a:pt x="103" y="0"/>
                </a:lnTo>
                <a:lnTo>
                  <a:pt x="103" y="158"/>
                </a:lnTo>
                <a:lnTo>
                  <a:pt x="198" y="158"/>
                </a:lnTo>
                <a:lnTo>
                  <a:pt x="198" y="38"/>
                </a:lnTo>
                <a:lnTo>
                  <a:pt x="103" y="38"/>
                </a:lnTo>
                <a:moveTo>
                  <a:pt x="0" y="122"/>
                </a:moveTo>
                <a:lnTo>
                  <a:pt x="103" y="122"/>
                </a:ln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dirty="0">
              <a:gradFill>
                <a:gsLst>
                  <a:gs pos="0">
                    <a:srgbClr val="505050"/>
                  </a:gs>
                  <a:gs pos="100000">
                    <a:srgbClr val="505050"/>
                  </a:gs>
                </a:gsLst>
              </a:gradFill>
            </a:endParaRPr>
          </a:p>
        </p:txBody>
      </p:sp>
      <p:sp>
        <p:nvSpPr>
          <p:cNvPr id="56" name="flag_4" title="Icon of two flags crossed over each other">
            <a:extLst>
              <a:ext uri="{FF2B5EF4-FFF2-40B4-BE49-F238E27FC236}">
                <a16:creationId xmlns:a16="http://schemas.microsoft.com/office/drawing/2014/main" id="{7C5CB5C7-3D90-4F43-950F-17E4BBE50F91}"/>
              </a:ext>
            </a:extLst>
          </p:cNvPr>
          <p:cNvSpPr>
            <a:spLocks noChangeAspect="1" noEditPoints="1"/>
          </p:cNvSpPr>
          <p:nvPr/>
        </p:nvSpPr>
        <p:spPr bwMode="auto">
          <a:xfrm>
            <a:off x="11224937" y="3893905"/>
            <a:ext cx="556794" cy="365760"/>
          </a:xfrm>
          <a:custGeom>
            <a:avLst/>
            <a:gdLst>
              <a:gd name="T0" fmla="*/ 221 w 239"/>
              <a:gd name="T1" fmla="*/ 73 h 157"/>
              <a:gd name="T2" fmla="*/ 202 w 239"/>
              <a:gd name="T3" fmla="*/ 92 h 157"/>
              <a:gd name="T4" fmla="*/ 148 w 239"/>
              <a:gd name="T5" fmla="*/ 37 h 157"/>
              <a:gd name="T6" fmla="*/ 185 w 239"/>
              <a:gd name="T7" fmla="*/ 0 h 157"/>
              <a:gd name="T8" fmla="*/ 239 w 239"/>
              <a:gd name="T9" fmla="*/ 55 h 157"/>
              <a:gd name="T10" fmla="*/ 221 w 239"/>
              <a:gd name="T11" fmla="*/ 73 h 157"/>
              <a:gd name="T12" fmla="*/ 148 w 239"/>
              <a:gd name="T13" fmla="*/ 37 h 157"/>
              <a:gd name="T14" fmla="*/ 28 w 239"/>
              <a:gd name="T15" fmla="*/ 157 h 157"/>
              <a:gd name="T16" fmla="*/ 19 w 239"/>
              <a:gd name="T17" fmla="*/ 74 h 157"/>
              <a:gd name="T18" fmla="*/ 37 w 239"/>
              <a:gd name="T19" fmla="*/ 92 h 157"/>
              <a:gd name="T20" fmla="*/ 91 w 239"/>
              <a:gd name="T21" fmla="*/ 37 h 157"/>
              <a:gd name="T22" fmla="*/ 54 w 239"/>
              <a:gd name="T23" fmla="*/ 0 h 157"/>
              <a:gd name="T24" fmla="*/ 0 w 239"/>
              <a:gd name="T25" fmla="*/ 55 h 157"/>
              <a:gd name="T26" fmla="*/ 19 w 239"/>
              <a:gd name="T27" fmla="*/ 74 h 157"/>
              <a:gd name="T28" fmla="*/ 211 w 239"/>
              <a:gd name="T29" fmla="*/ 157 h 157"/>
              <a:gd name="T30" fmla="*/ 91 w 239"/>
              <a:gd name="T31" fmla="*/ 37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39" h="157">
                <a:moveTo>
                  <a:pt x="221" y="73"/>
                </a:moveTo>
                <a:lnTo>
                  <a:pt x="202" y="92"/>
                </a:lnTo>
                <a:lnTo>
                  <a:pt x="148" y="37"/>
                </a:lnTo>
                <a:lnTo>
                  <a:pt x="185" y="0"/>
                </a:lnTo>
                <a:lnTo>
                  <a:pt x="239" y="55"/>
                </a:lnTo>
                <a:lnTo>
                  <a:pt x="221" y="73"/>
                </a:lnTo>
                <a:moveTo>
                  <a:pt x="148" y="37"/>
                </a:moveTo>
                <a:lnTo>
                  <a:pt x="28" y="157"/>
                </a:lnTo>
                <a:moveTo>
                  <a:pt x="19" y="74"/>
                </a:moveTo>
                <a:lnTo>
                  <a:pt x="37" y="92"/>
                </a:lnTo>
                <a:lnTo>
                  <a:pt x="91" y="37"/>
                </a:lnTo>
                <a:lnTo>
                  <a:pt x="54" y="0"/>
                </a:lnTo>
                <a:lnTo>
                  <a:pt x="0" y="55"/>
                </a:lnTo>
                <a:lnTo>
                  <a:pt x="19" y="74"/>
                </a:lnTo>
                <a:moveTo>
                  <a:pt x="211" y="157"/>
                </a:moveTo>
                <a:lnTo>
                  <a:pt x="91" y="37"/>
                </a:ln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gradFill>
                <a:gsLst>
                  <a:gs pos="0">
                    <a:srgbClr val="505050"/>
                  </a:gs>
                  <a:gs pos="100000">
                    <a:srgbClr val="505050"/>
                  </a:gs>
                </a:gsLst>
              </a:gradFill>
            </a:endParaRPr>
          </a:p>
        </p:txBody>
      </p:sp>
      <p:sp>
        <p:nvSpPr>
          <p:cNvPr id="57" name="target_2" title="Icon of a target with an arrow hitting the bullseye">
            <a:extLst>
              <a:ext uri="{FF2B5EF4-FFF2-40B4-BE49-F238E27FC236}">
                <a16:creationId xmlns:a16="http://schemas.microsoft.com/office/drawing/2014/main" id="{AB8DAA14-905F-48FD-9EA7-764ABDFD7495}"/>
              </a:ext>
            </a:extLst>
          </p:cNvPr>
          <p:cNvSpPr>
            <a:spLocks noChangeAspect="1" noEditPoints="1"/>
          </p:cNvSpPr>
          <p:nvPr/>
        </p:nvSpPr>
        <p:spPr bwMode="auto">
          <a:xfrm>
            <a:off x="7479242" y="5722704"/>
            <a:ext cx="367224" cy="365760"/>
          </a:xfrm>
          <a:custGeom>
            <a:avLst/>
            <a:gdLst>
              <a:gd name="T0" fmla="*/ 314 w 346"/>
              <a:gd name="T1" fmla="*/ 73 h 346"/>
              <a:gd name="T2" fmla="*/ 346 w 346"/>
              <a:gd name="T3" fmla="*/ 173 h 346"/>
              <a:gd name="T4" fmla="*/ 173 w 346"/>
              <a:gd name="T5" fmla="*/ 346 h 346"/>
              <a:gd name="T6" fmla="*/ 0 w 346"/>
              <a:gd name="T7" fmla="*/ 173 h 346"/>
              <a:gd name="T8" fmla="*/ 173 w 346"/>
              <a:gd name="T9" fmla="*/ 0 h 346"/>
              <a:gd name="T10" fmla="*/ 269 w 346"/>
              <a:gd name="T11" fmla="*/ 30 h 346"/>
              <a:gd name="T12" fmla="*/ 173 w 346"/>
              <a:gd name="T13" fmla="*/ 274 h 346"/>
              <a:gd name="T14" fmla="*/ 274 w 346"/>
              <a:gd name="T15" fmla="*/ 173 h 346"/>
              <a:gd name="T16" fmla="*/ 173 w 346"/>
              <a:gd name="T17" fmla="*/ 72 h 346"/>
              <a:gd name="T18" fmla="*/ 72 w 346"/>
              <a:gd name="T19" fmla="*/ 173 h 346"/>
              <a:gd name="T20" fmla="*/ 173 w 346"/>
              <a:gd name="T21" fmla="*/ 274 h 346"/>
              <a:gd name="T22" fmla="*/ 173 w 346"/>
              <a:gd name="T23" fmla="*/ 203 h 346"/>
              <a:gd name="T24" fmla="*/ 203 w 346"/>
              <a:gd name="T25" fmla="*/ 173 h 346"/>
              <a:gd name="T26" fmla="*/ 173 w 346"/>
              <a:gd name="T27" fmla="*/ 143 h 346"/>
              <a:gd name="T28" fmla="*/ 143 w 346"/>
              <a:gd name="T29" fmla="*/ 173 h 346"/>
              <a:gd name="T30" fmla="*/ 173 w 346"/>
              <a:gd name="T31" fmla="*/ 203 h 346"/>
              <a:gd name="T32" fmla="*/ 173 w 346"/>
              <a:gd name="T33" fmla="*/ 173 h 346"/>
              <a:gd name="T34" fmla="*/ 241 w 346"/>
              <a:gd name="T35" fmla="*/ 99 h 346"/>
              <a:gd name="T36" fmla="*/ 334 w 346"/>
              <a:gd name="T37" fmla="*/ 54 h 346"/>
              <a:gd name="T38" fmla="*/ 291 w 346"/>
              <a:gd name="T39" fmla="*/ 54 h 346"/>
              <a:gd name="T40" fmla="*/ 291 w 346"/>
              <a:gd name="T41" fmla="*/ 10 h 346"/>
              <a:gd name="T42" fmla="*/ 241 w 346"/>
              <a:gd name="T43" fmla="*/ 56 h 346"/>
              <a:gd name="T44" fmla="*/ 241 w 346"/>
              <a:gd name="T45" fmla="*/ 99 h 346"/>
              <a:gd name="T46" fmla="*/ 285 w 346"/>
              <a:gd name="T47" fmla="*/ 99 h 346"/>
              <a:gd name="T48" fmla="*/ 334 w 346"/>
              <a:gd name="T49" fmla="*/ 54 h 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46" h="346">
                <a:moveTo>
                  <a:pt x="314" y="73"/>
                </a:moveTo>
                <a:cubicBezTo>
                  <a:pt x="334" y="101"/>
                  <a:pt x="346" y="136"/>
                  <a:pt x="346" y="173"/>
                </a:cubicBezTo>
                <a:cubicBezTo>
                  <a:pt x="346" y="268"/>
                  <a:pt x="268" y="346"/>
                  <a:pt x="173" y="346"/>
                </a:cubicBezTo>
                <a:cubicBezTo>
                  <a:pt x="78" y="346"/>
                  <a:pt x="0" y="268"/>
                  <a:pt x="0" y="173"/>
                </a:cubicBezTo>
                <a:cubicBezTo>
                  <a:pt x="0" y="78"/>
                  <a:pt x="78" y="0"/>
                  <a:pt x="173" y="0"/>
                </a:cubicBezTo>
                <a:cubicBezTo>
                  <a:pt x="209" y="0"/>
                  <a:pt x="242" y="11"/>
                  <a:pt x="269" y="30"/>
                </a:cubicBezTo>
                <a:moveTo>
                  <a:pt x="173" y="274"/>
                </a:moveTo>
                <a:cubicBezTo>
                  <a:pt x="229" y="274"/>
                  <a:pt x="274" y="229"/>
                  <a:pt x="274" y="173"/>
                </a:cubicBezTo>
                <a:cubicBezTo>
                  <a:pt x="274" y="117"/>
                  <a:pt x="229" y="72"/>
                  <a:pt x="173" y="72"/>
                </a:cubicBezTo>
                <a:cubicBezTo>
                  <a:pt x="117" y="72"/>
                  <a:pt x="72" y="117"/>
                  <a:pt x="72" y="173"/>
                </a:cubicBezTo>
                <a:cubicBezTo>
                  <a:pt x="72" y="229"/>
                  <a:pt x="117" y="274"/>
                  <a:pt x="173" y="274"/>
                </a:cubicBezTo>
                <a:close/>
                <a:moveTo>
                  <a:pt x="173" y="203"/>
                </a:moveTo>
                <a:cubicBezTo>
                  <a:pt x="190" y="203"/>
                  <a:pt x="203" y="190"/>
                  <a:pt x="203" y="173"/>
                </a:cubicBezTo>
                <a:cubicBezTo>
                  <a:pt x="203" y="156"/>
                  <a:pt x="190" y="143"/>
                  <a:pt x="173" y="143"/>
                </a:cubicBezTo>
                <a:cubicBezTo>
                  <a:pt x="156" y="143"/>
                  <a:pt x="143" y="156"/>
                  <a:pt x="143" y="173"/>
                </a:cubicBezTo>
                <a:cubicBezTo>
                  <a:pt x="143" y="190"/>
                  <a:pt x="156" y="203"/>
                  <a:pt x="173" y="203"/>
                </a:cubicBezTo>
                <a:close/>
                <a:moveTo>
                  <a:pt x="173" y="173"/>
                </a:moveTo>
                <a:cubicBezTo>
                  <a:pt x="241" y="99"/>
                  <a:pt x="241" y="99"/>
                  <a:pt x="241" y="99"/>
                </a:cubicBezTo>
                <a:moveTo>
                  <a:pt x="334" y="54"/>
                </a:moveTo>
                <a:cubicBezTo>
                  <a:pt x="291" y="54"/>
                  <a:pt x="291" y="54"/>
                  <a:pt x="291" y="54"/>
                </a:cubicBezTo>
                <a:cubicBezTo>
                  <a:pt x="291" y="10"/>
                  <a:pt x="291" y="10"/>
                  <a:pt x="291" y="10"/>
                </a:cubicBezTo>
                <a:cubicBezTo>
                  <a:pt x="241" y="56"/>
                  <a:pt x="241" y="56"/>
                  <a:pt x="241" y="56"/>
                </a:cubicBezTo>
                <a:cubicBezTo>
                  <a:pt x="241" y="99"/>
                  <a:pt x="241" y="99"/>
                  <a:pt x="241" y="99"/>
                </a:cubicBezTo>
                <a:cubicBezTo>
                  <a:pt x="285" y="99"/>
                  <a:pt x="285" y="99"/>
                  <a:pt x="285" y="99"/>
                </a:cubicBezTo>
                <a:lnTo>
                  <a:pt x="334" y="54"/>
                </a:lnTo>
                <a:close/>
              </a:path>
            </a:pathLst>
          </a:custGeom>
          <a:noFill/>
          <a:ln w="15875" cap="flat">
            <a:solidFill>
              <a:schemeClr val="tx1"/>
            </a:solidFill>
            <a:prstDash val="soli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gradFill>
                <a:gsLst>
                  <a:gs pos="0">
                    <a:srgbClr val="505050"/>
                  </a:gs>
                  <a:gs pos="100000">
                    <a:srgbClr val="505050"/>
                  </a:gs>
                </a:gsLst>
              </a:gradFill>
            </a:endParaRPr>
          </a:p>
        </p:txBody>
      </p:sp>
      <p:sp>
        <p:nvSpPr>
          <p:cNvPr id="58" name="megaphone" title="Icon of a megaphone">
            <a:extLst>
              <a:ext uri="{FF2B5EF4-FFF2-40B4-BE49-F238E27FC236}">
                <a16:creationId xmlns:a16="http://schemas.microsoft.com/office/drawing/2014/main" id="{B3820F6A-C680-46C4-B446-32CFAE5B7451}"/>
              </a:ext>
            </a:extLst>
          </p:cNvPr>
          <p:cNvSpPr>
            <a:spLocks noChangeAspect="1" noEditPoints="1"/>
          </p:cNvSpPr>
          <p:nvPr/>
        </p:nvSpPr>
        <p:spPr bwMode="auto">
          <a:xfrm>
            <a:off x="2628892" y="4850654"/>
            <a:ext cx="457200" cy="281065"/>
          </a:xfrm>
          <a:custGeom>
            <a:avLst/>
            <a:gdLst>
              <a:gd name="T0" fmla="*/ 0 w 338"/>
              <a:gd name="T1" fmla="*/ 60 h 205"/>
              <a:gd name="T2" fmla="*/ 338 w 338"/>
              <a:gd name="T3" fmla="*/ 0 h 205"/>
              <a:gd name="T4" fmla="*/ 338 w 338"/>
              <a:gd name="T5" fmla="*/ 186 h 205"/>
              <a:gd name="T6" fmla="*/ 0 w 338"/>
              <a:gd name="T7" fmla="*/ 126 h 205"/>
              <a:gd name="T8" fmla="*/ 0 w 338"/>
              <a:gd name="T9" fmla="*/ 60 h 205"/>
              <a:gd name="T10" fmla="*/ 94 w 338"/>
              <a:gd name="T11" fmla="*/ 143 h 205"/>
              <a:gd name="T12" fmla="*/ 91 w 338"/>
              <a:gd name="T13" fmla="*/ 160 h 205"/>
              <a:gd name="T14" fmla="*/ 136 w 338"/>
              <a:gd name="T15" fmla="*/ 205 h 205"/>
              <a:gd name="T16" fmla="*/ 181 w 338"/>
              <a:gd name="T17" fmla="*/ 158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8" h="205">
                <a:moveTo>
                  <a:pt x="0" y="60"/>
                </a:moveTo>
                <a:cubicBezTo>
                  <a:pt x="338" y="0"/>
                  <a:pt x="338" y="0"/>
                  <a:pt x="338" y="0"/>
                </a:cubicBezTo>
                <a:cubicBezTo>
                  <a:pt x="338" y="186"/>
                  <a:pt x="338" y="186"/>
                  <a:pt x="338" y="186"/>
                </a:cubicBezTo>
                <a:cubicBezTo>
                  <a:pt x="0" y="126"/>
                  <a:pt x="0" y="126"/>
                  <a:pt x="0" y="126"/>
                </a:cubicBezTo>
                <a:lnTo>
                  <a:pt x="0" y="60"/>
                </a:lnTo>
                <a:close/>
                <a:moveTo>
                  <a:pt x="94" y="143"/>
                </a:moveTo>
                <a:cubicBezTo>
                  <a:pt x="92" y="148"/>
                  <a:pt x="91" y="154"/>
                  <a:pt x="91" y="160"/>
                </a:cubicBezTo>
                <a:cubicBezTo>
                  <a:pt x="91" y="185"/>
                  <a:pt x="111" y="205"/>
                  <a:pt x="136" y="205"/>
                </a:cubicBezTo>
                <a:cubicBezTo>
                  <a:pt x="161" y="205"/>
                  <a:pt x="181" y="183"/>
                  <a:pt x="181" y="158"/>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gradFill>
                <a:gsLst>
                  <a:gs pos="0">
                    <a:srgbClr val="505050"/>
                  </a:gs>
                  <a:gs pos="100000">
                    <a:srgbClr val="505050"/>
                  </a:gs>
                </a:gsLst>
              </a:gradFill>
            </a:endParaRPr>
          </a:p>
        </p:txBody>
      </p:sp>
      <p:sp>
        <p:nvSpPr>
          <p:cNvPr id="59" name="light" title="Icon of a lightbulb">
            <a:extLst>
              <a:ext uri="{FF2B5EF4-FFF2-40B4-BE49-F238E27FC236}">
                <a16:creationId xmlns:a16="http://schemas.microsoft.com/office/drawing/2014/main" id="{B5ED5972-FACC-4917-B4D7-3C2B8D51A3DF}"/>
              </a:ext>
            </a:extLst>
          </p:cNvPr>
          <p:cNvSpPr>
            <a:spLocks noChangeAspect="1" noEditPoints="1"/>
          </p:cNvSpPr>
          <p:nvPr/>
        </p:nvSpPr>
        <p:spPr bwMode="auto">
          <a:xfrm>
            <a:off x="11346358" y="5772668"/>
            <a:ext cx="246359" cy="365760"/>
          </a:xfrm>
          <a:custGeom>
            <a:avLst/>
            <a:gdLst>
              <a:gd name="T0" fmla="*/ 156 w 224"/>
              <a:gd name="T1" fmla="*/ 312 h 334"/>
              <a:gd name="T2" fmla="*/ 134 w 224"/>
              <a:gd name="T3" fmla="*/ 334 h 334"/>
              <a:gd name="T4" fmla="*/ 89 w 224"/>
              <a:gd name="T5" fmla="*/ 334 h 334"/>
              <a:gd name="T6" fmla="*/ 67 w 224"/>
              <a:gd name="T7" fmla="*/ 312 h 334"/>
              <a:gd name="T8" fmla="*/ 67 w 224"/>
              <a:gd name="T9" fmla="*/ 261 h 334"/>
              <a:gd name="T10" fmla="*/ 37 w 224"/>
              <a:gd name="T11" fmla="*/ 195 h 334"/>
              <a:gd name="T12" fmla="*/ 27 w 224"/>
              <a:gd name="T13" fmla="*/ 185 h 334"/>
              <a:gd name="T14" fmla="*/ 0 w 224"/>
              <a:gd name="T15" fmla="*/ 112 h 334"/>
              <a:gd name="T16" fmla="*/ 112 w 224"/>
              <a:gd name="T17" fmla="*/ 0 h 334"/>
              <a:gd name="T18" fmla="*/ 224 w 224"/>
              <a:gd name="T19" fmla="*/ 112 h 334"/>
              <a:gd name="T20" fmla="*/ 197 w 224"/>
              <a:gd name="T21" fmla="*/ 185 h 334"/>
              <a:gd name="T22" fmla="*/ 200 w 224"/>
              <a:gd name="T23" fmla="*/ 181 h 334"/>
              <a:gd name="T24" fmla="*/ 197 w 224"/>
              <a:gd name="T25" fmla="*/ 185 h 334"/>
              <a:gd name="T26" fmla="*/ 156 w 224"/>
              <a:gd name="T27" fmla="*/ 265 h 334"/>
              <a:gd name="T28" fmla="*/ 156 w 224"/>
              <a:gd name="T29" fmla="*/ 312 h 334"/>
              <a:gd name="T30" fmla="*/ 156 w 224"/>
              <a:gd name="T31" fmla="*/ 312 h 334"/>
              <a:gd name="T32" fmla="*/ 67 w 224"/>
              <a:gd name="T33" fmla="*/ 269 h 334"/>
              <a:gd name="T34" fmla="*/ 156 w 224"/>
              <a:gd name="T35" fmla="*/ 269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24" h="334">
                <a:moveTo>
                  <a:pt x="156" y="312"/>
                </a:moveTo>
                <a:cubicBezTo>
                  <a:pt x="156" y="324"/>
                  <a:pt x="146" y="334"/>
                  <a:pt x="134" y="334"/>
                </a:cubicBezTo>
                <a:cubicBezTo>
                  <a:pt x="89" y="334"/>
                  <a:pt x="89" y="334"/>
                  <a:pt x="89" y="334"/>
                </a:cubicBezTo>
                <a:cubicBezTo>
                  <a:pt x="76" y="334"/>
                  <a:pt x="67" y="324"/>
                  <a:pt x="67" y="312"/>
                </a:cubicBezTo>
                <a:cubicBezTo>
                  <a:pt x="67" y="312"/>
                  <a:pt x="67" y="300"/>
                  <a:pt x="67" y="261"/>
                </a:cubicBezTo>
                <a:cubicBezTo>
                  <a:pt x="67" y="221"/>
                  <a:pt x="37" y="195"/>
                  <a:pt x="37" y="195"/>
                </a:cubicBezTo>
                <a:cubicBezTo>
                  <a:pt x="27" y="185"/>
                  <a:pt x="27" y="185"/>
                  <a:pt x="27" y="185"/>
                </a:cubicBezTo>
                <a:cubicBezTo>
                  <a:pt x="10" y="166"/>
                  <a:pt x="0" y="140"/>
                  <a:pt x="0" y="112"/>
                </a:cubicBezTo>
                <a:cubicBezTo>
                  <a:pt x="0" y="50"/>
                  <a:pt x="50" y="0"/>
                  <a:pt x="112" y="0"/>
                </a:cubicBezTo>
                <a:cubicBezTo>
                  <a:pt x="174" y="0"/>
                  <a:pt x="224" y="50"/>
                  <a:pt x="224" y="112"/>
                </a:cubicBezTo>
                <a:cubicBezTo>
                  <a:pt x="224" y="140"/>
                  <a:pt x="214" y="166"/>
                  <a:pt x="197" y="185"/>
                </a:cubicBezTo>
                <a:moveTo>
                  <a:pt x="200" y="181"/>
                </a:moveTo>
                <a:cubicBezTo>
                  <a:pt x="197" y="185"/>
                  <a:pt x="197" y="185"/>
                  <a:pt x="197" y="185"/>
                </a:cubicBezTo>
                <a:cubicBezTo>
                  <a:pt x="197" y="185"/>
                  <a:pt x="156" y="217"/>
                  <a:pt x="156" y="265"/>
                </a:cubicBezTo>
                <a:cubicBezTo>
                  <a:pt x="156" y="312"/>
                  <a:pt x="156" y="312"/>
                  <a:pt x="156" y="312"/>
                </a:cubicBezTo>
                <a:cubicBezTo>
                  <a:pt x="156" y="312"/>
                  <a:pt x="156" y="312"/>
                  <a:pt x="156" y="312"/>
                </a:cubicBezTo>
                <a:moveTo>
                  <a:pt x="67" y="269"/>
                </a:moveTo>
                <a:cubicBezTo>
                  <a:pt x="156" y="269"/>
                  <a:pt x="156" y="269"/>
                  <a:pt x="156" y="269"/>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gradFill>
                <a:gsLst>
                  <a:gs pos="0">
                    <a:srgbClr val="505050"/>
                  </a:gs>
                  <a:gs pos="100000">
                    <a:srgbClr val="505050"/>
                  </a:gs>
                </a:gsLst>
              </a:gradFill>
            </a:endParaRPr>
          </a:p>
        </p:txBody>
      </p:sp>
      <p:sp>
        <p:nvSpPr>
          <p:cNvPr id="60" name="pencil" title="Icon of a pencil">
            <a:extLst>
              <a:ext uri="{FF2B5EF4-FFF2-40B4-BE49-F238E27FC236}">
                <a16:creationId xmlns:a16="http://schemas.microsoft.com/office/drawing/2014/main" id="{0B2609A0-73F1-4565-BF0B-E0757D0CF80A}"/>
              </a:ext>
            </a:extLst>
          </p:cNvPr>
          <p:cNvSpPr>
            <a:spLocks noChangeAspect="1" noEditPoints="1"/>
          </p:cNvSpPr>
          <p:nvPr/>
        </p:nvSpPr>
        <p:spPr bwMode="auto">
          <a:xfrm>
            <a:off x="3634732" y="3893905"/>
            <a:ext cx="365760" cy="365760"/>
          </a:xfrm>
          <a:custGeom>
            <a:avLst/>
            <a:gdLst>
              <a:gd name="T0" fmla="*/ 94 w 334"/>
              <a:gd name="T1" fmla="*/ 310 h 335"/>
              <a:gd name="T2" fmla="*/ 0 w 334"/>
              <a:gd name="T3" fmla="*/ 335 h 335"/>
              <a:gd name="T4" fmla="*/ 24 w 334"/>
              <a:gd name="T5" fmla="*/ 243 h 335"/>
              <a:gd name="T6" fmla="*/ 249 w 334"/>
              <a:gd name="T7" fmla="*/ 18 h 335"/>
              <a:gd name="T8" fmla="*/ 316 w 334"/>
              <a:gd name="T9" fmla="*/ 18 h 335"/>
              <a:gd name="T10" fmla="*/ 316 w 334"/>
              <a:gd name="T11" fmla="*/ 85 h 335"/>
              <a:gd name="T12" fmla="*/ 94 w 334"/>
              <a:gd name="T13" fmla="*/ 310 h 335"/>
              <a:gd name="T14" fmla="*/ 232 w 334"/>
              <a:gd name="T15" fmla="*/ 35 h 335"/>
              <a:gd name="T16" fmla="*/ 300 w 334"/>
              <a:gd name="T17" fmla="*/ 102 h 335"/>
              <a:gd name="T18" fmla="*/ 94 w 334"/>
              <a:gd name="T19" fmla="*/ 310 h 335"/>
              <a:gd name="T20" fmla="*/ 74 w 334"/>
              <a:gd name="T21" fmla="*/ 260 h 335"/>
              <a:gd name="T22" fmla="*/ 24 w 334"/>
              <a:gd name="T23" fmla="*/ 243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34" h="335">
                <a:moveTo>
                  <a:pt x="94" y="310"/>
                </a:moveTo>
                <a:cubicBezTo>
                  <a:pt x="0" y="335"/>
                  <a:pt x="0" y="335"/>
                  <a:pt x="0" y="335"/>
                </a:cubicBezTo>
                <a:cubicBezTo>
                  <a:pt x="24" y="243"/>
                  <a:pt x="24" y="243"/>
                  <a:pt x="24" y="243"/>
                </a:cubicBezTo>
                <a:cubicBezTo>
                  <a:pt x="249" y="18"/>
                  <a:pt x="249" y="18"/>
                  <a:pt x="249" y="18"/>
                </a:cubicBezTo>
                <a:cubicBezTo>
                  <a:pt x="268" y="0"/>
                  <a:pt x="298" y="0"/>
                  <a:pt x="316" y="18"/>
                </a:cubicBezTo>
                <a:cubicBezTo>
                  <a:pt x="334" y="36"/>
                  <a:pt x="334" y="66"/>
                  <a:pt x="316" y="85"/>
                </a:cubicBezTo>
                <a:lnTo>
                  <a:pt x="94" y="310"/>
                </a:lnTo>
                <a:close/>
                <a:moveTo>
                  <a:pt x="232" y="35"/>
                </a:moveTo>
                <a:cubicBezTo>
                  <a:pt x="300" y="102"/>
                  <a:pt x="300" y="102"/>
                  <a:pt x="300" y="102"/>
                </a:cubicBezTo>
                <a:moveTo>
                  <a:pt x="94" y="310"/>
                </a:moveTo>
                <a:cubicBezTo>
                  <a:pt x="94" y="310"/>
                  <a:pt x="98" y="287"/>
                  <a:pt x="74" y="260"/>
                </a:cubicBezTo>
                <a:cubicBezTo>
                  <a:pt x="50" y="233"/>
                  <a:pt x="24" y="243"/>
                  <a:pt x="24" y="243"/>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gradFill>
                <a:gsLst>
                  <a:gs pos="0">
                    <a:srgbClr val="505050"/>
                  </a:gs>
                  <a:gs pos="100000">
                    <a:srgbClr val="505050"/>
                  </a:gs>
                </a:gsLst>
              </a:gradFill>
            </a:endParaRPr>
          </a:p>
        </p:txBody>
      </p:sp>
      <p:sp>
        <p:nvSpPr>
          <p:cNvPr id="61" name="scissors" title="Icon of scissors">
            <a:extLst>
              <a:ext uri="{FF2B5EF4-FFF2-40B4-BE49-F238E27FC236}">
                <a16:creationId xmlns:a16="http://schemas.microsoft.com/office/drawing/2014/main" id="{64502F7B-1F35-4A39-9C5F-45F7C869536A}"/>
              </a:ext>
            </a:extLst>
          </p:cNvPr>
          <p:cNvSpPr>
            <a:spLocks noChangeAspect="1" noEditPoints="1"/>
          </p:cNvSpPr>
          <p:nvPr/>
        </p:nvSpPr>
        <p:spPr bwMode="auto">
          <a:xfrm>
            <a:off x="7546838" y="2065103"/>
            <a:ext cx="232032" cy="365760"/>
          </a:xfrm>
          <a:custGeom>
            <a:avLst/>
            <a:gdLst>
              <a:gd name="T0" fmla="*/ 65 w 189"/>
              <a:gd name="T1" fmla="*/ 269 h 301"/>
              <a:gd name="T2" fmla="*/ 33 w 189"/>
              <a:gd name="T3" fmla="*/ 301 h 301"/>
              <a:gd name="T4" fmla="*/ 0 w 189"/>
              <a:gd name="T5" fmla="*/ 269 h 301"/>
              <a:gd name="T6" fmla="*/ 33 w 189"/>
              <a:gd name="T7" fmla="*/ 236 h 301"/>
              <a:gd name="T8" fmla="*/ 65 w 189"/>
              <a:gd name="T9" fmla="*/ 269 h 301"/>
              <a:gd name="T10" fmla="*/ 157 w 189"/>
              <a:gd name="T11" fmla="*/ 236 h 301"/>
              <a:gd name="T12" fmla="*/ 124 w 189"/>
              <a:gd name="T13" fmla="*/ 269 h 301"/>
              <a:gd name="T14" fmla="*/ 157 w 189"/>
              <a:gd name="T15" fmla="*/ 301 h 301"/>
              <a:gd name="T16" fmla="*/ 189 w 189"/>
              <a:gd name="T17" fmla="*/ 269 h 301"/>
              <a:gd name="T18" fmla="*/ 157 w 189"/>
              <a:gd name="T19" fmla="*/ 236 h 301"/>
              <a:gd name="T20" fmla="*/ 157 w 189"/>
              <a:gd name="T21" fmla="*/ 0 h 301"/>
              <a:gd name="T22" fmla="*/ 38 w 189"/>
              <a:gd name="T23" fmla="*/ 237 h 301"/>
              <a:gd name="T24" fmla="*/ 33 w 189"/>
              <a:gd name="T25" fmla="*/ 0 h 301"/>
              <a:gd name="T26" fmla="*/ 151 w 189"/>
              <a:gd name="T27" fmla="*/ 237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9" h="301">
                <a:moveTo>
                  <a:pt x="65" y="269"/>
                </a:moveTo>
                <a:cubicBezTo>
                  <a:pt x="65" y="287"/>
                  <a:pt x="51" y="301"/>
                  <a:pt x="33" y="301"/>
                </a:cubicBezTo>
                <a:cubicBezTo>
                  <a:pt x="15" y="301"/>
                  <a:pt x="0" y="287"/>
                  <a:pt x="0" y="269"/>
                </a:cubicBezTo>
                <a:cubicBezTo>
                  <a:pt x="0" y="251"/>
                  <a:pt x="15" y="236"/>
                  <a:pt x="33" y="236"/>
                </a:cubicBezTo>
                <a:cubicBezTo>
                  <a:pt x="51" y="236"/>
                  <a:pt x="65" y="251"/>
                  <a:pt x="65" y="269"/>
                </a:cubicBezTo>
                <a:close/>
                <a:moveTo>
                  <a:pt x="157" y="236"/>
                </a:moveTo>
                <a:cubicBezTo>
                  <a:pt x="139" y="236"/>
                  <a:pt x="124" y="251"/>
                  <a:pt x="124" y="269"/>
                </a:cubicBezTo>
                <a:cubicBezTo>
                  <a:pt x="124" y="287"/>
                  <a:pt x="139" y="301"/>
                  <a:pt x="157" y="301"/>
                </a:cubicBezTo>
                <a:cubicBezTo>
                  <a:pt x="175" y="301"/>
                  <a:pt x="189" y="287"/>
                  <a:pt x="189" y="269"/>
                </a:cubicBezTo>
                <a:cubicBezTo>
                  <a:pt x="189" y="251"/>
                  <a:pt x="175" y="236"/>
                  <a:pt x="157" y="236"/>
                </a:cubicBezTo>
                <a:close/>
                <a:moveTo>
                  <a:pt x="157" y="0"/>
                </a:moveTo>
                <a:cubicBezTo>
                  <a:pt x="38" y="237"/>
                  <a:pt x="38" y="237"/>
                  <a:pt x="38" y="237"/>
                </a:cubicBezTo>
                <a:moveTo>
                  <a:pt x="33" y="0"/>
                </a:moveTo>
                <a:cubicBezTo>
                  <a:pt x="151" y="237"/>
                  <a:pt x="151" y="237"/>
                  <a:pt x="151" y="237"/>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2" name="baloon" title="Icon of a balloon">
            <a:extLst>
              <a:ext uri="{FF2B5EF4-FFF2-40B4-BE49-F238E27FC236}">
                <a16:creationId xmlns:a16="http://schemas.microsoft.com/office/drawing/2014/main" id="{B6579EAB-FD8C-4246-A03D-D0F54F7CF313}"/>
              </a:ext>
            </a:extLst>
          </p:cNvPr>
          <p:cNvSpPr>
            <a:spLocks noChangeAspect="1" noEditPoints="1"/>
          </p:cNvSpPr>
          <p:nvPr/>
        </p:nvSpPr>
        <p:spPr bwMode="auto">
          <a:xfrm>
            <a:off x="10410580" y="4808306"/>
            <a:ext cx="265269" cy="365760"/>
          </a:xfrm>
          <a:custGeom>
            <a:avLst/>
            <a:gdLst>
              <a:gd name="T0" fmla="*/ 189 w 261"/>
              <a:gd name="T1" fmla="*/ 95 h 362"/>
              <a:gd name="T2" fmla="*/ 94 w 261"/>
              <a:gd name="T3" fmla="*/ 238 h 362"/>
              <a:gd name="T4" fmla="*/ 0 w 261"/>
              <a:gd name="T5" fmla="*/ 95 h 362"/>
              <a:gd name="T6" fmla="*/ 94 w 261"/>
              <a:gd name="T7" fmla="*/ 0 h 362"/>
              <a:gd name="T8" fmla="*/ 189 w 261"/>
              <a:gd name="T9" fmla="*/ 95 h 362"/>
              <a:gd name="T10" fmla="*/ 141 w 261"/>
              <a:gd name="T11" fmla="*/ 95 h 362"/>
              <a:gd name="T12" fmla="*/ 92 w 261"/>
              <a:gd name="T13" fmla="*/ 46 h 362"/>
              <a:gd name="T14" fmla="*/ 94 w 261"/>
              <a:gd name="T15" fmla="*/ 238 h 362"/>
              <a:gd name="T16" fmla="*/ 118 w 261"/>
              <a:gd name="T17" fmla="*/ 302 h 362"/>
              <a:gd name="T18" fmla="*/ 236 w 261"/>
              <a:gd name="T19" fmla="*/ 313 h 362"/>
              <a:gd name="T20" fmla="*/ 260 w 261"/>
              <a:gd name="T21" fmla="*/ 362 h 3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61" h="362">
                <a:moveTo>
                  <a:pt x="189" y="95"/>
                </a:moveTo>
                <a:cubicBezTo>
                  <a:pt x="189" y="198"/>
                  <a:pt x="94" y="238"/>
                  <a:pt x="94" y="238"/>
                </a:cubicBezTo>
                <a:cubicBezTo>
                  <a:pt x="94" y="238"/>
                  <a:pt x="0" y="197"/>
                  <a:pt x="0" y="95"/>
                </a:cubicBezTo>
                <a:cubicBezTo>
                  <a:pt x="0" y="43"/>
                  <a:pt x="42" y="0"/>
                  <a:pt x="94" y="0"/>
                </a:cubicBezTo>
                <a:cubicBezTo>
                  <a:pt x="146" y="0"/>
                  <a:pt x="189" y="43"/>
                  <a:pt x="189" y="95"/>
                </a:cubicBezTo>
                <a:close/>
                <a:moveTo>
                  <a:pt x="141" y="95"/>
                </a:moveTo>
                <a:cubicBezTo>
                  <a:pt x="137" y="67"/>
                  <a:pt x="117" y="46"/>
                  <a:pt x="92" y="46"/>
                </a:cubicBezTo>
                <a:moveTo>
                  <a:pt x="94" y="238"/>
                </a:moveTo>
                <a:cubicBezTo>
                  <a:pt x="94" y="238"/>
                  <a:pt x="88" y="288"/>
                  <a:pt x="118" y="302"/>
                </a:cubicBezTo>
                <a:cubicBezTo>
                  <a:pt x="158" y="321"/>
                  <a:pt x="205" y="300"/>
                  <a:pt x="236" y="313"/>
                </a:cubicBezTo>
                <a:cubicBezTo>
                  <a:pt x="261" y="324"/>
                  <a:pt x="260" y="362"/>
                  <a:pt x="260" y="362"/>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3" name="pizza" title="Icon of a slice of pizza">
            <a:extLst>
              <a:ext uri="{FF2B5EF4-FFF2-40B4-BE49-F238E27FC236}">
                <a16:creationId xmlns:a16="http://schemas.microsoft.com/office/drawing/2014/main" id="{BCD0578A-B070-4B38-9CAE-B9BB07ADD336}"/>
              </a:ext>
            </a:extLst>
          </p:cNvPr>
          <p:cNvSpPr>
            <a:spLocks noChangeAspect="1" noEditPoints="1"/>
          </p:cNvSpPr>
          <p:nvPr/>
        </p:nvSpPr>
        <p:spPr bwMode="auto">
          <a:xfrm>
            <a:off x="10406829" y="5722704"/>
            <a:ext cx="272770" cy="365760"/>
          </a:xfrm>
          <a:custGeom>
            <a:avLst/>
            <a:gdLst>
              <a:gd name="T0" fmla="*/ 150 w 255"/>
              <a:gd name="T1" fmla="*/ 33 h 345"/>
              <a:gd name="T2" fmla="*/ 238 w 255"/>
              <a:gd name="T3" fmla="*/ 102 h 345"/>
              <a:gd name="T4" fmla="*/ 250 w 255"/>
              <a:gd name="T5" fmla="*/ 136 h 345"/>
              <a:gd name="T6" fmla="*/ 250 w 255"/>
              <a:gd name="T7" fmla="*/ 136 h 345"/>
              <a:gd name="T8" fmla="*/ 219 w 255"/>
              <a:gd name="T9" fmla="*/ 147 h 345"/>
              <a:gd name="T10" fmla="*/ 138 w 255"/>
              <a:gd name="T11" fmla="*/ 78 h 345"/>
              <a:gd name="T12" fmla="*/ 16 w 255"/>
              <a:gd name="T13" fmla="*/ 43 h 345"/>
              <a:gd name="T14" fmla="*/ 6 w 255"/>
              <a:gd name="T15" fmla="*/ 12 h 345"/>
              <a:gd name="T16" fmla="*/ 6 w 255"/>
              <a:gd name="T17" fmla="*/ 12 h 345"/>
              <a:gd name="T18" fmla="*/ 40 w 255"/>
              <a:gd name="T19" fmla="*/ 1 h 345"/>
              <a:gd name="T20" fmla="*/ 148 w 255"/>
              <a:gd name="T21" fmla="*/ 31 h 345"/>
              <a:gd name="T22" fmla="*/ 150 w 255"/>
              <a:gd name="T23" fmla="*/ 33 h 345"/>
              <a:gd name="T24" fmla="*/ 70 w 255"/>
              <a:gd name="T25" fmla="*/ 80 h 345"/>
              <a:gd name="T26" fmla="*/ 49 w 255"/>
              <a:gd name="T27" fmla="*/ 101 h 345"/>
              <a:gd name="T28" fmla="*/ 70 w 255"/>
              <a:gd name="T29" fmla="*/ 123 h 345"/>
              <a:gd name="T30" fmla="*/ 91 w 255"/>
              <a:gd name="T31" fmla="*/ 101 h 345"/>
              <a:gd name="T32" fmla="*/ 70 w 255"/>
              <a:gd name="T33" fmla="*/ 80 h 345"/>
              <a:gd name="T34" fmla="*/ 116 w 255"/>
              <a:gd name="T35" fmla="*/ 149 h 345"/>
              <a:gd name="T36" fmla="*/ 95 w 255"/>
              <a:gd name="T37" fmla="*/ 170 h 345"/>
              <a:gd name="T38" fmla="*/ 116 w 255"/>
              <a:gd name="T39" fmla="*/ 191 h 345"/>
              <a:gd name="T40" fmla="*/ 137 w 255"/>
              <a:gd name="T41" fmla="*/ 170 h 345"/>
              <a:gd name="T42" fmla="*/ 116 w 255"/>
              <a:gd name="T43" fmla="*/ 149 h 345"/>
              <a:gd name="T44" fmla="*/ 66 w 255"/>
              <a:gd name="T45" fmla="*/ 215 h 345"/>
              <a:gd name="T46" fmla="*/ 45 w 255"/>
              <a:gd name="T47" fmla="*/ 236 h 345"/>
              <a:gd name="T48" fmla="*/ 66 w 255"/>
              <a:gd name="T49" fmla="*/ 258 h 345"/>
              <a:gd name="T50" fmla="*/ 88 w 255"/>
              <a:gd name="T51" fmla="*/ 236 h 345"/>
              <a:gd name="T52" fmla="*/ 66 w 255"/>
              <a:gd name="T53" fmla="*/ 215 h 345"/>
              <a:gd name="T54" fmla="*/ 15 w 255"/>
              <a:gd name="T55" fmla="*/ 44 h 345"/>
              <a:gd name="T56" fmla="*/ 15 w 255"/>
              <a:gd name="T57" fmla="*/ 322 h 345"/>
              <a:gd name="T58" fmla="*/ 15 w 255"/>
              <a:gd name="T59" fmla="*/ 324 h 345"/>
              <a:gd name="T60" fmla="*/ 15 w 255"/>
              <a:gd name="T61" fmla="*/ 324 h 345"/>
              <a:gd name="T62" fmla="*/ 15 w 255"/>
              <a:gd name="T63" fmla="*/ 329 h 345"/>
              <a:gd name="T64" fmla="*/ 31 w 255"/>
              <a:gd name="T65" fmla="*/ 345 h 345"/>
              <a:gd name="T66" fmla="*/ 31 w 255"/>
              <a:gd name="T67" fmla="*/ 345 h 345"/>
              <a:gd name="T68" fmla="*/ 47 w 255"/>
              <a:gd name="T69" fmla="*/ 329 h 345"/>
              <a:gd name="T70" fmla="*/ 47 w 255"/>
              <a:gd name="T71" fmla="*/ 324 h 345"/>
              <a:gd name="T72" fmla="*/ 47 w 255"/>
              <a:gd name="T73" fmla="*/ 324 h 345"/>
              <a:gd name="T74" fmla="*/ 174 w 255"/>
              <a:gd name="T75" fmla="*/ 195 h 345"/>
              <a:gd name="T76" fmla="*/ 174 w 255"/>
              <a:gd name="T77" fmla="*/ 195 h 345"/>
              <a:gd name="T78" fmla="*/ 174 w 255"/>
              <a:gd name="T79" fmla="*/ 216 h 345"/>
              <a:gd name="T80" fmla="*/ 188 w 255"/>
              <a:gd name="T81" fmla="*/ 229 h 345"/>
              <a:gd name="T82" fmla="*/ 188 w 255"/>
              <a:gd name="T83" fmla="*/ 229 h 345"/>
              <a:gd name="T84" fmla="*/ 201 w 255"/>
              <a:gd name="T85" fmla="*/ 216 h 345"/>
              <a:gd name="T86" fmla="*/ 201 w 255"/>
              <a:gd name="T87" fmla="*/ 168 h 345"/>
              <a:gd name="T88" fmla="*/ 201 w 255"/>
              <a:gd name="T89" fmla="*/ 164 h 345"/>
              <a:gd name="T90" fmla="*/ 201 w 255"/>
              <a:gd name="T91" fmla="*/ 176 h 345"/>
              <a:gd name="T92" fmla="*/ 214 w 255"/>
              <a:gd name="T93" fmla="*/ 189 h 345"/>
              <a:gd name="T94" fmla="*/ 214 w 255"/>
              <a:gd name="T95" fmla="*/ 189 h 345"/>
              <a:gd name="T96" fmla="*/ 226 w 255"/>
              <a:gd name="T97" fmla="*/ 176 h 345"/>
              <a:gd name="T98" fmla="*/ 226 w 255"/>
              <a:gd name="T99" fmla="*/ 150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55" h="345">
                <a:moveTo>
                  <a:pt x="150" y="33"/>
                </a:moveTo>
                <a:cubicBezTo>
                  <a:pt x="215" y="68"/>
                  <a:pt x="238" y="102"/>
                  <a:pt x="238" y="102"/>
                </a:cubicBezTo>
                <a:cubicBezTo>
                  <a:pt x="249" y="116"/>
                  <a:pt x="255" y="124"/>
                  <a:pt x="250" y="136"/>
                </a:cubicBezTo>
                <a:cubicBezTo>
                  <a:pt x="250" y="136"/>
                  <a:pt x="250" y="136"/>
                  <a:pt x="250" y="136"/>
                </a:cubicBezTo>
                <a:cubicBezTo>
                  <a:pt x="244" y="147"/>
                  <a:pt x="228" y="156"/>
                  <a:pt x="219" y="147"/>
                </a:cubicBezTo>
                <a:cubicBezTo>
                  <a:pt x="204" y="136"/>
                  <a:pt x="183" y="104"/>
                  <a:pt x="138" y="78"/>
                </a:cubicBezTo>
                <a:cubicBezTo>
                  <a:pt x="90" y="50"/>
                  <a:pt x="26" y="46"/>
                  <a:pt x="16" y="43"/>
                </a:cubicBezTo>
                <a:cubicBezTo>
                  <a:pt x="5" y="41"/>
                  <a:pt x="0" y="23"/>
                  <a:pt x="6" y="12"/>
                </a:cubicBezTo>
                <a:cubicBezTo>
                  <a:pt x="6" y="12"/>
                  <a:pt x="6" y="12"/>
                  <a:pt x="6" y="12"/>
                </a:cubicBezTo>
                <a:cubicBezTo>
                  <a:pt x="12" y="0"/>
                  <a:pt x="23" y="1"/>
                  <a:pt x="40" y="1"/>
                </a:cubicBezTo>
                <a:cubicBezTo>
                  <a:pt x="40" y="1"/>
                  <a:pt x="81" y="0"/>
                  <a:pt x="148" y="31"/>
                </a:cubicBezTo>
                <a:cubicBezTo>
                  <a:pt x="148" y="32"/>
                  <a:pt x="150" y="32"/>
                  <a:pt x="150" y="33"/>
                </a:cubicBezTo>
                <a:close/>
                <a:moveTo>
                  <a:pt x="70" y="80"/>
                </a:moveTo>
                <a:cubicBezTo>
                  <a:pt x="58" y="80"/>
                  <a:pt x="49" y="89"/>
                  <a:pt x="49" y="101"/>
                </a:cubicBezTo>
                <a:cubicBezTo>
                  <a:pt x="49" y="113"/>
                  <a:pt x="58" y="123"/>
                  <a:pt x="70" y="123"/>
                </a:cubicBezTo>
                <a:cubicBezTo>
                  <a:pt x="82" y="123"/>
                  <a:pt x="91" y="113"/>
                  <a:pt x="91" y="101"/>
                </a:cubicBezTo>
                <a:cubicBezTo>
                  <a:pt x="91" y="89"/>
                  <a:pt x="82" y="80"/>
                  <a:pt x="70" y="80"/>
                </a:cubicBezTo>
                <a:close/>
                <a:moveTo>
                  <a:pt x="116" y="149"/>
                </a:moveTo>
                <a:cubicBezTo>
                  <a:pt x="104" y="149"/>
                  <a:pt x="95" y="158"/>
                  <a:pt x="95" y="170"/>
                </a:cubicBezTo>
                <a:cubicBezTo>
                  <a:pt x="95" y="182"/>
                  <a:pt x="104" y="191"/>
                  <a:pt x="116" y="191"/>
                </a:cubicBezTo>
                <a:cubicBezTo>
                  <a:pt x="128" y="191"/>
                  <a:pt x="137" y="182"/>
                  <a:pt x="137" y="170"/>
                </a:cubicBezTo>
                <a:cubicBezTo>
                  <a:pt x="137" y="158"/>
                  <a:pt x="128" y="149"/>
                  <a:pt x="116" y="149"/>
                </a:cubicBezTo>
                <a:close/>
                <a:moveTo>
                  <a:pt x="66" y="215"/>
                </a:moveTo>
                <a:cubicBezTo>
                  <a:pt x="54" y="215"/>
                  <a:pt x="45" y="224"/>
                  <a:pt x="45" y="236"/>
                </a:cubicBezTo>
                <a:cubicBezTo>
                  <a:pt x="45" y="248"/>
                  <a:pt x="54" y="258"/>
                  <a:pt x="66" y="258"/>
                </a:cubicBezTo>
                <a:cubicBezTo>
                  <a:pt x="78" y="258"/>
                  <a:pt x="88" y="248"/>
                  <a:pt x="88" y="236"/>
                </a:cubicBezTo>
                <a:cubicBezTo>
                  <a:pt x="88" y="224"/>
                  <a:pt x="78" y="215"/>
                  <a:pt x="66" y="215"/>
                </a:cubicBezTo>
                <a:close/>
                <a:moveTo>
                  <a:pt x="15" y="44"/>
                </a:moveTo>
                <a:cubicBezTo>
                  <a:pt x="15" y="322"/>
                  <a:pt x="15" y="322"/>
                  <a:pt x="15" y="322"/>
                </a:cubicBezTo>
                <a:cubicBezTo>
                  <a:pt x="15" y="322"/>
                  <a:pt x="15" y="323"/>
                  <a:pt x="15" y="324"/>
                </a:cubicBezTo>
                <a:cubicBezTo>
                  <a:pt x="15" y="324"/>
                  <a:pt x="15" y="324"/>
                  <a:pt x="15" y="324"/>
                </a:cubicBezTo>
                <a:cubicBezTo>
                  <a:pt x="15" y="329"/>
                  <a:pt x="15" y="329"/>
                  <a:pt x="15" y="329"/>
                </a:cubicBezTo>
                <a:cubicBezTo>
                  <a:pt x="15" y="338"/>
                  <a:pt x="22" y="345"/>
                  <a:pt x="31" y="345"/>
                </a:cubicBezTo>
                <a:cubicBezTo>
                  <a:pt x="31" y="345"/>
                  <a:pt x="31" y="345"/>
                  <a:pt x="31" y="345"/>
                </a:cubicBezTo>
                <a:cubicBezTo>
                  <a:pt x="40" y="345"/>
                  <a:pt x="47" y="338"/>
                  <a:pt x="47" y="329"/>
                </a:cubicBezTo>
                <a:cubicBezTo>
                  <a:pt x="47" y="324"/>
                  <a:pt x="47" y="324"/>
                  <a:pt x="47" y="324"/>
                </a:cubicBezTo>
                <a:cubicBezTo>
                  <a:pt x="47" y="324"/>
                  <a:pt x="47" y="324"/>
                  <a:pt x="47" y="324"/>
                </a:cubicBezTo>
                <a:cubicBezTo>
                  <a:pt x="54" y="317"/>
                  <a:pt x="174" y="195"/>
                  <a:pt x="174" y="195"/>
                </a:cubicBezTo>
                <a:cubicBezTo>
                  <a:pt x="174" y="195"/>
                  <a:pt x="174" y="195"/>
                  <a:pt x="174" y="195"/>
                </a:cubicBezTo>
                <a:cubicBezTo>
                  <a:pt x="174" y="216"/>
                  <a:pt x="174" y="216"/>
                  <a:pt x="174" y="216"/>
                </a:cubicBezTo>
                <a:cubicBezTo>
                  <a:pt x="174" y="223"/>
                  <a:pt x="180" y="229"/>
                  <a:pt x="188" y="229"/>
                </a:cubicBezTo>
                <a:cubicBezTo>
                  <a:pt x="188" y="229"/>
                  <a:pt x="188" y="229"/>
                  <a:pt x="188" y="229"/>
                </a:cubicBezTo>
                <a:cubicBezTo>
                  <a:pt x="195" y="229"/>
                  <a:pt x="201" y="223"/>
                  <a:pt x="201" y="216"/>
                </a:cubicBezTo>
                <a:cubicBezTo>
                  <a:pt x="201" y="168"/>
                  <a:pt x="201" y="168"/>
                  <a:pt x="201" y="168"/>
                </a:cubicBezTo>
                <a:cubicBezTo>
                  <a:pt x="201" y="164"/>
                  <a:pt x="201" y="164"/>
                  <a:pt x="201" y="164"/>
                </a:cubicBezTo>
                <a:moveTo>
                  <a:pt x="201" y="176"/>
                </a:moveTo>
                <a:cubicBezTo>
                  <a:pt x="201" y="183"/>
                  <a:pt x="207" y="189"/>
                  <a:pt x="214" y="189"/>
                </a:cubicBezTo>
                <a:cubicBezTo>
                  <a:pt x="214" y="189"/>
                  <a:pt x="214" y="189"/>
                  <a:pt x="214" y="189"/>
                </a:cubicBezTo>
                <a:cubicBezTo>
                  <a:pt x="221" y="189"/>
                  <a:pt x="226" y="183"/>
                  <a:pt x="226" y="176"/>
                </a:cubicBezTo>
                <a:cubicBezTo>
                  <a:pt x="226" y="150"/>
                  <a:pt x="226" y="150"/>
                  <a:pt x="226" y="150"/>
                </a:cubicBezTo>
              </a:path>
            </a:pathLst>
          </a:custGeom>
          <a:noFill/>
          <a:ln w="15875" cap="sq">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4" name="paint" title="Icon of a paint palette">
            <a:extLst>
              <a:ext uri="{FF2B5EF4-FFF2-40B4-BE49-F238E27FC236}">
                <a16:creationId xmlns:a16="http://schemas.microsoft.com/office/drawing/2014/main" id="{F9F1479F-E54D-4213-B4F1-D9BCD98A2FA1}"/>
              </a:ext>
            </a:extLst>
          </p:cNvPr>
          <p:cNvSpPr>
            <a:spLocks noChangeAspect="1" noEditPoints="1"/>
          </p:cNvSpPr>
          <p:nvPr/>
        </p:nvSpPr>
        <p:spPr bwMode="auto">
          <a:xfrm>
            <a:off x="5552634" y="3893905"/>
            <a:ext cx="370436" cy="365760"/>
          </a:xfrm>
          <a:custGeom>
            <a:avLst/>
            <a:gdLst>
              <a:gd name="T0" fmla="*/ 125 w 288"/>
              <a:gd name="T1" fmla="*/ 235 h 285"/>
              <a:gd name="T2" fmla="*/ 119 w 288"/>
              <a:gd name="T3" fmla="*/ 174 h 285"/>
              <a:gd name="T4" fmla="*/ 58 w 288"/>
              <a:gd name="T5" fmla="*/ 180 h 285"/>
              <a:gd name="T6" fmla="*/ 6 w 288"/>
              <a:gd name="T7" fmla="*/ 172 h 285"/>
              <a:gd name="T8" fmla="*/ 35 w 288"/>
              <a:gd name="T9" fmla="*/ 66 h 285"/>
              <a:gd name="T10" fmla="*/ 223 w 288"/>
              <a:gd name="T11" fmla="*/ 47 h 285"/>
              <a:gd name="T12" fmla="*/ 242 w 288"/>
              <a:gd name="T13" fmla="*/ 236 h 285"/>
              <a:gd name="T14" fmla="*/ 143 w 288"/>
              <a:gd name="T15" fmla="*/ 285 h 285"/>
              <a:gd name="T16" fmla="*/ 125 w 288"/>
              <a:gd name="T17" fmla="*/ 235 h 285"/>
              <a:gd name="T18" fmla="*/ 197 w 288"/>
              <a:gd name="T19" fmla="*/ 79 h 285"/>
              <a:gd name="T20" fmla="*/ 172 w 288"/>
              <a:gd name="T21" fmla="*/ 82 h 285"/>
              <a:gd name="T22" fmla="*/ 175 w 288"/>
              <a:gd name="T23" fmla="*/ 106 h 285"/>
              <a:gd name="T24" fmla="*/ 199 w 288"/>
              <a:gd name="T25" fmla="*/ 104 h 285"/>
              <a:gd name="T26" fmla="*/ 197 w 288"/>
              <a:gd name="T27" fmla="*/ 79 h 285"/>
              <a:gd name="T28" fmla="*/ 222 w 288"/>
              <a:gd name="T29" fmla="*/ 149 h 285"/>
              <a:gd name="T30" fmla="*/ 197 w 288"/>
              <a:gd name="T31" fmla="*/ 151 h 285"/>
              <a:gd name="T32" fmla="*/ 200 w 288"/>
              <a:gd name="T33" fmla="*/ 176 h 285"/>
              <a:gd name="T34" fmla="*/ 224 w 288"/>
              <a:gd name="T35" fmla="*/ 173 h 285"/>
              <a:gd name="T36" fmla="*/ 222 w 288"/>
              <a:gd name="T37" fmla="*/ 149 h 285"/>
              <a:gd name="T38" fmla="*/ 125 w 288"/>
              <a:gd name="T39" fmla="*/ 70 h 285"/>
              <a:gd name="T40" fmla="*/ 101 w 288"/>
              <a:gd name="T41" fmla="*/ 72 h 285"/>
              <a:gd name="T42" fmla="*/ 103 w 288"/>
              <a:gd name="T43" fmla="*/ 97 h 285"/>
              <a:gd name="T44" fmla="*/ 128 w 288"/>
              <a:gd name="T45" fmla="*/ 94 h 285"/>
              <a:gd name="T46" fmla="*/ 125 w 288"/>
              <a:gd name="T47" fmla="*/ 70 h 285"/>
              <a:gd name="T48" fmla="*/ 75 w 288"/>
              <a:gd name="T49" fmla="*/ 109 h 285"/>
              <a:gd name="T50" fmla="*/ 51 w 288"/>
              <a:gd name="T51" fmla="*/ 111 h 285"/>
              <a:gd name="T52" fmla="*/ 53 w 288"/>
              <a:gd name="T53" fmla="*/ 136 h 285"/>
              <a:gd name="T54" fmla="*/ 78 w 288"/>
              <a:gd name="T55" fmla="*/ 133 h 285"/>
              <a:gd name="T56" fmla="*/ 75 w 288"/>
              <a:gd name="T57" fmla="*/ 109 h 285"/>
              <a:gd name="T58" fmla="*/ 191 w 288"/>
              <a:gd name="T59" fmla="*/ 204 h 285"/>
              <a:gd name="T60" fmla="*/ 167 w 288"/>
              <a:gd name="T61" fmla="*/ 207 h 285"/>
              <a:gd name="T62" fmla="*/ 169 w 288"/>
              <a:gd name="T63" fmla="*/ 231 h 285"/>
              <a:gd name="T64" fmla="*/ 194 w 288"/>
              <a:gd name="T65" fmla="*/ 229 h 285"/>
              <a:gd name="T66" fmla="*/ 191 w 288"/>
              <a:gd name="T67" fmla="*/ 204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88" h="285">
                <a:moveTo>
                  <a:pt x="125" y="235"/>
                </a:moveTo>
                <a:cubicBezTo>
                  <a:pt x="140" y="217"/>
                  <a:pt x="138" y="189"/>
                  <a:pt x="119" y="174"/>
                </a:cubicBezTo>
                <a:cubicBezTo>
                  <a:pt x="100" y="159"/>
                  <a:pt x="73" y="162"/>
                  <a:pt x="58" y="180"/>
                </a:cubicBezTo>
                <a:cubicBezTo>
                  <a:pt x="20" y="226"/>
                  <a:pt x="6" y="172"/>
                  <a:pt x="6" y="172"/>
                </a:cubicBezTo>
                <a:cubicBezTo>
                  <a:pt x="0" y="136"/>
                  <a:pt x="9" y="97"/>
                  <a:pt x="35" y="66"/>
                </a:cubicBezTo>
                <a:cubicBezTo>
                  <a:pt x="81" y="9"/>
                  <a:pt x="166" y="0"/>
                  <a:pt x="223" y="47"/>
                </a:cubicBezTo>
                <a:cubicBezTo>
                  <a:pt x="280" y="94"/>
                  <a:pt x="288" y="178"/>
                  <a:pt x="242" y="236"/>
                </a:cubicBezTo>
                <a:cubicBezTo>
                  <a:pt x="216" y="266"/>
                  <a:pt x="180" y="283"/>
                  <a:pt x="143" y="285"/>
                </a:cubicBezTo>
                <a:cubicBezTo>
                  <a:pt x="143" y="285"/>
                  <a:pt x="87" y="282"/>
                  <a:pt x="125" y="235"/>
                </a:cubicBezTo>
                <a:close/>
                <a:moveTo>
                  <a:pt x="197" y="79"/>
                </a:moveTo>
                <a:cubicBezTo>
                  <a:pt x="189" y="73"/>
                  <a:pt x="178" y="74"/>
                  <a:pt x="172" y="82"/>
                </a:cubicBezTo>
                <a:cubicBezTo>
                  <a:pt x="166" y="89"/>
                  <a:pt x="167" y="100"/>
                  <a:pt x="175" y="106"/>
                </a:cubicBezTo>
                <a:cubicBezTo>
                  <a:pt x="182" y="112"/>
                  <a:pt x="193" y="111"/>
                  <a:pt x="199" y="104"/>
                </a:cubicBezTo>
                <a:cubicBezTo>
                  <a:pt x="205" y="96"/>
                  <a:pt x="204" y="85"/>
                  <a:pt x="197" y="79"/>
                </a:cubicBezTo>
                <a:close/>
                <a:moveTo>
                  <a:pt x="222" y="149"/>
                </a:moveTo>
                <a:cubicBezTo>
                  <a:pt x="214" y="143"/>
                  <a:pt x="203" y="144"/>
                  <a:pt x="197" y="151"/>
                </a:cubicBezTo>
                <a:cubicBezTo>
                  <a:pt x="191" y="159"/>
                  <a:pt x="192" y="170"/>
                  <a:pt x="200" y="176"/>
                </a:cubicBezTo>
                <a:cubicBezTo>
                  <a:pt x="207" y="182"/>
                  <a:pt x="218" y="181"/>
                  <a:pt x="224" y="173"/>
                </a:cubicBezTo>
                <a:cubicBezTo>
                  <a:pt x="230" y="166"/>
                  <a:pt x="229" y="155"/>
                  <a:pt x="222" y="149"/>
                </a:cubicBezTo>
                <a:close/>
                <a:moveTo>
                  <a:pt x="125" y="70"/>
                </a:moveTo>
                <a:cubicBezTo>
                  <a:pt x="118" y="64"/>
                  <a:pt x="107" y="65"/>
                  <a:pt x="101" y="72"/>
                </a:cubicBezTo>
                <a:cubicBezTo>
                  <a:pt x="95" y="80"/>
                  <a:pt x="96" y="90"/>
                  <a:pt x="103" y="97"/>
                </a:cubicBezTo>
                <a:cubicBezTo>
                  <a:pt x="111" y="103"/>
                  <a:pt x="122" y="102"/>
                  <a:pt x="128" y="94"/>
                </a:cubicBezTo>
                <a:cubicBezTo>
                  <a:pt x="134" y="87"/>
                  <a:pt x="133" y="76"/>
                  <a:pt x="125" y="70"/>
                </a:cubicBezTo>
                <a:close/>
                <a:moveTo>
                  <a:pt x="75" y="109"/>
                </a:moveTo>
                <a:cubicBezTo>
                  <a:pt x="68" y="103"/>
                  <a:pt x="57" y="104"/>
                  <a:pt x="51" y="111"/>
                </a:cubicBezTo>
                <a:cubicBezTo>
                  <a:pt x="45" y="119"/>
                  <a:pt x="46" y="130"/>
                  <a:pt x="53" y="136"/>
                </a:cubicBezTo>
                <a:cubicBezTo>
                  <a:pt x="61" y="142"/>
                  <a:pt x="72" y="141"/>
                  <a:pt x="78" y="133"/>
                </a:cubicBezTo>
                <a:cubicBezTo>
                  <a:pt x="84" y="126"/>
                  <a:pt x="83" y="115"/>
                  <a:pt x="75" y="109"/>
                </a:cubicBezTo>
                <a:close/>
                <a:moveTo>
                  <a:pt x="191" y="204"/>
                </a:moveTo>
                <a:cubicBezTo>
                  <a:pt x="184" y="198"/>
                  <a:pt x="173" y="199"/>
                  <a:pt x="167" y="207"/>
                </a:cubicBezTo>
                <a:cubicBezTo>
                  <a:pt x="161" y="214"/>
                  <a:pt x="162" y="225"/>
                  <a:pt x="169" y="231"/>
                </a:cubicBezTo>
                <a:cubicBezTo>
                  <a:pt x="177" y="237"/>
                  <a:pt x="188" y="236"/>
                  <a:pt x="194" y="229"/>
                </a:cubicBezTo>
                <a:cubicBezTo>
                  <a:pt x="200" y="221"/>
                  <a:pt x="199" y="210"/>
                  <a:pt x="191" y="204"/>
                </a:cubicBezTo>
                <a:close/>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5" name="maze" title="Icon of a maze">
            <a:extLst>
              <a:ext uri="{FF2B5EF4-FFF2-40B4-BE49-F238E27FC236}">
                <a16:creationId xmlns:a16="http://schemas.microsoft.com/office/drawing/2014/main" id="{142A1CEA-2C88-4D56-82AE-E2F4BD2D6ABA}"/>
              </a:ext>
            </a:extLst>
          </p:cNvPr>
          <p:cNvSpPr>
            <a:spLocks noChangeAspect="1" noEditPoints="1"/>
          </p:cNvSpPr>
          <p:nvPr/>
        </p:nvSpPr>
        <p:spPr bwMode="auto">
          <a:xfrm>
            <a:off x="6515093" y="5722704"/>
            <a:ext cx="365759" cy="365760"/>
          </a:xfrm>
          <a:custGeom>
            <a:avLst/>
            <a:gdLst>
              <a:gd name="T0" fmla="*/ 415 w 415"/>
              <a:gd name="T1" fmla="*/ 330 h 415"/>
              <a:gd name="T2" fmla="*/ 415 w 415"/>
              <a:gd name="T3" fmla="*/ 415 h 415"/>
              <a:gd name="T4" fmla="*/ 0 w 415"/>
              <a:gd name="T5" fmla="*/ 415 h 415"/>
              <a:gd name="T6" fmla="*/ 0 w 415"/>
              <a:gd name="T7" fmla="*/ 0 h 415"/>
              <a:gd name="T8" fmla="*/ 78 w 415"/>
              <a:gd name="T9" fmla="*/ 0 h 415"/>
              <a:gd name="T10" fmla="*/ 415 w 415"/>
              <a:gd name="T11" fmla="*/ 248 h 415"/>
              <a:gd name="T12" fmla="*/ 415 w 415"/>
              <a:gd name="T13" fmla="*/ 0 h 415"/>
              <a:gd name="T14" fmla="*/ 163 w 415"/>
              <a:gd name="T15" fmla="*/ 0 h 415"/>
              <a:gd name="T16" fmla="*/ 163 w 415"/>
              <a:gd name="T17" fmla="*/ 82 h 415"/>
              <a:gd name="T18" fmla="*/ 247 w 415"/>
              <a:gd name="T19" fmla="*/ 82 h 415"/>
              <a:gd name="T20" fmla="*/ 415 w 415"/>
              <a:gd name="T21" fmla="*/ 82 h 415"/>
              <a:gd name="T22" fmla="*/ 331 w 415"/>
              <a:gd name="T23" fmla="*/ 82 h 415"/>
              <a:gd name="T24" fmla="*/ 331 w 415"/>
              <a:gd name="T25" fmla="*/ 248 h 415"/>
              <a:gd name="T26" fmla="*/ 331 w 415"/>
              <a:gd name="T27" fmla="*/ 330 h 415"/>
              <a:gd name="T28" fmla="*/ 247 w 415"/>
              <a:gd name="T29" fmla="*/ 330 h 415"/>
              <a:gd name="T30" fmla="*/ 247 w 415"/>
              <a:gd name="T31" fmla="*/ 415 h 415"/>
              <a:gd name="T32" fmla="*/ 163 w 415"/>
              <a:gd name="T33" fmla="*/ 248 h 415"/>
              <a:gd name="T34" fmla="*/ 163 w 415"/>
              <a:gd name="T35" fmla="*/ 415 h 415"/>
              <a:gd name="T36" fmla="*/ 247 w 415"/>
              <a:gd name="T37" fmla="*/ 248 h 415"/>
              <a:gd name="T38" fmla="*/ 247 w 415"/>
              <a:gd name="T39" fmla="*/ 166 h 415"/>
              <a:gd name="T40" fmla="*/ 78 w 415"/>
              <a:gd name="T41" fmla="*/ 166 h 415"/>
              <a:gd name="T42" fmla="*/ 78 w 415"/>
              <a:gd name="T43" fmla="*/ 330 h 415"/>
              <a:gd name="T44" fmla="*/ 78 w 415"/>
              <a:gd name="T45" fmla="*/ 248 h 415"/>
              <a:gd name="T46" fmla="*/ 0 w 415"/>
              <a:gd name="T47" fmla="*/ 248 h 415"/>
              <a:gd name="T48" fmla="*/ 78 w 415"/>
              <a:gd name="T49" fmla="*/ 80 h 415"/>
              <a:gd name="T50" fmla="*/ 0 w 415"/>
              <a:gd name="T51" fmla="*/ 80 h 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15" h="415">
                <a:moveTo>
                  <a:pt x="415" y="330"/>
                </a:moveTo>
                <a:lnTo>
                  <a:pt x="415" y="415"/>
                </a:lnTo>
                <a:lnTo>
                  <a:pt x="0" y="415"/>
                </a:lnTo>
                <a:lnTo>
                  <a:pt x="0" y="0"/>
                </a:lnTo>
                <a:lnTo>
                  <a:pt x="78" y="0"/>
                </a:lnTo>
                <a:moveTo>
                  <a:pt x="415" y="248"/>
                </a:moveTo>
                <a:lnTo>
                  <a:pt x="415" y="0"/>
                </a:lnTo>
                <a:lnTo>
                  <a:pt x="163" y="0"/>
                </a:lnTo>
                <a:lnTo>
                  <a:pt x="163" y="82"/>
                </a:lnTo>
                <a:lnTo>
                  <a:pt x="247" y="82"/>
                </a:lnTo>
                <a:moveTo>
                  <a:pt x="415" y="82"/>
                </a:moveTo>
                <a:lnTo>
                  <a:pt x="331" y="82"/>
                </a:lnTo>
                <a:lnTo>
                  <a:pt x="331" y="248"/>
                </a:lnTo>
                <a:moveTo>
                  <a:pt x="331" y="330"/>
                </a:moveTo>
                <a:lnTo>
                  <a:pt x="247" y="330"/>
                </a:lnTo>
                <a:lnTo>
                  <a:pt x="247" y="415"/>
                </a:lnTo>
                <a:moveTo>
                  <a:pt x="163" y="248"/>
                </a:moveTo>
                <a:lnTo>
                  <a:pt x="163" y="415"/>
                </a:lnTo>
                <a:moveTo>
                  <a:pt x="247" y="248"/>
                </a:moveTo>
                <a:lnTo>
                  <a:pt x="247" y="166"/>
                </a:lnTo>
                <a:lnTo>
                  <a:pt x="78" y="166"/>
                </a:lnTo>
                <a:lnTo>
                  <a:pt x="78" y="330"/>
                </a:lnTo>
                <a:moveTo>
                  <a:pt x="78" y="248"/>
                </a:moveTo>
                <a:lnTo>
                  <a:pt x="0" y="248"/>
                </a:lnTo>
                <a:moveTo>
                  <a:pt x="78" y="80"/>
                </a:moveTo>
                <a:lnTo>
                  <a:pt x="0" y="80"/>
                </a:lnTo>
              </a:path>
            </a:pathLst>
          </a:custGeom>
          <a:noFill/>
          <a:ln w="1587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6" name="umbrella" title="Icon of an umbrella">
            <a:extLst>
              <a:ext uri="{FF2B5EF4-FFF2-40B4-BE49-F238E27FC236}">
                <a16:creationId xmlns:a16="http://schemas.microsoft.com/office/drawing/2014/main" id="{6658B7D9-37CC-4995-BC2A-99A9429A9B65}"/>
              </a:ext>
            </a:extLst>
          </p:cNvPr>
          <p:cNvSpPr>
            <a:spLocks noChangeAspect="1" noEditPoints="1"/>
          </p:cNvSpPr>
          <p:nvPr/>
        </p:nvSpPr>
        <p:spPr bwMode="auto">
          <a:xfrm>
            <a:off x="9388885" y="4808306"/>
            <a:ext cx="388418" cy="365760"/>
          </a:xfrm>
          <a:custGeom>
            <a:avLst/>
            <a:gdLst>
              <a:gd name="T0" fmla="*/ 0 w 333"/>
              <a:gd name="T1" fmla="*/ 167 h 312"/>
              <a:gd name="T2" fmla="*/ 166 w 333"/>
              <a:gd name="T3" fmla="*/ 0 h 312"/>
              <a:gd name="T4" fmla="*/ 333 w 333"/>
              <a:gd name="T5" fmla="*/ 167 h 312"/>
              <a:gd name="T6" fmla="*/ 111 w 333"/>
              <a:gd name="T7" fmla="*/ 173 h 312"/>
              <a:gd name="T8" fmla="*/ 55 w 333"/>
              <a:gd name="T9" fmla="*/ 117 h 312"/>
              <a:gd name="T10" fmla="*/ 0 w 333"/>
              <a:gd name="T11" fmla="*/ 173 h 312"/>
              <a:gd name="T12" fmla="*/ 222 w 333"/>
              <a:gd name="T13" fmla="*/ 173 h 312"/>
              <a:gd name="T14" fmla="*/ 166 w 333"/>
              <a:gd name="T15" fmla="*/ 117 h 312"/>
              <a:gd name="T16" fmla="*/ 111 w 333"/>
              <a:gd name="T17" fmla="*/ 173 h 312"/>
              <a:gd name="T18" fmla="*/ 93 w 333"/>
              <a:gd name="T19" fmla="*/ 253 h 312"/>
              <a:gd name="T20" fmla="*/ 93 w 333"/>
              <a:gd name="T21" fmla="*/ 275 h 312"/>
              <a:gd name="T22" fmla="*/ 131 w 333"/>
              <a:gd name="T23" fmla="*/ 312 h 312"/>
              <a:gd name="T24" fmla="*/ 168 w 333"/>
              <a:gd name="T25" fmla="*/ 275 h 312"/>
              <a:gd name="T26" fmla="*/ 168 w 333"/>
              <a:gd name="T27" fmla="*/ 117 h 312"/>
              <a:gd name="T28" fmla="*/ 333 w 333"/>
              <a:gd name="T29" fmla="*/ 173 h 312"/>
              <a:gd name="T30" fmla="*/ 277 w 333"/>
              <a:gd name="T31" fmla="*/ 117 h 312"/>
              <a:gd name="T32" fmla="*/ 222 w 333"/>
              <a:gd name="T33" fmla="*/ 173 h 3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33" h="312">
                <a:moveTo>
                  <a:pt x="0" y="167"/>
                </a:moveTo>
                <a:cubicBezTo>
                  <a:pt x="0" y="75"/>
                  <a:pt x="74" y="0"/>
                  <a:pt x="166" y="0"/>
                </a:cubicBezTo>
                <a:cubicBezTo>
                  <a:pt x="258" y="0"/>
                  <a:pt x="333" y="75"/>
                  <a:pt x="333" y="167"/>
                </a:cubicBezTo>
                <a:moveTo>
                  <a:pt x="111" y="173"/>
                </a:moveTo>
                <a:cubicBezTo>
                  <a:pt x="111" y="142"/>
                  <a:pt x="86" y="117"/>
                  <a:pt x="55" y="117"/>
                </a:cubicBezTo>
                <a:cubicBezTo>
                  <a:pt x="24" y="117"/>
                  <a:pt x="0" y="142"/>
                  <a:pt x="0" y="173"/>
                </a:cubicBezTo>
                <a:moveTo>
                  <a:pt x="222" y="173"/>
                </a:moveTo>
                <a:cubicBezTo>
                  <a:pt x="222" y="142"/>
                  <a:pt x="197" y="117"/>
                  <a:pt x="166" y="117"/>
                </a:cubicBezTo>
                <a:cubicBezTo>
                  <a:pt x="136" y="117"/>
                  <a:pt x="111" y="142"/>
                  <a:pt x="111" y="173"/>
                </a:cubicBezTo>
                <a:moveTo>
                  <a:pt x="93" y="253"/>
                </a:moveTo>
                <a:cubicBezTo>
                  <a:pt x="93" y="275"/>
                  <a:pt x="93" y="275"/>
                  <a:pt x="93" y="275"/>
                </a:cubicBezTo>
                <a:cubicBezTo>
                  <a:pt x="93" y="296"/>
                  <a:pt x="110" y="312"/>
                  <a:pt x="131" y="312"/>
                </a:cubicBezTo>
                <a:cubicBezTo>
                  <a:pt x="151" y="312"/>
                  <a:pt x="168" y="296"/>
                  <a:pt x="168" y="275"/>
                </a:cubicBezTo>
                <a:cubicBezTo>
                  <a:pt x="168" y="117"/>
                  <a:pt x="168" y="117"/>
                  <a:pt x="168" y="117"/>
                </a:cubicBezTo>
                <a:moveTo>
                  <a:pt x="333" y="173"/>
                </a:moveTo>
                <a:cubicBezTo>
                  <a:pt x="333" y="142"/>
                  <a:pt x="308" y="117"/>
                  <a:pt x="277" y="117"/>
                </a:cubicBezTo>
                <a:cubicBezTo>
                  <a:pt x="247" y="117"/>
                  <a:pt x="222" y="142"/>
                  <a:pt x="222" y="173"/>
                </a:cubicBezTo>
              </a:path>
            </a:pathLst>
          </a:custGeom>
          <a:noFill/>
          <a:ln w="1587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gradFill>
                <a:gsLst>
                  <a:gs pos="0">
                    <a:srgbClr val="505050"/>
                  </a:gs>
                  <a:gs pos="100000">
                    <a:srgbClr val="505050"/>
                  </a:gs>
                </a:gsLst>
              </a:gradFill>
            </a:endParaRPr>
          </a:p>
        </p:txBody>
      </p:sp>
      <p:sp>
        <p:nvSpPr>
          <p:cNvPr id="67" name="drum" title="Icon of a drum with two drumsticks">
            <a:extLst>
              <a:ext uri="{FF2B5EF4-FFF2-40B4-BE49-F238E27FC236}">
                <a16:creationId xmlns:a16="http://schemas.microsoft.com/office/drawing/2014/main" id="{B27513C1-8AB5-4B6A-8F51-D404867E216E}"/>
              </a:ext>
            </a:extLst>
          </p:cNvPr>
          <p:cNvSpPr>
            <a:spLocks noChangeAspect="1" noEditPoints="1"/>
          </p:cNvSpPr>
          <p:nvPr/>
        </p:nvSpPr>
        <p:spPr bwMode="auto">
          <a:xfrm>
            <a:off x="9395198" y="5722704"/>
            <a:ext cx="375793" cy="365760"/>
          </a:xfrm>
          <a:custGeom>
            <a:avLst/>
            <a:gdLst>
              <a:gd name="T0" fmla="*/ 216 w 300"/>
              <a:gd name="T1" fmla="*/ 94 h 293"/>
              <a:gd name="T2" fmla="*/ 275 w 300"/>
              <a:gd name="T3" fmla="*/ 94 h 293"/>
              <a:gd name="T4" fmla="*/ 296 w 300"/>
              <a:gd name="T5" fmla="*/ 115 h 293"/>
              <a:gd name="T6" fmla="*/ 296 w 300"/>
              <a:gd name="T7" fmla="*/ 115 h 293"/>
              <a:gd name="T8" fmla="*/ 275 w 300"/>
              <a:gd name="T9" fmla="*/ 135 h 293"/>
              <a:gd name="T10" fmla="*/ 23 w 300"/>
              <a:gd name="T11" fmla="*/ 135 h 293"/>
              <a:gd name="T12" fmla="*/ 2 w 300"/>
              <a:gd name="T13" fmla="*/ 115 h 293"/>
              <a:gd name="T14" fmla="*/ 2 w 300"/>
              <a:gd name="T15" fmla="*/ 115 h 293"/>
              <a:gd name="T16" fmla="*/ 23 w 300"/>
              <a:gd name="T17" fmla="*/ 94 h 293"/>
              <a:gd name="T18" fmla="*/ 94 w 300"/>
              <a:gd name="T19" fmla="*/ 94 h 293"/>
              <a:gd name="T20" fmla="*/ 300 w 300"/>
              <a:gd name="T21" fmla="*/ 272 h 293"/>
              <a:gd name="T22" fmla="*/ 300 w 300"/>
              <a:gd name="T23" fmla="*/ 272 h 293"/>
              <a:gd name="T24" fmla="*/ 279 w 300"/>
              <a:gd name="T25" fmla="*/ 251 h 293"/>
              <a:gd name="T26" fmla="*/ 27 w 300"/>
              <a:gd name="T27" fmla="*/ 251 h 293"/>
              <a:gd name="T28" fmla="*/ 6 w 300"/>
              <a:gd name="T29" fmla="*/ 272 h 293"/>
              <a:gd name="T30" fmla="*/ 6 w 300"/>
              <a:gd name="T31" fmla="*/ 272 h 293"/>
              <a:gd name="T32" fmla="*/ 27 w 300"/>
              <a:gd name="T33" fmla="*/ 293 h 293"/>
              <a:gd name="T34" fmla="*/ 279 w 300"/>
              <a:gd name="T35" fmla="*/ 293 h 293"/>
              <a:gd name="T36" fmla="*/ 300 w 300"/>
              <a:gd name="T37" fmla="*/ 272 h 293"/>
              <a:gd name="T38" fmla="*/ 26 w 300"/>
              <a:gd name="T39" fmla="*/ 135 h 293"/>
              <a:gd name="T40" fmla="*/ 26 w 300"/>
              <a:gd name="T41" fmla="*/ 251 h 293"/>
              <a:gd name="T42" fmla="*/ 278 w 300"/>
              <a:gd name="T43" fmla="*/ 135 h 293"/>
              <a:gd name="T44" fmla="*/ 278 w 300"/>
              <a:gd name="T45" fmla="*/ 251 h 293"/>
              <a:gd name="T46" fmla="*/ 189 w 300"/>
              <a:gd name="T47" fmla="*/ 251 h 293"/>
              <a:gd name="T48" fmla="*/ 117 w 300"/>
              <a:gd name="T49" fmla="*/ 135 h 293"/>
              <a:gd name="T50" fmla="*/ 45 w 300"/>
              <a:gd name="T51" fmla="*/ 251 h 293"/>
              <a:gd name="T52" fmla="*/ 261 w 300"/>
              <a:gd name="T53" fmla="*/ 251 h 293"/>
              <a:gd name="T54" fmla="*/ 189 w 300"/>
              <a:gd name="T55" fmla="*/ 135 h 293"/>
              <a:gd name="T56" fmla="*/ 117 w 300"/>
              <a:gd name="T57" fmla="*/ 251 h 293"/>
              <a:gd name="T58" fmla="*/ 22 w 300"/>
              <a:gd name="T59" fmla="*/ 0 h 293"/>
              <a:gd name="T60" fmla="*/ 0 w 300"/>
              <a:gd name="T61" fmla="*/ 23 h 293"/>
              <a:gd name="T62" fmla="*/ 22 w 300"/>
              <a:gd name="T63" fmla="*/ 45 h 293"/>
              <a:gd name="T64" fmla="*/ 45 w 300"/>
              <a:gd name="T65" fmla="*/ 23 h 293"/>
              <a:gd name="T66" fmla="*/ 22 w 300"/>
              <a:gd name="T67" fmla="*/ 0 h 293"/>
              <a:gd name="T68" fmla="*/ 174 w 300"/>
              <a:gd name="T69" fmla="*/ 65 h 293"/>
              <a:gd name="T70" fmla="*/ 154 w 300"/>
              <a:gd name="T71" fmla="*/ 52 h 293"/>
              <a:gd name="T72" fmla="*/ 131 w 300"/>
              <a:gd name="T73" fmla="*/ 75 h 293"/>
              <a:gd name="T74" fmla="*/ 154 w 300"/>
              <a:gd name="T75" fmla="*/ 98 h 293"/>
              <a:gd name="T76" fmla="*/ 177 w 300"/>
              <a:gd name="T77" fmla="*/ 75 h 293"/>
              <a:gd name="T78" fmla="*/ 174 w 300"/>
              <a:gd name="T79" fmla="*/ 65 h 293"/>
              <a:gd name="T80" fmla="*/ 45 w 300"/>
              <a:gd name="T81" fmla="*/ 23 h 293"/>
              <a:gd name="T82" fmla="*/ 177 w 300"/>
              <a:gd name="T83" fmla="*/ 23 h 293"/>
              <a:gd name="T84" fmla="*/ 289 w 300"/>
              <a:gd name="T85" fmla="*/ 0 h 293"/>
              <a:gd name="T86" fmla="*/ 177 w 300"/>
              <a:gd name="T87" fmla="*/ 61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00" h="293">
                <a:moveTo>
                  <a:pt x="216" y="94"/>
                </a:moveTo>
                <a:cubicBezTo>
                  <a:pt x="275" y="94"/>
                  <a:pt x="275" y="94"/>
                  <a:pt x="275" y="94"/>
                </a:cubicBezTo>
                <a:cubicBezTo>
                  <a:pt x="286" y="94"/>
                  <a:pt x="296" y="103"/>
                  <a:pt x="296" y="115"/>
                </a:cubicBezTo>
                <a:cubicBezTo>
                  <a:pt x="296" y="115"/>
                  <a:pt x="296" y="115"/>
                  <a:pt x="296" y="115"/>
                </a:cubicBezTo>
                <a:cubicBezTo>
                  <a:pt x="296" y="126"/>
                  <a:pt x="286" y="135"/>
                  <a:pt x="275" y="135"/>
                </a:cubicBezTo>
                <a:cubicBezTo>
                  <a:pt x="23" y="135"/>
                  <a:pt x="23" y="135"/>
                  <a:pt x="23" y="135"/>
                </a:cubicBezTo>
                <a:cubicBezTo>
                  <a:pt x="12" y="135"/>
                  <a:pt x="2" y="126"/>
                  <a:pt x="2" y="115"/>
                </a:cubicBezTo>
                <a:cubicBezTo>
                  <a:pt x="2" y="115"/>
                  <a:pt x="2" y="115"/>
                  <a:pt x="2" y="115"/>
                </a:cubicBezTo>
                <a:cubicBezTo>
                  <a:pt x="2" y="103"/>
                  <a:pt x="12" y="94"/>
                  <a:pt x="23" y="94"/>
                </a:cubicBezTo>
                <a:cubicBezTo>
                  <a:pt x="94" y="94"/>
                  <a:pt x="94" y="94"/>
                  <a:pt x="94" y="94"/>
                </a:cubicBezTo>
                <a:moveTo>
                  <a:pt x="300" y="272"/>
                </a:moveTo>
                <a:cubicBezTo>
                  <a:pt x="300" y="272"/>
                  <a:pt x="300" y="272"/>
                  <a:pt x="300" y="272"/>
                </a:cubicBezTo>
                <a:cubicBezTo>
                  <a:pt x="300" y="260"/>
                  <a:pt x="290" y="251"/>
                  <a:pt x="279" y="251"/>
                </a:cubicBezTo>
                <a:cubicBezTo>
                  <a:pt x="27" y="251"/>
                  <a:pt x="27" y="251"/>
                  <a:pt x="27" y="251"/>
                </a:cubicBezTo>
                <a:cubicBezTo>
                  <a:pt x="16" y="251"/>
                  <a:pt x="6" y="260"/>
                  <a:pt x="6" y="272"/>
                </a:cubicBezTo>
                <a:cubicBezTo>
                  <a:pt x="6" y="272"/>
                  <a:pt x="6" y="272"/>
                  <a:pt x="6" y="272"/>
                </a:cubicBezTo>
                <a:cubicBezTo>
                  <a:pt x="6" y="283"/>
                  <a:pt x="16" y="293"/>
                  <a:pt x="27" y="293"/>
                </a:cubicBezTo>
                <a:cubicBezTo>
                  <a:pt x="279" y="293"/>
                  <a:pt x="279" y="293"/>
                  <a:pt x="279" y="293"/>
                </a:cubicBezTo>
                <a:cubicBezTo>
                  <a:pt x="290" y="293"/>
                  <a:pt x="300" y="283"/>
                  <a:pt x="300" y="272"/>
                </a:cubicBezTo>
                <a:close/>
                <a:moveTo>
                  <a:pt x="26" y="135"/>
                </a:moveTo>
                <a:cubicBezTo>
                  <a:pt x="26" y="251"/>
                  <a:pt x="26" y="251"/>
                  <a:pt x="26" y="251"/>
                </a:cubicBezTo>
                <a:moveTo>
                  <a:pt x="278" y="135"/>
                </a:moveTo>
                <a:cubicBezTo>
                  <a:pt x="278" y="134"/>
                  <a:pt x="278" y="251"/>
                  <a:pt x="278" y="251"/>
                </a:cubicBezTo>
                <a:moveTo>
                  <a:pt x="189" y="251"/>
                </a:moveTo>
                <a:cubicBezTo>
                  <a:pt x="117" y="135"/>
                  <a:pt x="117" y="135"/>
                  <a:pt x="117" y="135"/>
                </a:cubicBezTo>
                <a:cubicBezTo>
                  <a:pt x="45" y="251"/>
                  <a:pt x="45" y="251"/>
                  <a:pt x="45" y="251"/>
                </a:cubicBezTo>
                <a:moveTo>
                  <a:pt x="261" y="251"/>
                </a:moveTo>
                <a:cubicBezTo>
                  <a:pt x="189" y="135"/>
                  <a:pt x="189" y="135"/>
                  <a:pt x="189" y="135"/>
                </a:cubicBezTo>
                <a:cubicBezTo>
                  <a:pt x="117" y="251"/>
                  <a:pt x="117" y="251"/>
                  <a:pt x="117" y="251"/>
                </a:cubicBezTo>
                <a:moveTo>
                  <a:pt x="22" y="0"/>
                </a:moveTo>
                <a:cubicBezTo>
                  <a:pt x="10" y="0"/>
                  <a:pt x="0" y="10"/>
                  <a:pt x="0" y="23"/>
                </a:cubicBezTo>
                <a:cubicBezTo>
                  <a:pt x="0" y="35"/>
                  <a:pt x="10" y="45"/>
                  <a:pt x="22" y="45"/>
                </a:cubicBezTo>
                <a:cubicBezTo>
                  <a:pt x="35" y="45"/>
                  <a:pt x="45" y="35"/>
                  <a:pt x="45" y="23"/>
                </a:cubicBezTo>
                <a:cubicBezTo>
                  <a:pt x="45" y="10"/>
                  <a:pt x="35" y="0"/>
                  <a:pt x="22" y="0"/>
                </a:cubicBezTo>
                <a:close/>
                <a:moveTo>
                  <a:pt x="174" y="65"/>
                </a:moveTo>
                <a:cubicBezTo>
                  <a:pt x="171" y="57"/>
                  <a:pt x="163" y="52"/>
                  <a:pt x="154" y="52"/>
                </a:cubicBezTo>
                <a:cubicBezTo>
                  <a:pt x="141" y="52"/>
                  <a:pt x="131" y="62"/>
                  <a:pt x="131" y="75"/>
                </a:cubicBezTo>
                <a:cubicBezTo>
                  <a:pt x="131" y="87"/>
                  <a:pt x="141" y="98"/>
                  <a:pt x="154" y="98"/>
                </a:cubicBezTo>
                <a:cubicBezTo>
                  <a:pt x="167" y="98"/>
                  <a:pt x="177" y="87"/>
                  <a:pt x="177" y="75"/>
                </a:cubicBezTo>
                <a:cubicBezTo>
                  <a:pt x="177" y="71"/>
                  <a:pt x="176" y="68"/>
                  <a:pt x="174" y="65"/>
                </a:cubicBezTo>
                <a:close/>
                <a:moveTo>
                  <a:pt x="45" y="23"/>
                </a:moveTo>
                <a:cubicBezTo>
                  <a:pt x="177" y="23"/>
                  <a:pt x="177" y="23"/>
                  <a:pt x="177" y="23"/>
                </a:cubicBezTo>
                <a:moveTo>
                  <a:pt x="289" y="0"/>
                </a:moveTo>
                <a:cubicBezTo>
                  <a:pt x="177" y="61"/>
                  <a:pt x="177" y="61"/>
                  <a:pt x="177" y="61"/>
                </a:cubicBezTo>
              </a:path>
            </a:pathLst>
          </a:custGeom>
          <a:noFill/>
          <a:ln w="15875" cap="sq">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8" name="AlarmClock_E919" title="Icon of an alarm clock">
            <a:extLst>
              <a:ext uri="{FF2B5EF4-FFF2-40B4-BE49-F238E27FC236}">
                <a16:creationId xmlns:a16="http://schemas.microsoft.com/office/drawing/2014/main" id="{DD981E26-AD2D-41E5-8084-32EB92AA3A0A}"/>
              </a:ext>
            </a:extLst>
          </p:cNvPr>
          <p:cNvSpPr>
            <a:spLocks noChangeAspect="1" noEditPoints="1"/>
          </p:cNvSpPr>
          <p:nvPr/>
        </p:nvSpPr>
        <p:spPr bwMode="auto">
          <a:xfrm>
            <a:off x="741434" y="2065103"/>
            <a:ext cx="391637" cy="365760"/>
          </a:xfrm>
          <a:custGeom>
            <a:avLst/>
            <a:gdLst>
              <a:gd name="T0" fmla="*/ 309 w 3714"/>
              <a:gd name="T1" fmla="*/ 1204 h 3467"/>
              <a:gd name="T2" fmla="*/ 0 w 3714"/>
              <a:gd name="T3" fmla="*/ 650 h 3467"/>
              <a:gd name="T4" fmla="*/ 650 w 3714"/>
              <a:gd name="T5" fmla="*/ 0 h 3467"/>
              <a:gd name="T6" fmla="*/ 1204 w 3714"/>
              <a:gd name="T7" fmla="*/ 310 h 3467"/>
              <a:gd name="T8" fmla="*/ 3405 w 3714"/>
              <a:gd name="T9" fmla="*/ 1204 h 3467"/>
              <a:gd name="T10" fmla="*/ 3714 w 3714"/>
              <a:gd name="T11" fmla="*/ 650 h 3467"/>
              <a:gd name="T12" fmla="*/ 3064 w 3714"/>
              <a:gd name="T13" fmla="*/ 0 h 3467"/>
              <a:gd name="T14" fmla="*/ 2510 w 3714"/>
              <a:gd name="T15" fmla="*/ 310 h 3467"/>
              <a:gd name="T16" fmla="*/ 1857 w 3714"/>
              <a:gd name="T17" fmla="*/ 248 h 3467"/>
              <a:gd name="T18" fmla="*/ 247 w 3714"/>
              <a:gd name="T19" fmla="*/ 1858 h 3467"/>
              <a:gd name="T20" fmla="*/ 1857 w 3714"/>
              <a:gd name="T21" fmla="*/ 3467 h 3467"/>
              <a:gd name="T22" fmla="*/ 3467 w 3714"/>
              <a:gd name="T23" fmla="*/ 1858 h 3467"/>
              <a:gd name="T24" fmla="*/ 1857 w 3714"/>
              <a:gd name="T25" fmla="*/ 248 h 3467"/>
              <a:gd name="T26" fmla="*/ 1733 w 3714"/>
              <a:gd name="T27" fmla="*/ 867 h 3467"/>
              <a:gd name="T28" fmla="*/ 1733 w 3714"/>
              <a:gd name="T29" fmla="*/ 1981 h 3467"/>
              <a:gd name="T30" fmla="*/ 2600 w 3714"/>
              <a:gd name="T31" fmla="*/ 1981 h 3467"/>
              <a:gd name="T32" fmla="*/ 247 w 3714"/>
              <a:gd name="T33" fmla="*/ 3467 h 3467"/>
              <a:gd name="T34" fmla="*/ 681 w 3714"/>
              <a:gd name="T35" fmla="*/ 3034 h 3467"/>
              <a:gd name="T36" fmla="*/ 3467 w 3714"/>
              <a:gd name="T37" fmla="*/ 3467 h 3467"/>
              <a:gd name="T38" fmla="*/ 3033 w 3714"/>
              <a:gd name="T39" fmla="*/ 3034 h 34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714" h="3467">
                <a:moveTo>
                  <a:pt x="309" y="1204"/>
                </a:moveTo>
                <a:cubicBezTo>
                  <a:pt x="124" y="1090"/>
                  <a:pt x="0" y="885"/>
                  <a:pt x="0" y="650"/>
                </a:cubicBezTo>
                <a:cubicBezTo>
                  <a:pt x="0" y="291"/>
                  <a:pt x="291" y="0"/>
                  <a:pt x="650" y="0"/>
                </a:cubicBezTo>
                <a:cubicBezTo>
                  <a:pt x="884" y="0"/>
                  <a:pt x="1089" y="124"/>
                  <a:pt x="1204" y="310"/>
                </a:cubicBezTo>
                <a:moveTo>
                  <a:pt x="3405" y="1204"/>
                </a:moveTo>
                <a:cubicBezTo>
                  <a:pt x="3590" y="1090"/>
                  <a:pt x="3714" y="885"/>
                  <a:pt x="3714" y="650"/>
                </a:cubicBezTo>
                <a:cubicBezTo>
                  <a:pt x="3714" y="291"/>
                  <a:pt x="3423" y="0"/>
                  <a:pt x="3064" y="0"/>
                </a:cubicBezTo>
                <a:cubicBezTo>
                  <a:pt x="2830" y="0"/>
                  <a:pt x="2625" y="124"/>
                  <a:pt x="2510" y="310"/>
                </a:cubicBezTo>
                <a:moveTo>
                  <a:pt x="1857" y="248"/>
                </a:moveTo>
                <a:cubicBezTo>
                  <a:pt x="968" y="248"/>
                  <a:pt x="247" y="969"/>
                  <a:pt x="247" y="1858"/>
                </a:cubicBezTo>
                <a:cubicBezTo>
                  <a:pt x="247" y="2747"/>
                  <a:pt x="968" y="3467"/>
                  <a:pt x="1857" y="3467"/>
                </a:cubicBezTo>
                <a:cubicBezTo>
                  <a:pt x="2746" y="3467"/>
                  <a:pt x="3467" y="2747"/>
                  <a:pt x="3467" y="1858"/>
                </a:cubicBezTo>
                <a:cubicBezTo>
                  <a:pt x="3467" y="969"/>
                  <a:pt x="2746" y="248"/>
                  <a:pt x="1857" y="248"/>
                </a:cubicBezTo>
                <a:close/>
                <a:moveTo>
                  <a:pt x="1733" y="867"/>
                </a:moveTo>
                <a:cubicBezTo>
                  <a:pt x="1733" y="1981"/>
                  <a:pt x="1733" y="1981"/>
                  <a:pt x="1733" y="1981"/>
                </a:cubicBezTo>
                <a:cubicBezTo>
                  <a:pt x="2600" y="1981"/>
                  <a:pt x="2600" y="1981"/>
                  <a:pt x="2600" y="1981"/>
                </a:cubicBezTo>
                <a:moveTo>
                  <a:pt x="247" y="3467"/>
                </a:moveTo>
                <a:cubicBezTo>
                  <a:pt x="681" y="3034"/>
                  <a:pt x="681" y="3034"/>
                  <a:pt x="681" y="3034"/>
                </a:cubicBezTo>
                <a:moveTo>
                  <a:pt x="3467" y="3467"/>
                </a:moveTo>
                <a:cubicBezTo>
                  <a:pt x="3033" y="3034"/>
                  <a:pt x="3033" y="3034"/>
                  <a:pt x="3033" y="3034"/>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9" name="Trophy2_F1AE" title="Icon of a trophy">
            <a:extLst>
              <a:ext uri="{FF2B5EF4-FFF2-40B4-BE49-F238E27FC236}">
                <a16:creationId xmlns:a16="http://schemas.microsoft.com/office/drawing/2014/main" id="{70F4993A-8266-45FA-95FE-EBD55B192BC0}"/>
              </a:ext>
            </a:extLst>
          </p:cNvPr>
          <p:cNvSpPr>
            <a:spLocks noChangeAspect="1" noEditPoints="1"/>
          </p:cNvSpPr>
          <p:nvPr/>
        </p:nvSpPr>
        <p:spPr bwMode="auto">
          <a:xfrm>
            <a:off x="7465885" y="3893905"/>
            <a:ext cx="393938" cy="365760"/>
          </a:xfrm>
          <a:custGeom>
            <a:avLst/>
            <a:gdLst>
              <a:gd name="T0" fmla="*/ 1250 w 3500"/>
              <a:gd name="T1" fmla="*/ 2750 h 3250"/>
              <a:gd name="T2" fmla="*/ 1750 w 3500"/>
              <a:gd name="T3" fmla="*/ 2250 h 3250"/>
              <a:gd name="T4" fmla="*/ 2250 w 3500"/>
              <a:gd name="T5" fmla="*/ 2750 h 3250"/>
              <a:gd name="T6" fmla="*/ 2750 w 3500"/>
              <a:gd name="T7" fmla="*/ 0 h 3250"/>
              <a:gd name="T8" fmla="*/ 750 w 3500"/>
              <a:gd name="T9" fmla="*/ 0 h 3250"/>
              <a:gd name="T10" fmla="*/ 750 w 3500"/>
              <a:gd name="T11" fmla="*/ 1375 h 3250"/>
              <a:gd name="T12" fmla="*/ 1750 w 3500"/>
              <a:gd name="T13" fmla="*/ 2250 h 3250"/>
              <a:gd name="T14" fmla="*/ 2750 w 3500"/>
              <a:gd name="T15" fmla="*/ 1375 h 3250"/>
              <a:gd name="T16" fmla="*/ 2750 w 3500"/>
              <a:gd name="T17" fmla="*/ 0 h 3250"/>
              <a:gd name="T18" fmla="*/ 2746 w 3500"/>
              <a:gd name="T19" fmla="*/ 2750 h 3250"/>
              <a:gd name="T20" fmla="*/ 754 w 3500"/>
              <a:gd name="T21" fmla="*/ 2750 h 3250"/>
              <a:gd name="T22" fmla="*/ 750 w 3500"/>
              <a:gd name="T23" fmla="*/ 2754 h 3250"/>
              <a:gd name="T24" fmla="*/ 750 w 3500"/>
              <a:gd name="T25" fmla="*/ 3250 h 3250"/>
              <a:gd name="T26" fmla="*/ 2750 w 3500"/>
              <a:gd name="T27" fmla="*/ 3250 h 3250"/>
              <a:gd name="T28" fmla="*/ 2750 w 3500"/>
              <a:gd name="T29" fmla="*/ 2754 h 3250"/>
              <a:gd name="T30" fmla="*/ 2746 w 3500"/>
              <a:gd name="T31" fmla="*/ 2750 h 3250"/>
              <a:gd name="T32" fmla="*/ 750 w 3500"/>
              <a:gd name="T33" fmla="*/ 500 h 3250"/>
              <a:gd name="T34" fmla="*/ 2750 w 3500"/>
              <a:gd name="T35" fmla="*/ 500 h 3250"/>
              <a:gd name="T36" fmla="*/ 750 w 3500"/>
              <a:gd name="T37" fmla="*/ 250 h 3250"/>
              <a:gd name="T38" fmla="*/ 125 w 3500"/>
              <a:gd name="T39" fmla="*/ 250 h 3250"/>
              <a:gd name="T40" fmla="*/ 0 w 3500"/>
              <a:gd name="T41" fmla="*/ 375 h 3250"/>
              <a:gd name="T42" fmla="*/ 0 w 3500"/>
              <a:gd name="T43" fmla="*/ 750 h 3250"/>
              <a:gd name="T44" fmla="*/ 750 w 3500"/>
              <a:gd name="T45" fmla="*/ 1500 h 3250"/>
              <a:gd name="T46" fmla="*/ 750 w 3500"/>
              <a:gd name="T47" fmla="*/ 250 h 3250"/>
              <a:gd name="T48" fmla="*/ 2750 w 3500"/>
              <a:gd name="T49" fmla="*/ 1500 h 3250"/>
              <a:gd name="T50" fmla="*/ 3500 w 3500"/>
              <a:gd name="T51" fmla="*/ 750 h 3250"/>
              <a:gd name="T52" fmla="*/ 3500 w 3500"/>
              <a:gd name="T53" fmla="*/ 375 h 3250"/>
              <a:gd name="T54" fmla="*/ 3375 w 3500"/>
              <a:gd name="T55" fmla="*/ 250 h 3250"/>
              <a:gd name="T56" fmla="*/ 2750 w 3500"/>
              <a:gd name="T57" fmla="*/ 250 h 3250"/>
              <a:gd name="T58" fmla="*/ 2750 w 3500"/>
              <a:gd name="T59" fmla="*/ 1500 h 3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500" h="3250">
                <a:moveTo>
                  <a:pt x="1250" y="2750"/>
                </a:moveTo>
                <a:cubicBezTo>
                  <a:pt x="1250" y="2474"/>
                  <a:pt x="1474" y="2250"/>
                  <a:pt x="1750" y="2250"/>
                </a:cubicBezTo>
                <a:cubicBezTo>
                  <a:pt x="2026" y="2250"/>
                  <a:pt x="2250" y="2474"/>
                  <a:pt x="2250" y="2750"/>
                </a:cubicBezTo>
                <a:moveTo>
                  <a:pt x="2750" y="0"/>
                </a:moveTo>
                <a:cubicBezTo>
                  <a:pt x="750" y="0"/>
                  <a:pt x="750" y="0"/>
                  <a:pt x="750" y="0"/>
                </a:cubicBezTo>
                <a:cubicBezTo>
                  <a:pt x="750" y="1375"/>
                  <a:pt x="750" y="1375"/>
                  <a:pt x="750" y="1375"/>
                </a:cubicBezTo>
                <a:cubicBezTo>
                  <a:pt x="750" y="1858"/>
                  <a:pt x="1198" y="2250"/>
                  <a:pt x="1750" y="2250"/>
                </a:cubicBezTo>
                <a:cubicBezTo>
                  <a:pt x="2302" y="2250"/>
                  <a:pt x="2750" y="1858"/>
                  <a:pt x="2750" y="1375"/>
                </a:cubicBezTo>
                <a:lnTo>
                  <a:pt x="2750" y="0"/>
                </a:lnTo>
                <a:close/>
                <a:moveTo>
                  <a:pt x="2746" y="2750"/>
                </a:moveTo>
                <a:cubicBezTo>
                  <a:pt x="754" y="2750"/>
                  <a:pt x="754" y="2750"/>
                  <a:pt x="754" y="2750"/>
                </a:cubicBezTo>
                <a:cubicBezTo>
                  <a:pt x="752" y="2750"/>
                  <a:pt x="750" y="2752"/>
                  <a:pt x="750" y="2754"/>
                </a:cubicBezTo>
                <a:cubicBezTo>
                  <a:pt x="750" y="3250"/>
                  <a:pt x="750" y="3250"/>
                  <a:pt x="750" y="3250"/>
                </a:cubicBezTo>
                <a:cubicBezTo>
                  <a:pt x="2750" y="3250"/>
                  <a:pt x="2750" y="3250"/>
                  <a:pt x="2750" y="3250"/>
                </a:cubicBezTo>
                <a:cubicBezTo>
                  <a:pt x="2750" y="2754"/>
                  <a:pt x="2750" y="2754"/>
                  <a:pt x="2750" y="2754"/>
                </a:cubicBezTo>
                <a:cubicBezTo>
                  <a:pt x="2750" y="2752"/>
                  <a:pt x="2748" y="2750"/>
                  <a:pt x="2746" y="2750"/>
                </a:cubicBezTo>
                <a:close/>
                <a:moveTo>
                  <a:pt x="750" y="500"/>
                </a:moveTo>
                <a:cubicBezTo>
                  <a:pt x="2750" y="500"/>
                  <a:pt x="2750" y="500"/>
                  <a:pt x="2750" y="500"/>
                </a:cubicBezTo>
                <a:moveTo>
                  <a:pt x="750" y="250"/>
                </a:moveTo>
                <a:cubicBezTo>
                  <a:pt x="125" y="250"/>
                  <a:pt x="125" y="250"/>
                  <a:pt x="125" y="250"/>
                </a:cubicBezTo>
                <a:cubicBezTo>
                  <a:pt x="56" y="250"/>
                  <a:pt x="0" y="306"/>
                  <a:pt x="0" y="375"/>
                </a:cubicBezTo>
                <a:cubicBezTo>
                  <a:pt x="0" y="750"/>
                  <a:pt x="0" y="750"/>
                  <a:pt x="0" y="750"/>
                </a:cubicBezTo>
                <a:cubicBezTo>
                  <a:pt x="0" y="1165"/>
                  <a:pt x="335" y="1500"/>
                  <a:pt x="750" y="1500"/>
                </a:cubicBezTo>
                <a:lnTo>
                  <a:pt x="750" y="250"/>
                </a:lnTo>
                <a:close/>
                <a:moveTo>
                  <a:pt x="2750" y="1500"/>
                </a:moveTo>
                <a:cubicBezTo>
                  <a:pt x="3165" y="1500"/>
                  <a:pt x="3500" y="1165"/>
                  <a:pt x="3500" y="750"/>
                </a:cubicBezTo>
                <a:cubicBezTo>
                  <a:pt x="3500" y="375"/>
                  <a:pt x="3500" y="375"/>
                  <a:pt x="3500" y="375"/>
                </a:cubicBezTo>
                <a:cubicBezTo>
                  <a:pt x="3500" y="306"/>
                  <a:pt x="3444" y="250"/>
                  <a:pt x="3375" y="250"/>
                </a:cubicBezTo>
                <a:cubicBezTo>
                  <a:pt x="2750" y="250"/>
                  <a:pt x="2750" y="250"/>
                  <a:pt x="2750" y="250"/>
                </a:cubicBezTo>
                <a:lnTo>
                  <a:pt x="2750" y="1500"/>
                </a:lnTo>
                <a:close/>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0" name="safe" title="Icon of a locked safe">
            <a:extLst>
              <a:ext uri="{FF2B5EF4-FFF2-40B4-BE49-F238E27FC236}">
                <a16:creationId xmlns:a16="http://schemas.microsoft.com/office/drawing/2014/main" id="{30279BB1-3138-467A-A9F9-835CB1D5E3A9}"/>
              </a:ext>
            </a:extLst>
          </p:cNvPr>
          <p:cNvSpPr>
            <a:spLocks noChangeAspect="1" noEditPoints="1"/>
          </p:cNvSpPr>
          <p:nvPr/>
        </p:nvSpPr>
        <p:spPr bwMode="auto">
          <a:xfrm>
            <a:off x="4605186" y="2979505"/>
            <a:ext cx="345092" cy="365760"/>
          </a:xfrm>
          <a:custGeom>
            <a:avLst/>
            <a:gdLst>
              <a:gd name="T0" fmla="*/ 311 w 311"/>
              <a:gd name="T1" fmla="*/ 0 h 329"/>
              <a:gd name="T2" fmla="*/ 311 w 311"/>
              <a:gd name="T3" fmla="*/ 329 h 329"/>
              <a:gd name="T4" fmla="*/ 18 w 311"/>
              <a:gd name="T5" fmla="*/ 329 h 329"/>
              <a:gd name="T6" fmla="*/ 0 w 311"/>
              <a:gd name="T7" fmla="*/ 310 h 329"/>
              <a:gd name="T8" fmla="*/ 0 w 311"/>
              <a:gd name="T9" fmla="*/ 247 h 329"/>
              <a:gd name="T10" fmla="*/ 18 w 311"/>
              <a:gd name="T11" fmla="*/ 229 h 329"/>
              <a:gd name="T12" fmla="*/ 18 w 311"/>
              <a:gd name="T13" fmla="*/ 99 h 329"/>
              <a:gd name="T14" fmla="*/ 0 w 311"/>
              <a:gd name="T15" fmla="*/ 81 h 329"/>
              <a:gd name="T16" fmla="*/ 0 w 311"/>
              <a:gd name="T17" fmla="*/ 18 h 329"/>
              <a:gd name="T18" fmla="*/ 18 w 311"/>
              <a:gd name="T19" fmla="*/ 0 h 329"/>
              <a:gd name="T20" fmla="*/ 311 w 311"/>
              <a:gd name="T21" fmla="*/ 0 h 329"/>
              <a:gd name="T22" fmla="*/ 257 w 311"/>
              <a:gd name="T23" fmla="*/ 59 h 329"/>
              <a:gd name="T24" fmla="*/ 80 w 311"/>
              <a:gd name="T25" fmla="*/ 59 h 329"/>
              <a:gd name="T26" fmla="*/ 80 w 311"/>
              <a:gd name="T27" fmla="*/ 266 h 329"/>
              <a:gd name="T28" fmla="*/ 257 w 311"/>
              <a:gd name="T29" fmla="*/ 266 h 329"/>
              <a:gd name="T30" fmla="*/ 257 w 311"/>
              <a:gd name="T31" fmla="*/ 59 h 329"/>
              <a:gd name="T32" fmla="*/ 171 w 311"/>
              <a:gd name="T33" fmla="*/ 167 h 329"/>
              <a:gd name="T34" fmla="*/ 197 w 311"/>
              <a:gd name="T35" fmla="*/ 141 h 329"/>
              <a:gd name="T36" fmla="*/ 171 w 311"/>
              <a:gd name="T37" fmla="*/ 115 h 329"/>
              <a:gd name="T38" fmla="*/ 145 w 311"/>
              <a:gd name="T39" fmla="*/ 141 h 329"/>
              <a:gd name="T40" fmla="*/ 171 w 311"/>
              <a:gd name="T41" fmla="*/ 167 h 329"/>
              <a:gd name="T42" fmla="*/ 205 w 311"/>
              <a:gd name="T43" fmla="*/ 224 h 329"/>
              <a:gd name="T44" fmla="*/ 214 w 311"/>
              <a:gd name="T45" fmla="*/ 215 h 329"/>
              <a:gd name="T46" fmla="*/ 205 w 311"/>
              <a:gd name="T47" fmla="*/ 206 h 329"/>
              <a:gd name="T48" fmla="*/ 196 w 311"/>
              <a:gd name="T49" fmla="*/ 215 h 329"/>
              <a:gd name="T50" fmla="*/ 205 w 311"/>
              <a:gd name="T51" fmla="*/ 224 h 329"/>
              <a:gd name="T52" fmla="*/ 192 w 311"/>
              <a:gd name="T53" fmla="*/ 125 h 329"/>
              <a:gd name="T54" fmla="*/ 257 w 311"/>
              <a:gd name="T55" fmla="*/ 125 h 329"/>
              <a:gd name="T56" fmla="*/ 193 w 311"/>
              <a:gd name="T57" fmla="*/ 156 h 329"/>
              <a:gd name="T58" fmla="*/ 257 w 311"/>
              <a:gd name="T59" fmla="*/ 156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11" h="329">
                <a:moveTo>
                  <a:pt x="311" y="0"/>
                </a:moveTo>
                <a:cubicBezTo>
                  <a:pt x="311" y="329"/>
                  <a:pt x="311" y="329"/>
                  <a:pt x="311" y="329"/>
                </a:cubicBezTo>
                <a:cubicBezTo>
                  <a:pt x="18" y="329"/>
                  <a:pt x="18" y="329"/>
                  <a:pt x="18" y="329"/>
                </a:cubicBezTo>
                <a:cubicBezTo>
                  <a:pt x="18" y="319"/>
                  <a:pt x="10" y="310"/>
                  <a:pt x="0" y="310"/>
                </a:cubicBezTo>
                <a:cubicBezTo>
                  <a:pt x="0" y="247"/>
                  <a:pt x="0" y="247"/>
                  <a:pt x="0" y="247"/>
                </a:cubicBezTo>
                <a:cubicBezTo>
                  <a:pt x="10" y="247"/>
                  <a:pt x="18" y="239"/>
                  <a:pt x="18" y="229"/>
                </a:cubicBezTo>
                <a:cubicBezTo>
                  <a:pt x="18" y="99"/>
                  <a:pt x="18" y="99"/>
                  <a:pt x="18" y="99"/>
                </a:cubicBezTo>
                <a:cubicBezTo>
                  <a:pt x="18" y="89"/>
                  <a:pt x="10" y="81"/>
                  <a:pt x="0" y="81"/>
                </a:cubicBezTo>
                <a:cubicBezTo>
                  <a:pt x="0" y="18"/>
                  <a:pt x="0" y="18"/>
                  <a:pt x="0" y="18"/>
                </a:cubicBezTo>
                <a:cubicBezTo>
                  <a:pt x="10" y="18"/>
                  <a:pt x="18" y="10"/>
                  <a:pt x="18" y="0"/>
                </a:cubicBezTo>
                <a:lnTo>
                  <a:pt x="311" y="0"/>
                </a:lnTo>
                <a:close/>
                <a:moveTo>
                  <a:pt x="257" y="59"/>
                </a:moveTo>
                <a:cubicBezTo>
                  <a:pt x="80" y="59"/>
                  <a:pt x="80" y="59"/>
                  <a:pt x="80" y="59"/>
                </a:cubicBezTo>
                <a:cubicBezTo>
                  <a:pt x="80" y="266"/>
                  <a:pt x="80" y="266"/>
                  <a:pt x="80" y="266"/>
                </a:cubicBezTo>
                <a:cubicBezTo>
                  <a:pt x="257" y="266"/>
                  <a:pt x="257" y="266"/>
                  <a:pt x="257" y="266"/>
                </a:cubicBezTo>
                <a:lnTo>
                  <a:pt x="257" y="59"/>
                </a:lnTo>
                <a:close/>
                <a:moveTo>
                  <a:pt x="171" y="167"/>
                </a:moveTo>
                <a:cubicBezTo>
                  <a:pt x="186" y="167"/>
                  <a:pt x="197" y="156"/>
                  <a:pt x="197" y="141"/>
                </a:cubicBezTo>
                <a:cubicBezTo>
                  <a:pt x="197" y="126"/>
                  <a:pt x="186" y="115"/>
                  <a:pt x="171" y="115"/>
                </a:cubicBezTo>
                <a:cubicBezTo>
                  <a:pt x="156" y="115"/>
                  <a:pt x="145" y="126"/>
                  <a:pt x="145" y="141"/>
                </a:cubicBezTo>
                <a:cubicBezTo>
                  <a:pt x="145" y="156"/>
                  <a:pt x="156" y="167"/>
                  <a:pt x="171" y="167"/>
                </a:cubicBezTo>
                <a:close/>
                <a:moveTo>
                  <a:pt x="205" y="224"/>
                </a:moveTo>
                <a:cubicBezTo>
                  <a:pt x="209" y="224"/>
                  <a:pt x="214" y="220"/>
                  <a:pt x="214" y="215"/>
                </a:cubicBezTo>
                <a:cubicBezTo>
                  <a:pt x="214" y="210"/>
                  <a:pt x="209" y="206"/>
                  <a:pt x="205" y="206"/>
                </a:cubicBezTo>
                <a:cubicBezTo>
                  <a:pt x="200" y="206"/>
                  <a:pt x="196" y="210"/>
                  <a:pt x="196" y="215"/>
                </a:cubicBezTo>
                <a:cubicBezTo>
                  <a:pt x="196" y="220"/>
                  <a:pt x="200" y="224"/>
                  <a:pt x="205" y="224"/>
                </a:cubicBezTo>
                <a:close/>
                <a:moveTo>
                  <a:pt x="192" y="125"/>
                </a:moveTo>
                <a:cubicBezTo>
                  <a:pt x="257" y="125"/>
                  <a:pt x="257" y="125"/>
                  <a:pt x="257" y="125"/>
                </a:cubicBezTo>
                <a:moveTo>
                  <a:pt x="193" y="156"/>
                </a:moveTo>
                <a:cubicBezTo>
                  <a:pt x="257" y="156"/>
                  <a:pt x="257" y="156"/>
                  <a:pt x="257" y="156"/>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1" name="Ribbon2_F19B" title="Icon of a star shaped ribbon">
            <a:extLst>
              <a:ext uri="{FF2B5EF4-FFF2-40B4-BE49-F238E27FC236}">
                <a16:creationId xmlns:a16="http://schemas.microsoft.com/office/drawing/2014/main" id="{E814740C-CD62-49BD-9D26-353C4431851A}"/>
              </a:ext>
            </a:extLst>
          </p:cNvPr>
          <p:cNvSpPr>
            <a:spLocks noChangeAspect="1" noEditPoints="1"/>
          </p:cNvSpPr>
          <p:nvPr/>
        </p:nvSpPr>
        <p:spPr bwMode="auto">
          <a:xfrm>
            <a:off x="8492398" y="3893905"/>
            <a:ext cx="261153" cy="365760"/>
          </a:xfrm>
          <a:custGeom>
            <a:avLst/>
            <a:gdLst>
              <a:gd name="T0" fmla="*/ 1621 w 2495"/>
              <a:gd name="T1" fmla="*/ 1247 h 3493"/>
              <a:gd name="T2" fmla="*/ 1247 w 2495"/>
              <a:gd name="T3" fmla="*/ 1621 h 3493"/>
              <a:gd name="T4" fmla="*/ 873 w 2495"/>
              <a:gd name="T5" fmla="*/ 1247 h 3493"/>
              <a:gd name="T6" fmla="*/ 1247 w 2495"/>
              <a:gd name="T7" fmla="*/ 873 h 3493"/>
              <a:gd name="T8" fmla="*/ 1621 w 2495"/>
              <a:gd name="T9" fmla="*/ 1247 h 3493"/>
              <a:gd name="T10" fmla="*/ 2495 w 2495"/>
              <a:gd name="T11" fmla="*/ 1247 h 3493"/>
              <a:gd name="T12" fmla="*/ 2120 w 2495"/>
              <a:gd name="T13" fmla="*/ 873 h 3493"/>
              <a:gd name="T14" fmla="*/ 2120 w 2495"/>
              <a:gd name="T15" fmla="*/ 374 h 3493"/>
              <a:gd name="T16" fmla="*/ 1621 w 2495"/>
              <a:gd name="T17" fmla="*/ 374 h 3493"/>
              <a:gd name="T18" fmla="*/ 1247 w 2495"/>
              <a:gd name="T19" fmla="*/ 0 h 3493"/>
              <a:gd name="T20" fmla="*/ 873 w 2495"/>
              <a:gd name="T21" fmla="*/ 374 h 3493"/>
              <a:gd name="T22" fmla="*/ 374 w 2495"/>
              <a:gd name="T23" fmla="*/ 374 h 3493"/>
              <a:gd name="T24" fmla="*/ 374 w 2495"/>
              <a:gd name="T25" fmla="*/ 873 h 3493"/>
              <a:gd name="T26" fmla="*/ 0 w 2495"/>
              <a:gd name="T27" fmla="*/ 1247 h 3493"/>
              <a:gd name="T28" fmla="*/ 374 w 2495"/>
              <a:gd name="T29" fmla="*/ 1621 h 3493"/>
              <a:gd name="T30" fmla="*/ 374 w 2495"/>
              <a:gd name="T31" fmla="*/ 2120 h 3493"/>
              <a:gd name="T32" fmla="*/ 873 w 2495"/>
              <a:gd name="T33" fmla="*/ 2120 h 3493"/>
              <a:gd name="T34" fmla="*/ 1247 w 2495"/>
              <a:gd name="T35" fmla="*/ 2495 h 3493"/>
              <a:gd name="T36" fmla="*/ 1621 w 2495"/>
              <a:gd name="T37" fmla="*/ 2120 h 3493"/>
              <a:gd name="T38" fmla="*/ 2120 w 2495"/>
              <a:gd name="T39" fmla="*/ 2120 h 3493"/>
              <a:gd name="T40" fmla="*/ 2120 w 2495"/>
              <a:gd name="T41" fmla="*/ 1621 h 3493"/>
              <a:gd name="T42" fmla="*/ 2495 w 2495"/>
              <a:gd name="T43" fmla="*/ 1247 h 3493"/>
              <a:gd name="T44" fmla="*/ 1247 w 2495"/>
              <a:gd name="T45" fmla="*/ 2495 h 3493"/>
              <a:gd name="T46" fmla="*/ 1497 w 2495"/>
              <a:gd name="T47" fmla="*/ 3493 h 3493"/>
              <a:gd name="T48" fmla="*/ 2245 w 2495"/>
              <a:gd name="T49" fmla="*/ 3243 h 3493"/>
              <a:gd name="T50" fmla="*/ 1964 w 2495"/>
              <a:gd name="T51" fmla="*/ 2120 h 3493"/>
              <a:gd name="T52" fmla="*/ 530 w 2495"/>
              <a:gd name="T53" fmla="*/ 2120 h 3493"/>
              <a:gd name="T54" fmla="*/ 249 w 2495"/>
              <a:gd name="T55" fmla="*/ 3243 h 3493"/>
              <a:gd name="T56" fmla="*/ 998 w 2495"/>
              <a:gd name="T57" fmla="*/ 3493 h 3493"/>
              <a:gd name="T58" fmla="*/ 1247 w 2495"/>
              <a:gd name="T59" fmla="*/ 2495 h 34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495" h="3493">
                <a:moveTo>
                  <a:pt x="1621" y="1247"/>
                </a:moveTo>
                <a:cubicBezTo>
                  <a:pt x="1621" y="1454"/>
                  <a:pt x="1454" y="1621"/>
                  <a:pt x="1247" y="1621"/>
                </a:cubicBezTo>
                <a:cubicBezTo>
                  <a:pt x="1040" y="1621"/>
                  <a:pt x="873" y="1454"/>
                  <a:pt x="873" y="1247"/>
                </a:cubicBezTo>
                <a:cubicBezTo>
                  <a:pt x="873" y="1040"/>
                  <a:pt x="1040" y="873"/>
                  <a:pt x="1247" y="873"/>
                </a:cubicBezTo>
                <a:cubicBezTo>
                  <a:pt x="1454" y="873"/>
                  <a:pt x="1621" y="1040"/>
                  <a:pt x="1621" y="1247"/>
                </a:cubicBezTo>
                <a:close/>
                <a:moveTo>
                  <a:pt x="2495" y="1247"/>
                </a:moveTo>
                <a:cubicBezTo>
                  <a:pt x="2120" y="873"/>
                  <a:pt x="2120" y="873"/>
                  <a:pt x="2120" y="873"/>
                </a:cubicBezTo>
                <a:cubicBezTo>
                  <a:pt x="2120" y="374"/>
                  <a:pt x="2120" y="374"/>
                  <a:pt x="2120" y="374"/>
                </a:cubicBezTo>
                <a:cubicBezTo>
                  <a:pt x="1621" y="374"/>
                  <a:pt x="1621" y="374"/>
                  <a:pt x="1621" y="374"/>
                </a:cubicBezTo>
                <a:cubicBezTo>
                  <a:pt x="1247" y="0"/>
                  <a:pt x="1247" y="0"/>
                  <a:pt x="1247" y="0"/>
                </a:cubicBezTo>
                <a:cubicBezTo>
                  <a:pt x="873" y="374"/>
                  <a:pt x="873" y="374"/>
                  <a:pt x="873" y="374"/>
                </a:cubicBezTo>
                <a:cubicBezTo>
                  <a:pt x="374" y="374"/>
                  <a:pt x="374" y="374"/>
                  <a:pt x="374" y="374"/>
                </a:cubicBezTo>
                <a:cubicBezTo>
                  <a:pt x="374" y="873"/>
                  <a:pt x="374" y="873"/>
                  <a:pt x="374" y="873"/>
                </a:cubicBezTo>
                <a:cubicBezTo>
                  <a:pt x="0" y="1247"/>
                  <a:pt x="0" y="1247"/>
                  <a:pt x="0" y="1247"/>
                </a:cubicBezTo>
                <a:cubicBezTo>
                  <a:pt x="374" y="1621"/>
                  <a:pt x="374" y="1621"/>
                  <a:pt x="374" y="1621"/>
                </a:cubicBezTo>
                <a:cubicBezTo>
                  <a:pt x="374" y="2120"/>
                  <a:pt x="374" y="2120"/>
                  <a:pt x="374" y="2120"/>
                </a:cubicBezTo>
                <a:cubicBezTo>
                  <a:pt x="873" y="2120"/>
                  <a:pt x="873" y="2120"/>
                  <a:pt x="873" y="2120"/>
                </a:cubicBezTo>
                <a:cubicBezTo>
                  <a:pt x="1247" y="2495"/>
                  <a:pt x="1247" y="2495"/>
                  <a:pt x="1247" y="2495"/>
                </a:cubicBezTo>
                <a:cubicBezTo>
                  <a:pt x="1621" y="2120"/>
                  <a:pt x="1621" y="2120"/>
                  <a:pt x="1621" y="2120"/>
                </a:cubicBezTo>
                <a:cubicBezTo>
                  <a:pt x="2120" y="2120"/>
                  <a:pt x="2120" y="2120"/>
                  <a:pt x="2120" y="2120"/>
                </a:cubicBezTo>
                <a:cubicBezTo>
                  <a:pt x="2120" y="1621"/>
                  <a:pt x="2120" y="1621"/>
                  <a:pt x="2120" y="1621"/>
                </a:cubicBezTo>
                <a:lnTo>
                  <a:pt x="2495" y="1247"/>
                </a:lnTo>
                <a:close/>
                <a:moveTo>
                  <a:pt x="1247" y="2495"/>
                </a:moveTo>
                <a:cubicBezTo>
                  <a:pt x="1497" y="3493"/>
                  <a:pt x="1497" y="3493"/>
                  <a:pt x="1497" y="3493"/>
                </a:cubicBezTo>
                <a:cubicBezTo>
                  <a:pt x="2245" y="3243"/>
                  <a:pt x="2245" y="3243"/>
                  <a:pt x="2245" y="3243"/>
                </a:cubicBezTo>
                <a:cubicBezTo>
                  <a:pt x="1964" y="2120"/>
                  <a:pt x="1964" y="2120"/>
                  <a:pt x="1964" y="2120"/>
                </a:cubicBezTo>
                <a:moveTo>
                  <a:pt x="530" y="2120"/>
                </a:moveTo>
                <a:cubicBezTo>
                  <a:pt x="249" y="3243"/>
                  <a:pt x="249" y="3243"/>
                  <a:pt x="249" y="3243"/>
                </a:cubicBezTo>
                <a:cubicBezTo>
                  <a:pt x="998" y="3493"/>
                  <a:pt x="998" y="3493"/>
                  <a:pt x="998" y="3493"/>
                </a:cubicBezTo>
                <a:cubicBezTo>
                  <a:pt x="1247" y="2495"/>
                  <a:pt x="1247" y="2495"/>
                  <a:pt x="1247" y="2495"/>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2" name="Ribbon_E9D1" title="Icon of a ribbon">
            <a:extLst>
              <a:ext uri="{FF2B5EF4-FFF2-40B4-BE49-F238E27FC236}">
                <a16:creationId xmlns:a16="http://schemas.microsoft.com/office/drawing/2014/main" id="{67A54822-7868-4796-B7A1-B6F047EE5DBA}"/>
              </a:ext>
            </a:extLst>
          </p:cNvPr>
          <p:cNvSpPr>
            <a:spLocks noChangeAspect="1" noEditPoints="1"/>
          </p:cNvSpPr>
          <p:nvPr/>
        </p:nvSpPr>
        <p:spPr bwMode="auto">
          <a:xfrm>
            <a:off x="9470154" y="3893905"/>
            <a:ext cx="225881" cy="365760"/>
          </a:xfrm>
          <a:custGeom>
            <a:avLst/>
            <a:gdLst>
              <a:gd name="T0" fmla="*/ 1130 w 2260"/>
              <a:gd name="T1" fmla="*/ 1758 h 3656"/>
              <a:gd name="T2" fmla="*/ 502 w 2260"/>
              <a:gd name="T3" fmla="*/ 1130 h 3656"/>
              <a:gd name="T4" fmla="*/ 1130 w 2260"/>
              <a:gd name="T5" fmla="*/ 502 h 3656"/>
              <a:gd name="T6" fmla="*/ 1758 w 2260"/>
              <a:gd name="T7" fmla="*/ 1130 h 3656"/>
              <a:gd name="T8" fmla="*/ 1130 w 2260"/>
              <a:gd name="T9" fmla="*/ 1758 h 3656"/>
              <a:gd name="T10" fmla="*/ 2260 w 2260"/>
              <a:gd name="T11" fmla="*/ 1130 h 3656"/>
              <a:gd name="T12" fmla="*/ 1130 w 2260"/>
              <a:gd name="T13" fmla="*/ 0 h 3656"/>
              <a:gd name="T14" fmla="*/ 0 w 2260"/>
              <a:gd name="T15" fmla="*/ 1130 h 3656"/>
              <a:gd name="T16" fmla="*/ 1130 w 2260"/>
              <a:gd name="T17" fmla="*/ 2260 h 3656"/>
              <a:gd name="T18" fmla="*/ 2260 w 2260"/>
              <a:gd name="T19" fmla="*/ 1130 h 3656"/>
              <a:gd name="T20" fmla="*/ 254 w 2260"/>
              <a:gd name="T21" fmla="*/ 1856 h 3656"/>
              <a:gd name="T22" fmla="*/ 254 w 2260"/>
              <a:gd name="T23" fmla="*/ 3656 h 3656"/>
              <a:gd name="T24" fmla="*/ 1126 w 2260"/>
              <a:gd name="T25" fmla="*/ 3252 h 3656"/>
              <a:gd name="T26" fmla="*/ 2006 w 2260"/>
              <a:gd name="T27" fmla="*/ 3656 h 3656"/>
              <a:gd name="T28" fmla="*/ 2006 w 2260"/>
              <a:gd name="T29" fmla="*/ 1856 h 36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60" h="3656">
                <a:moveTo>
                  <a:pt x="1130" y="1758"/>
                </a:moveTo>
                <a:cubicBezTo>
                  <a:pt x="783" y="1758"/>
                  <a:pt x="502" y="1477"/>
                  <a:pt x="502" y="1130"/>
                </a:cubicBezTo>
                <a:cubicBezTo>
                  <a:pt x="502" y="784"/>
                  <a:pt x="783" y="502"/>
                  <a:pt x="1130" y="502"/>
                </a:cubicBezTo>
                <a:cubicBezTo>
                  <a:pt x="1477" y="502"/>
                  <a:pt x="1758" y="784"/>
                  <a:pt x="1758" y="1130"/>
                </a:cubicBezTo>
                <a:cubicBezTo>
                  <a:pt x="1758" y="1477"/>
                  <a:pt x="1477" y="1758"/>
                  <a:pt x="1130" y="1758"/>
                </a:cubicBezTo>
                <a:close/>
                <a:moveTo>
                  <a:pt x="2260" y="1130"/>
                </a:moveTo>
                <a:cubicBezTo>
                  <a:pt x="2260" y="506"/>
                  <a:pt x="1754" y="0"/>
                  <a:pt x="1130" y="0"/>
                </a:cubicBezTo>
                <a:cubicBezTo>
                  <a:pt x="506" y="0"/>
                  <a:pt x="0" y="506"/>
                  <a:pt x="0" y="1130"/>
                </a:cubicBezTo>
                <a:cubicBezTo>
                  <a:pt x="0" y="1754"/>
                  <a:pt x="506" y="2260"/>
                  <a:pt x="1130" y="2260"/>
                </a:cubicBezTo>
                <a:cubicBezTo>
                  <a:pt x="1754" y="2260"/>
                  <a:pt x="2260" y="1754"/>
                  <a:pt x="2260" y="1130"/>
                </a:cubicBezTo>
                <a:close/>
                <a:moveTo>
                  <a:pt x="254" y="1856"/>
                </a:moveTo>
                <a:cubicBezTo>
                  <a:pt x="254" y="3656"/>
                  <a:pt x="254" y="3656"/>
                  <a:pt x="254" y="3656"/>
                </a:cubicBezTo>
                <a:cubicBezTo>
                  <a:pt x="1126" y="3252"/>
                  <a:pt x="1126" y="3252"/>
                  <a:pt x="1126" y="3252"/>
                </a:cubicBezTo>
                <a:cubicBezTo>
                  <a:pt x="2006" y="3656"/>
                  <a:pt x="2006" y="3656"/>
                  <a:pt x="2006" y="3656"/>
                </a:cubicBezTo>
                <a:cubicBezTo>
                  <a:pt x="2006" y="1856"/>
                  <a:pt x="2006" y="1856"/>
                  <a:pt x="2006" y="1856"/>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3" name="Processing_E9F5" title="Icon of two interlocked gears">
            <a:extLst>
              <a:ext uri="{FF2B5EF4-FFF2-40B4-BE49-F238E27FC236}">
                <a16:creationId xmlns:a16="http://schemas.microsoft.com/office/drawing/2014/main" id="{5050CBA0-29BD-4ECC-A69E-1E37FD06E16A}"/>
              </a:ext>
            </a:extLst>
          </p:cNvPr>
          <p:cNvSpPr>
            <a:spLocks noChangeAspect="1" noEditPoints="1"/>
          </p:cNvSpPr>
          <p:nvPr/>
        </p:nvSpPr>
        <p:spPr bwMode="auto">
          <a:xfrm>
            <a:off x="3607631" y="5722704"/>
            <a:ext cx="419963" cy="365760"/>
          </a:xfrm>
          <a:custGeom>
            <a:avLst/>
            <a:gdLst>
              <a:gd name="T0" fmla="*/ 924 w 3867"/>
              <a:gd name="T1" fmla="*/ 299 h 3367"/>
              <a:gd name="T2" fmla="*/ 1549 w 3867"/>
              <a:gd name="T3" fmla="*/ 924 h 3367"/>
              <a:gd name="T4" fmla="*/ 924 w 3867"/>
              <a:gd name="T5" fmla="*/ 1549 h 3367"/>
              <a:gd name="T6" fmla="*/ 299 w 3867"/>
              <a:gd name="T7" fmla="*/ 924 h 3367"/>
              <a:gd name="T8" fmla="*/ 924 w 3867"/>
              <a:gd name="T9" fmla="*/ 299 h 3367"/>
              <a:gd name="T10" fmla="*/ 1163 w 3867"/>
              <a:gd name="T11" fmla="*/ 347 h 3367"/>
              <a:gd name="T12" fmla="*/ 1307 w 3867"/>
              <a:gd name="T13" fmla="*/ 0 h 3367"/>
              <a:gd name="T14" fmla="*/ 1501 w 3867"/>
              <a:gd name="T15" fmla="*/ 685 h 3367"/>
              <a:gd name="T16" fmla="*/ 1848 w 3867"/>
              <a:gd name="T17" fmla="*/ 541 h 3367"/>
              <a:gd name="T18" fmla="*/ 1501 w 3867"/>
              <a:gd name="T19" fmla="*/ 1163 h 3367"/>
              <a:gd name="T20" fmla="*/ 1848 w 3867"/>
              <a:gd name="T21" fmla="*/ 1307 h 3367"/>
              <a:gd name="T22" fmla="*/ 1163 w 3867"/>
              <a:gd name="T23" fmla="*/ 1501 h 3367"/>
              <a:gd name="T24" fmla="*/ 1307 w 3867"/>
              <a:gd name="T25" fmla="*/ 1848 h 3367"/>
              <a:gd name="T26" fmla="*/ 685 w 3867"/>
              <a:gd name="T27" fmla="*/ 1501 h 3367"/>
              <a:gd name="T28" fmla="*/ 541 w 3867"/>
              <a:gd name="T29" fmla="*/ 1848 h 3367"/>
              <a:gd name="T30" fmla="*/ 347 w 3867"/>
              <a:gd name="T31" fmla="*/ 1163 h 3367"/>
              <a:gd name="T32" fmla="*/ 0 w 3867"/>
              <a:gd name="T33" fmla="*/ 1307 h 3367"/>
              <a:gd name="T34" fmla="*/ 0 w 3867"/>
              <a:gd name="T35" fmla="*/ 541 h 3367"/>
              <a:gd name="T36" fmla="*/ 347 w 3867"/>
              <a:gd name="T37" fmla="*/ 685 h 3367"/>
              <a:gd name="T38" fmla="*/ 685 w 3867"/>
              <a:gd name="T39" fmla="*/ 347 h 3367"/>
              <a:gd name="T40" fmla="*/ 541 w 3867"/>
              <a:gd name="T41" fmla="*/ 0 h 3367"/>
              <a:gd name="T42" fmla="*/ 2049 w 3867"/>
              <a:gd name="T43" fmla="*/ 2299 h 3367"/>
              <a:gd name="T44" fmla="*/ 2799 w 3867"/>
              <a:gd name="T45" fmla="*/ 3049 h 3367"/>
              <a:gd name="T46" fmla="*/ 3549 w 3867"/>
              <a:gd name="T47" fmla="*/ 2299 h 3367"/>
              <a:gd name="T48" fmla="*/ 2799 w 3867"/>
              <a:gd name="T49" fmla="*/ 1549 h 3367"/>
              <a:gd name="T50" fmla="*/ 2049 w 3867"/>
              <a:gd name="T51" fmla="*/ 2299 h 3367"/>
              <a:gd name="T52" fmla="*/ 2357 w 3867"/>
              <a:gd name="T53" fmla="*/ 1231 h 3367"/>
              <a:gd name="T54" fmla="*/ 2512 w 3867"/>
              <a:gd name="T55" fmla="*/ 1606 h 3367"/>
              <a:gd name="T56" fmla="*/ 2106 w 3867"/>
              <a:gd name="T57" fmla="*/ 2012 h 3367"/>
              <a:gd name="T58" fmla="*/ 1731 w 3867"/>
              <a:gd name="T59" fmla="*/ 1856 h 3367"/>
              <a:gd name="T60" fmla="*/ 2106 w 3867"/>
              <a:gd name="T61" fmla="*/ 2586 h 3367"/>
              <a:gd name="T62" fmla="*/ 1731 w 3867"/>
              <a:gd name="T63" fmla="*/ 2741 h 3367"/>
              <a:gd name="T64" fmla="*/ 2512 w 3867"/>
              <a:gd name="T65" fmla="*/ 2992 h 3367"/>
              <a:gd name="T66" fmla="*/ 2357 w 3867"/>
              <a:gd name="T67" fmla="*/ 3367 h 3367"/>
              <a:gd name="T68" fmla="*/ 3086 w 3867"/>
              <a:gd name="T69" fmla="*/ 2992 h 3367"/>
              <a:gd name="T70" fmla="*/ 3241 w 3867"/>
              <a:gd name="T71" fmla="*/ 3367 h 3367"/>
              <a:gd name="T72" fmla="*/ 3492 w 3867"/>
              <a:gd name="T73" fmla="*/ 2586 h 3367"/>
              <a:gd name="T74" fmla="*/ 3867 w 3867"/>
              <a:gd name="T75" fmla="*/ 2741 h 3367"/>
              <a:gd name="T76" fmla="*/ 3492 w 3867"/>
              <a:gd name="T77" fmla="*/ 2012 h 3367"/>
              <a:gd name="T78" fmla="*/ 3867 w 3867"/>
              <a:gd name="T79" fmla="*/ 1856 h 3367"/>
              <a:gd name="T80" fmla="*/ 3086 w 3867"/>
              <a:gd name="T81" fmla="*/ 1606 h 3367"/>
              <a:gd name="T82" fmla="*/ 3241 w 3867"/>
              <a:gd name="T83" fmla="*/ 1231 h 33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867" h="3367">
                <a:moveTo>
                  <a:pt x="924" y="299"/>
                </a:moveTo>
                <a:cubicBezTo>
                  <a:pt x="1269" y="299"/>
                  <a:pt x="1549" y="579"/>
                  <a:pt x="1549" y="924"/>
                </a:cubicBezTo>
                <a:cubicBezTo>
                  <a:pt x="1549" y="1269"/>
                  <a:pt x="1269" y="1549"/>
                  <a:pt x="924" y="1549"/>
                </a:cubicBezTo>
                <a:cubicBezTo>
                  <a:pt x="579" y="1549"/>
                  <a:pt x="299" y="1269"/>
                  <a:pt x="299" y="924"/>
                </a:cubicBezTo>
                <a:cubicBezTo>
                  <a:pt x="299" y="579"/>
                  <a:pt x="579" y="299"/>
                  <a:pt x="924" y="299"/>
                </a:cubicBezTo>
                <a:close/>
                <a:moveTo>
                  <a:pt x="1163" y="347"/>
                </a:moveTo>
                <a:cubicBezTo>
                  <a:pt x="1307" y="0"/>
                  <a:pt x="1307" y="0"/>
                  <a:pt x="1307" y="0"/>
                </a:cubicBezTo>
                <a:moveTo>
                  <a:pt x="1501" y="685"/>
                </a:moveTo>
                <a:cubicBezTo>
                  <a:pt x="1848" y="541"/>
                  <a:pt x="1848" y="541"/>
                  <a:pt x="1848" y="541"/>
                </a:cubicBezTo>
                <a:moveTo>
                  <a:pt x="1501" y="1163"/>
                </a:moveTo>
                <a:cubicBezTo>
                  <a:pt x="1848" y="1307"/>
                  <a:pt x="1848" y="1307"/>
                  <a:pt x="1848" y="1307"/>
                </a:cubicBezTo>
                <a:moveTo>
                  <a:pt x="1163" y="1501"/>
                </a:moveTo>
                <a:cubicBezTo>
                  <a:pt x="1307" y="1848"/>
                  <a:pt x="1307" y="1848"/>
                  <a:pt x="1307" y="1848"/>
                </a:cubicBezTo>
                <a:moveTo>
                  <a:pt x="685" y="1501"/>
                </a:moveTo>
                <a:cubicBezTo>
                  <a:pt x="541" y="1848"/>
                  <a:pt x="541" y="1848"/>
                  <a:pt x="541" y="1848"/>
                </a:cubicBezTo>
                <a:moveTo>
                  <a:pt x="347" y="1163"/>
                </a:moveTo>
                <a:cubicBezTo>
                  <a:pt x="0" y="1307"/>
                  <a:pt x="0" y="1307"/>
                  <a:pt x="0" y="1307"/>
                </a:cubicBezTo>
                <a:moveTo>
                  <a:pt x="0" y="541"/>
                </a:moveTo>
                <a:cubicBezTo>
                  <a:pt x="347" y="685"/>
                  <a:pt x="347" y="685"/>
                  <a:pt x="347" y="685"/>
                </a:cubicBezTo>
                <a:moveTo>
                  <a:pt x="685" y="347"/>
                </a:moveTo>
                <a:cubicBezTo>
                  <a:pt x="541" y="0"/>
                  <a:pt x="541" y="0"/>
                  <a:pt x="541" y="0"/>
                </a:cubicBezTo>
                <a:moveTo>
                  <a:pt x="2049" y="2299"/>
                </a:moveTo>
                <a:cubicBezTo>
                  <a:pt x="2049" y="2713"/>
                  <a:pt x="2385" y="3049"/>
                  <a:pt x="2799" y="3049"/>
                </a:cubicBezTo>
                <a:cubicBezTo>
                  <a:pt x="3213" y="3049"/>
                  <a:pt x="3549" y="2713"/>
                  <a:pt x="3549" y="2299"/>
                </a:cubicBezTo>
                <a:cubicBezTo>
                  <a:pt x="3549" y="1885"/>
                  <a:pt x="3213" y="1549"/>
                  <a:pt x="2799" y="1549"/>
                </a:cubicBezTo>
                <a:cubicBezTo>
                  <a:pt x="2385" y="1549"/>
                  <a:pt x="2049" y="1885"/>
                  <a:pt x="2049" y="2299"/>
                </a:cubicBezTo>
                <a:close/>
                <a:moveTo>
                  <a:pt x="2357" y="1231"/>
                </a:moveTo>
                <a:cubicBezTo>
                  <a:pt x="2512" y="1606"/>
                  <a:pt x="2512" y="1606"/>
                  <a:pt x="2512" y="1606"/>
                </a:cubicBezTo>
                <a:moveTo>
                  <a:pt x="2106" y="2012"/>
                </a:moveTo>
                <a:cubicBezTo>
                  <a:pt x="1731" y="1856"/>
                  <a:pt x="1731" y="1856"/>
                  <a:pt x="1731" y="1856"/>
                </a:cubicBezTo>
                <a:moveTo>
                  <a:pt x="2106" y="2586"/>
                </a:moveTo>
                <a:cubicBezTo>
                  <a:pt x="1731" y="2741"/>
                  <a:pt x="1731" y="2741"/>
                  <a:pt x="1731" y="2741"/>
                </a:cubicBezTo>
                <a:moveTo>
                  <a:pt x="2512" y="2992"/>
                </a:moveTo>
                <a:cubicBezTo>
                  <a:pt x="2357" y="3367"/>
                  <a:pt x="2357" y="3367"/>
                  <a:pt x="2357" y="3367"/>
                </a:cubicBezTo>
                <a:moveTo>
                  <a:pt x="3086" y="2992"/>
                </a:moveTo>
                <a:cubicBezTo>
                  <a:pt x="3241" y="3367"/>
                  <a:pt x="3241" y="3367"/>
                  <a:pt x="3241" y="3367"/>
                </a:cubicBezTo>
                <a:moveTo>
                  <a:pt x="3492" y="2586"/>
                </a:moveTo>
                <a:cubicBezTo>
                  <a:pt x="3867" y="2741"/>
                  <a:pt x="3867" y="2741"/>
                  <a:pt x="3867" y="2741"/>
                </a:cubicBezTo>
                <a:moveTo>
                  <a:pt x="3492" y="2012"/>
                </a:moveTo>
                <a:cubicBezTo>
                  <a:pt x="3867" y="1856"/>
                  <a:pt x="3867" y="1856"/>
                  <a:pt x="3867" y="1856"/>
                </a:cubicBezTo>
                <a:moveTo>
                  <a:pt x="3086" y="1606"/>
                </a:moveTo>
                <a:cubicBezTo>
                  <a:pt x="3241" y="1231"/>
                  <a:pt x="3241" y="1231"/>
                  <a:pt x="3241" y="1231"/>
                </a:cubicBezTo>
              </a:path>
            </a:pathLst>
          </a:custGeom>
          <a:noFill/>
          <a:ln w="1587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4" name="pin" title="Icon of a pushpin">
            <a:extLst>
              <a:ext uri="{FF2B5EF4-FFF2-40B4-BE49-F238E27FC236}">
                <a16:creationId xmlns:a16="http://schemas.microsoft.com/office/drawing/2014/main" id="{F9359DB3-92D3-4A98-8011-3C5506B63FAA}"/>
              </a:ext>
            </a:extLst>
          </p:cNvPr>
          <p:cNvSpPr>
            <a:spLocks noChangeAspect="1" noEditPoints="1"/>
          </p:cNvSpPr>
          <p:nvPr/>
        </p:nvSpPr>
        <p:spPr bwMode="auto">
          <a:xfrm>
            <a:off x="1668772" y="3049000"/>
            <a:ext cx="457200" cy="226771"/>
          </a:xfrm>
          <a:custGeom>
            <a:avLst/>
            <a:gdLst>
              <a:gd name="T0" fmla="*/ 353 w 353"/>
              <a:gd name="T1" fmla="*/ 18 h 174"/>
              <a:gd name="T2" fmla="*/ 353 w 353"/>
              <a:gd name="T3" fmla="*/ 86 h 174"/>
              <a:gd name="T4" fmla="*/ 353 w 353"/>
              <a:gd name="T5" fmla="*/ 88 h 174"/>
              <a:gd name="T6" fmla="*/ 353 w 353"/>
              <a:gd name="T7" fmla="*/ 156 h 174"/>
              <a:gd name="T8" fmla="*/ 311 w 353"/>
              <a:gd name="T9" fmla="*/ 130 h 174"/>
              <a:gd name="T10" fmla="*/ 213 w 353"/>
              <a:gd name="T11" fmla="*/ 130 h 174"/>
              <a:gd name="T12" fmla="*/ 147 w 353"/>
              <a:gd name="T13" fmla="*/ 174 h 174"/>
              <a:gd name="T14" fmla="*/ 147 w 353"/>
              <a:gd name="T15" fmla="*/ 88 h 174"/>
              <a:gd name="T16" fmla="*/ 147 w 353"/>
              <a:gd name="T17" fmla="*/ 86 h 174"/>
              <a:gd name="T18" fmla="*/ 147 w 353"/>
              <a:gd name="T19" fmla="*/ 0 h 174"/>
              <a:gd name="T20" fmla="*/ 213 w 353"/>
              <a:gd name="T21" fmla="*/ 44 h 174"/>
              <a:gd name="T22" fmla="*/ 311 w 353"/>
              <a:gd name="T23" fmla="*/ 44 h 174"/>
              <a:gd name="T24" fmla="*/ 353 w 353"/>
              <a:gd name="T25" fmla="*/ 18 h 174"/>
              <a:gd name="T26" fmla="*/ 147 w 353"/>
              <a:gd name="T27" fmla="*/ 86 h 174"/>
              <a:gd name="T28" fmla="*/ 0 w 353"/>
              <a:gd name="T29" fmla="*/ 86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53" h="174">
                <a:moveTo>
                  <a:pt x="353" y="18"/>
                </a:moveTo>
                <a:cubicBezTo>
                  <a:pt x="353" y="86"/>
                  <a:pt x="353" y="86"/>
                  <a:pt x="353" y="86"/>
                </a:cubicBezTo>
                <a:cubicBezTo>
                  <a:pt x="353" y="88"/>
                  <a:pt x="353" y="88"/>
                  <a:pt x="353" y="88"/>
                </a:cubicBezTo>
                <a:cubicBezTo>
                  <a:pt x="353" y="156"/>
                  <a:pt x="353" y="156"/>
                  <a:pt x="353" y="156"/>
                </a:cubicBezTo>
                <a:cubicBezTo>
                  <a:pt x="326" y="154"/>
                  <a:pt x="311" y="130"/>
                  <a:pt x="311" y="130"/>
                </a:cubicBezTo>
                <a:cubicBezTo>
                  <a:pt x="213" y="130"/>
                  <a:pt x="213" y="130"/>
                  <a:pt x="213" y="130"/>
                </a:cubicBezTo>
                <a:cubicBezTo>
                  <a:pt x="205" y="168"/>
                  <a:pt x="147" y="174"/>
                  <a:pt x="147" y="174"/>
                </a:cubicBezTo>
                <a:cubicBezTo>
                  <a:pt x="147" y="88"/>
                  <a:pt x="147" y="88"/>
                  <a:pt x="147" y="88"/>
                </a:cubicBezTo>
                <a:cubicBezTo>
                  <a:pt x="147" y="86"/>
                  <a:pt x="147" y="86"/>
                  <a:pt x="147" y="86"/>
                </a:cubicBezTo>
                <a:cubicBezTo>
                  <a:pt x="147" y="0"/>
                  <a:pt x="147" y="0"/>
                  <a:pt x="147" y="0"/>
                </a:cubicBezTo>
                <a:cubicBezTo>
                  <a:pt x="147" y="0"/>
                  <a:pt x="205" y="6"/>
                  <a:pt x="213" y="44"/>
                </a:cubicBezTo>
                <a:cubicBezTo>
                  <a:pt x="311" y="44"/>
                  <a:pt x="311" y="44"/>
                  <a:pt x="311" y="44"/>
                </a:cubicBezTo>
                <a:cubicBezTo>
                  <a:pt x="311" y="44"/>
                  <a:pt x="326" y="20"/>
                  <a:pt x="353" y="18"/>
                </a:cubicBezTo>
                <a:close/>
                <a:moveTo>
                  <a:pt x="147" y="86"/>
                </a:moveTo>
                <a:cubicBezTo>
                  <a:pt x="0" y="86"/>
                  <a:pt x="0" y="86"/>
                  <a:pt x="0" y="86"/>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5" name="MusicAlbum_E93C" title="Icon of a CD">
            <a:extLst>
              <a:ext uri="{FF2B5EF4-FFF2-40B4-BE49-F238E27FC236}">
                <a16:creationId xmlns:a16="http://schemas.microsoft.com/office/drawing/2014/main" id="{6A6D1EA5-D171-4F6F-9DA2-D544D512323C}"/>
              </a:ext>
            </a:extLst>
          </p:cNvPr>
          <p:cNvSpPr>
            <a:spLocks noChangeAspect="1" noEditPoints="1"/>
          </p:cNvSpPr>
          <p:nvPr/>
        </p:nvSpPr>
        <p:spPr bwMode="auto">
          <a:xfrm>
            <a:off x="4594942" y="4808306"/>
            <a:ext cx="365581" cy="365760"/>
          </a:xfrm>
          <a:custGeom>
            <a:avLst/>
            <a:gdLst>
              <a:gd name="T0" fmla="*/ 3250 w 3250"/>
              <a:gd name="T1" fmla="*/ 3250 h 3250"/>
              <a:gd name="T2" fmla="*/ 0 w 3250"/>
              <a:gd name="T3" fmla="*/ 3250 h 3250"/>
              <a:gd name="T4" fmla="*/ 0 w 3250"/>
              <a:gd name="T5" fmla="*/ 0 h 3250"/>
              <a:gd name="T6" fmla="*/ 3250 w 3250"/>
              <a:gd name="T7" fmla="*/ 0 h 3250"/>
              <a:gd name="T8" fmla="*/ 3250 w 3250"/>
              <a:gd name="T9" fmla="*/ 3250 h 3250"/>
              <a:gd name="T10" fmla="*/ 1625 w 3250"/>
              <a:gd name="T11" fmla="*/ 500 h 3250"/>
              <a:gd name="T12" fmla="*/ 500 w 3250"/>
              <a:gd name="T13" fmla="*/ 1625 h 3250"/>
              <a:gd name="T14" fmla="*/ 1625 w 3250"/>
              <a:gd name="T15" fmla="*/ 2750 h 3250"/>
              <a:gd name="T16" fmla="*/ 2750 w 3250"/>
              <a:gd name="T17" fmla="*/ 1625 h 3250"/>
              <a:gd name="T18" fmla="*/ 1625 w 3250"/>
              <a:gd name="T19" fmla="*/ 500 h 3250"/>
              <a:gd name="T20" fmla="*/ 1625 w 3250"/>
              <a:gd name="T21" fmla="*/ 1500 h 3250"/>
              <a:gd name="T22" fmla="*/ 1500 w 3250"/>
              <a:gd name="T23" fmla="*/ 1625 h 3250"/>
              <a:gd name="T24" fmla="*/ 1625 w 3250"/>
              <a:gd name="T25" fmla="*/ 1750 h 3250"/>
              <a:gd name="T26" fmla="*/ 1750 w 3250"/>
              <a:gd name="T27" fmla="*/ 1625 h 3250"/>
              <a:gd name="T28" fmla="*/ 1625 w 3250"/>
              <a:gd name="T29" fmla="*/ 1500 h 3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50" h="3250">
                <a:moveTo>
                  <a:pt x="3250" y="3250"/>
                </a:moveTo>
                <a:cubicBezTo>
                  <a:pt x="0" y="3250"/>
                  <a:pt x="0" y="3250"/>
                  <a:pt x="0" y="3250"/>
                </a:cubicBezTo>
                <a:cubicBezTo>
                  <a:pt x="0" y="0"/>
                  <a:pt x="0" y="0"/>
                  <a:pt x="0" y="0"/>
                </a:cubicBezTo>
                <a:cubicBezTo>
                  <a:pt x="3250" y="0"/>
                  <a:pt x="3250" y="0"/>
                  <a:pt x="3250" y="0"/>
                </a:cubicBezTo>
                <a:lnTo>
                  <a:pt x="3250" y="3250"/>
                </a:lnTo>
                <a:close/>
                <a:moveTo>
                  <a:pt x="1625" y="500"/>
                </a:moveTo>
                <a:cubicBezTo>
                  <a:pt x="1004" y="500"/>
                  <a:pt x="500" y="1004"/>
                  <a:pt x="500" y="1625"/>
                </a:cubicBezTo>
                <a:cubicBezTo>
                  <a:pt x="500" y="2246"/>
                  <a:pt x="1004" y="2750"/>
                  <a:pt x="1625" y="2750"/>
                </a:cubicBezTo>
                <a:cubicBezTo>
                  <a:pt x="2246" y="2750"/>
                  <a:pt x="2750" y="2246"/>
                  <a:pt x="2750" y="1625"/>
                </a:cubicBezTo>
                <a:cubicBezTo>
                  <a:pt x="2750" y="1004"/>
                  <a:pt x="2246" y="500"/>
                  <a:pt x="1625" y="500"/>
                </a:cubicBezTo>
                <a:close/>
                <a:moveTo>
                  <a:pt x="1625" y="1500"/>
                </a:moveTo>
                <a:cubicBezTo>
                  <a:pt x="1556" y="1500"/>
                  <a:pt x="1500" y="1556"/>
                  <a:pt x="1500" y="1625"/>
                </a:cubicBezTo>
                <a:cubicBezTo>
                  <a:pt x="1500" y="1694"/>
                  <a:pt x="1556" y="1750"/>
                  <a:pt x="1625" y="1750"/>
                </a:cubicBezTo>
                <a:cubicBezTo>
                  <a:pt x="1694" y="1750"/>
                  <a:pt x="1750" y="1694"/>
                  <a:pt x="1750" y="1625"/>
                </a:cubicBezTo>
                <a:cubicBezTo>
                  <a:pt x="1750" y="1556"/>
                  <a:pt x="1694" y="1500"/>
                  <a:pt x="1625" y="1500"/>
                </a:cubicBezTo>
                <a:close/>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6" name="Microphone_E720" title="Icon of a microphone">
            <a:extLst>
              <a:ext uri="{FF2B5EF4-FFF2-40B4-BE49-F238E27FC236}">
                <a16:creationId xmlns:a16="http://schemas.microsoft.com/office/drawing/2014/main" id="{95CBFDD8-4A6E-4188-93C9-C55441C6B2A5}"/>
              </a:ext>
            </a:extLst>
          </p:cNvPr>
          <p:cNvSpPr>
            <a:spLocks noChangeAspect="1" noEditPoints="1"/>
          </p:cNvSpPr>
          <p:nvPr/>
        </p:nvSpPr>
        <p:spPr bwMode="auto">
          <a:xfrm>
            <a:off x="3695751" y="4808306"/>
            <a:ext cx="243722" cy="365760"/>
          </a:xfrm>
          <a:custGeom>
            <a:avLst/>
            <a:gdLst>
              <a:gd name="T0" fmla="*/ 1250 w 2500"/>
              <a:gd name="T1" fmla="*/ 3251 h 3751"/>
              <a:gd name="T2" fmla="*/ 1250 w 2500"/>
              <a:gd name="T3" fmla="*/ 3751 h 3751"/>
              <a:gd name="T4" fmla="*/ 1875 w 2500"/>
              <a:gd name="T5" fmla="*/ 3750 h 3751"/>
              <a:gd name="T6" fmla="*/ 625 w 2500"/>
              <a:gd name="T7" fmla="*/ 3750 h 3751"/>
              <a:gd name="T8" fmla="*/ 2000 w 2500"/>
              <a:gd name="T9" fmla="*/ 2547 h 3751"/>
              <a:gd name="T10" fmla="*/ 2000 w 2500"/>
              <a:gd name="T11" fmla="*/ 203 h 3751"/>
              <a:gd name="T12" fmla="*/ 1797 w 2500"/>
              <a:gd name="T13" fmla="*/ 0 h 3751"/>
              <a:gd name="T14" fmla="*/ 703 w 2500"/>
              <a:gd name="T15" fmla="*/ 0 h 3751"/>
              <a:gd name="T16" fmla="*/ 500 w 2500"/>
              <a:gd name="T17" fmla="*/ 203 h 3751"/>
              <a:gd name="T18" fmla="*/ 500 w 2500"/>
              <a:gd name="T19" fmla="*/ 2547 h 3751"/>
              <a:gd name="T20" fmla="*/ 703 w 2500"/>
              <a:gd name="T21" fmla="*/ 2750 h 3751"/>
              <a:gd name="T22" fmla="*/ 1797 w 2500"/>
              <a:gd name="T23" fmla="*/ 2750 h 3751"/>
              <a:gd name="T24" fmla="*/ 2000 w 2500"/>
              <a:gd name="T25" fmla="*/ 2547 h 3751"/>
              <a:gd name="T26" fmla="*/ 0 w 2500"/>
              <a:gd name="T27" fmla="*/ 1875 h 3751"/>
              <a:gd name="T28" fmla="*/ 0 w 2500"/>
              <a:gd name="T29" fmla="*/ 2582 h 3751"/>
              <a:gd name="T30" fmla="*/ 668 w 2500"/>
              <a:gd name="T31" fmla="*/ 3250 h 3751"/>
              <a:gd name="T32" fmla="*/ 1832 w 2500"/>
              <a:gd name="T33" fmla="*/ 3250 h 3751"/>
              <a:gd name="T34" fmla="*/ 2500 w 2500"/>
              <a:gd name="T35" fmla="*/ 2582 h 3751"/>
              <a:gd name="T36" fmla="*/ 2500 w 2500"/>
              <a:gd name="T37" fmla="*/ 1875 h 37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00" h="3751">
                <a:moveTo>
                  <a:pt x="1250" y="3251"/>
                </a:moveTo>
                <a:cubicBezTo>
                  <a:pt x="1250" y="3751"/>
                  <a:pt x="1250" y="3751"/>
                  <a:pt x="1250" y="3751"/>
                </a:cubicBezTo>
                <a:moveTo>
                  <a:pt x="1875" y="3750"/>
                </a:moveTo>
                <a:cubicBezTo>
                  <a:pt x="625" y="3750"/>
                  <a:pt x="625" y="3750"/>
                  <a:pt x="625" y="3750"/>
                </a:cubicBezTo>
                <a:moveTo>
                  <a:pt x="2000" y="2547"/>
                </a:moveTo>
                <a:cubicBezTo>
                  <a:pt x="2000" y="203"/>
                  <a:pt x="2000" y="203"/>
                  <a:pt x="2000" y="203"/>
                </a:cubicBezTo>
                <a:cubicBezTo>
                  <a:pt x="2000" y="91"/>
                  <a:pt x="1909" y="0"/>
                  <a:pt x="1797" y="0"/>
                </a:cubicBezTo>
                <a:cubicBezTo>
                  <a:pt x="703" y="0"/>
                  <a:pt x="703" y="0"/>
                  <a:pt x="703" y="0"/>
                </a:cubicBezTo>
                <a:cubicBezTo>
                  <a:pt x="591" y="0"/>
                  <a:pt x="500" y="91"/>
                  <a:pt x="500" y="203"/>
                </a:cubicBezTo>
                <a:cubicBezTo>
                  <a:pt x="500" y="2547"/>
                  <a:pt x="500" y="2547"/>
                  <a:pt x="500" y="2547"/>
                </a:cubicBezTo>
                <a:cubicBezTo>
                  <a:pt x="500" y="2659"/>
                  <a:pt x="591" y="2750"/>
                  <a:pt x="703" y="2750"/>
                </a:cubicBezTo>
                <a:cubicBezTo>
                  <a:pt x="1797" y="2750"/>
                  <a:pt x="1797" y="2750"/>
                  <a:pt x="1797" y="2750"/>
                </a:cubicBezTo>
                <a:cubicBezTo>
                  <a:pt x="1909" y="2750"/>
                  <a:pt x="2000" y="2659"/>
                  <a:pt x="2000" y="2547"/>
                </a:cubicBezTo>
                <a:close/>
                <a:moveTo>
                  <a:pt x="0" y="1875"/>
                </a:moveTo>
                <a:cubicBezTo>
                  <a:pt x="0" y="2582"/>
                  <a:pt x="0" y="2582"/>
                  <a:pt x="0" y="2582"/>
                </a:cubicBezTo>
                <a:cubicBezTo>
                  <a:pt x="0" y="2951"/>
                  <a:pt x="299" y="3250"/>
                  <a:pt x="668" y="3250"/>
                </a:cubicBezTo>
                <a:cubicBezTo>
                  <a:pt x="1832" y="3250"/>
                  <a:pt x="1832" y="3250"/>
                  <a:pt x="1832" y="3250"/>
                </a:cubicBezTo>
                <a:cubicBezTo>
                  <a:pt x="2201" y="3250"/>
                  <a:pt x="2500" y="2951"/>
                  <a:pt x="2500" y="2582"/>
                </a:cubicBezTo>
                <a:cubicBezTo>
                  <a:pt x="2500" y="1875"/>
                  <a:pt x="2500" y="1875"/>
                  <a:pt x="2500" y="1875"/>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7" name="key" title="Icon of a key">
            <a:extLst>
              <a:ext uri="{FF2B5EF4-FFF2-40B4-BE49-F238E27FC236}">
                <a16:creationId xmlns:a16="http://schemas.microsoft.com/office/drawing/2014/main" id="{D8443E76-2F53-49A2-A2E3-FF63C68E540B}"/>
              </a:ext>
            </a:extLst>
          </p:cNvPr>
          <p:cNvSpPr>
            <a:spLocks noChangeAspect="1" noEditPoints="1"/>
          </p:cNvSpPr>
          <p:nvPr/>
        </p:nvSpPr>
        <p:spPr bwMode="auto">
          <a:xfrm>
            <a:off x="2673669" y="2979505"/>
            <a:ext cx="367646" cy="365760"/>
          </a:xfrm>
          <a:custGeom>
            <a:avLst/>
            <a:gdLst>
              <a:gd name="T0" fmla="*/ 175 w 330"/>
              <a:gd name="T1" fmla="*/ 198 h 328"/>
              <a:gd name="T2" fmla="*/ 109 w 330"/>
              <a:gd name="T3" fmla="*/ 220 h 328"/>
              <a:gd name="T4" fmla="*/ 0 w 330"/>
              <a:gd name="T5" fmla="*/ 110 h 328"/>
              <a:gd name="T6" fmla="*/ 109 w 330"/>
              <a:gd name="T7" fmla="*/ 0 h 328"/>
              <a:gd name="T8" fmla="*/ 219 w 330"/>
              <a:gd name="T9" fmla="*/ 110 h 328"/>
              <a:gd name="T10" fmla="*/ 214 w 330"/>
              <a:gd name="T11" fmla="*/ 143 h 328"/>
              <a:gd name="T12" fmla="*/ 330 w 330"/>
              <a:gd name="T13" fmla="*/ 258 h 328"/>
              <a:gd name="T14" fmla="*/ 330 w 330"/>
              <a:gd name="T15" fmla="*/ 328 h 328"/>
              <a:gd name="T16" fmla="*/ 264 w 330"/>
              <a:gd name="T17" fmla="*/ 328 h 328"/>
              <a:gd name="T18" fmla="*/ 264 w 330"/>
              <a:gd name="T19" fmla="*/ 283 h 328"/>
              <a:gd name="T20" fmla="*/ 221 w 330"/>
              <a:gd name="T21" fmla="*/ 283 h 328"/>
              <a:gd name="T22" fmla="*/ 221 w 330"/>
              <a:gd name="T23" fmla="*/ 239 h 328"/>
              <a:gd name="T24" fmla="*/ 175 w 330"/>
              <a:gd name="T25" fmla="*/ 239 h 328"/>
              <a:gd name="T26" fmla="*/ 175 w 330"/>
              <a:gd name="T27" fmla="*/ 198 h 328"/>
              <a:gd name="T28" fmla="*/ 76 w 330"/>
              <a:gd name="T29" fmla="*/ 91 h 328"/>
              <a:gd name="T30" fmla="*/ 91 w 330"/>
              <a:gd name="T31" fmla="*/ 76 h 328"/>
              <a:gd name="T32" fmla="*/ 76 w 330"/>
              <a:gd name="T33" fmla="*/ 60 h 328"/>
              <a:gd name="T34" fmla="*/ 60 w 330"/>
              <a:gd name="T35" fmla="*/ 76 h 328"/>
              <a:gd name="T36" fmla="*/ 76 w 330"/>
              <a:gd name="T37" fmla="*/ 91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30" h="328">
                <a:moveTo>
                  <a:pt x="175" y="198"/>
                </a:moveTo>
                <a:cubicBezTo>
                  <a:pt x="157" y="212"/>
                  <a:pt x="134" y="220"/>
                  <a:pt x="109" y="220"/>
                </a:cubicBezTo>
                <a:cubicBezTo>
                  <a:pt x="49" y="220"/>
                  <a:pt x="0" y="171"/>
                  <a:pt x="0" y="110"/>
                </a:cubicBezTo>
                <a:cubicBezTo>
                  <a:pt x="0" y="49"/>
                  <a:pt x="49" y="0"/>
                  <a:pt x="109" y="0"/>
                </a:cubicBezTo>
                <a:cubicBezTo>
                  <a:pt x="170" y="0"/>
                  <a:pt x="219" y="49"/>
                  <a:pt x="219" y="110"/>
                </a:cubicBezTo>
                <a:cubicBezTo>
                  <a:pt x="219" y="122"/>
                  <a:pt x="217" y="133"/>
                  <a:pt x="214" y="143"/>
                </a:cubicBezTo>
                <a:cubicBezTo>
                  <a:pt x="330" y="258"/>
                  <a:pt x="330" y="258"/>
                  <a:pt x="330" y="258"/>
                </a:cubicBezTo>
                <a:cubicBezTo>
                  <a:pt x="330" y="328"/>
                  <a:pt x="330" y="328"/>
                  <a:pt x="330" y="328"/>
                </a:cubicBezTo>
                <a:cubicBezTo>
                  <a:pt x="264" y="328"/>
                  <a:pt x="264" y="328"/>
                  <a:pt x="264" y="328"/>
                </a:cubicBezTo>
                <a:cubicBezTo>
                  <a:pt x="264" y="283"/>
                  <a:pt x="264" y="283"/>
                  <a:pt x="264" y="283"/>
                </a:cubicBezTo>
                <a:cubicBezTo>
                  <a:pt x="221" y="283"/>
                  <a:pt x="221" y="283"/>
                  <a:pt x="221" y="283"/>
                </a:cubicBezTo>
                <a:cubicBezTo>
                  <a:pt x="221" y="239"/>
                  <a:pt x="221" y="239"/>
                  <a:pt x="221" y="239"/>
                </a:cubicBezTo>
                <a:cubicBezTo>
                  <a:pt x="175" y="239"/>
                  <a:pt x="175" y="239"/>
                  <a:pt x="175" y="239"/>
                </a:cubicBezTo>
                <a:lnTo>
                  <a:pt x="175" y="198"/>
                </a:lnTo>
                <a:close/>
                <a:moveTo>
                  <a:pt x="76" y="91"/>
                </a:moveTo>
                <a:cubicBezTo>
                  <a:pt x="84" y="91"/>
                  <a:pt x="91" y="84"/>
                  <a:pt x="91" y="76"/>
                </a:cubicBezTo>
                <a:cubicBezTo>
                  <a:pt x="91" y="67"/>
                  <a:pt x="84" y="60"/>
                  <a:pt x="76" y="60"/>
                </a:cubicBezTo>
                <a:cubicBezTo>
                  <a:pt x="67" y="60"/>
                  <a:pt x="60" y="67"/>
                  <a:pt x="60" y="76"/>
                </a:cubicBezTo>
                <a:cubicBezTo>
                  <a:pt x="60" y="84"/>
                  <a:pt x="67" y="91"/>
                  <a:pt x="76" y="91"/>
                </a:cubicBezTo>
                <a:close/>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8" name="Glasses_EA16" title="Icon of eye glasses">
            <a:extLst>
              <a:ext uri="{FF2B5EF4-FFF2-40B4-BE49-F238E27FC236}">
                <a16:creationId xmlns:a16="http://schemas.microsoft.com/office/drawing/2014/main" id="{EA451ACD-617F-47D3-B5C6-4ECB8F4EF43E}"/>
              </a:ext>
            </a:extLst>
          </p:cNvPr>
          <p:cNvSpPr>
            <a:spLocks noChangeAspect="1" noEditPoints="1"/>
          </p:cNvSpPr>
          <p:nvPr/>
        </p:nvSpPr>
        <p:spPr bwMode="auto">
          <a:xfrm>
            <a:off x="7434254" y="4869275"/>
            <a:ext cx="457200" cy="243822"/>
          </a:xfrm>
          <a:custGeom>
            <a:avLst/>
            <a:gdLst>
              <a:gd name="T0" fmla="*/ 2254 w 3756"/>
              <a:gd name="T1" fmla="*/ 125 h 2002"/>
              <a:gd name="T2" fmla="*/ 2379 w 3756"/>
              <a:gd name="T3" fmla="*/ 0 h 2002"/>
              <a:gd name="T4" fmla="*/ 2380 w 3756"/>
              <a:gd name="T5" fmla="*/ 0 h 2002"/>
              <a:gd name="T6" fmla="*/ 3756 w 3756"/>
              <a:gd name="T7" fmla="*/ 688 h 2002"/>
              <a:gd name="T8" fmla="*/ 3756 w 3756"/>
              <a:gd name="T9" fmla="*/ 785 h 2002"/>
              <a:gd name="T10" fmla="*/ 3631 w 3756"/>
              <a:gd name="T11" fmla="*/ 1001 h 2002"/>
              <a:gd name="T12" fmla="*/ 3631 w 3756"/>
              <a:gd name="T13" fmla="*/ 1251 h 2002"/>
              <a:gd name="T14" fmla="*/ 2880 w 3756"/>
              <a:gd name="T15" fmla="*/ 2002 h 2002"/>
              <a:gd name="T16" fmla="*/ 2129 w 3756"/>
              <a:gd name="T17" fmla="*/ 1251 h 2002"/>
              <a:gd name="T18" fmla="*/ 1880 w 3756"/>
              <a:gd name="T19" fmla="*/ 1002 h 2002"/>
              <a:gd name="T20" fmla="*/ 1882 w 3756"/>
              <a:gd name="T21" fmla="*/ 1002 h 2002"/>
              <a:gd name="T22" fmla="*/ 2131 w 3756"/>
              <a:gd name="T23" fmla="*/ 876 h 2002"/>
              <a:gd name="T24" fmla="*/ 2382 w 3756"/>
              <a:gd name="T25" fmla="*/ 750 h 2002"/>
              <a:gd name="T26" fmla="*/ 2482 w 3756"/>
              <a:gd name="T27" fmla="*/ 750 h 2002"/>
              <a:gd name="T28" fmla="*/ 3702 w 3756"/>
              <a:gd name="T29" fmla="*/ 748 h 2002"/>
              <a:gd name="T30" fmla="*/ 2505 w 3756"/>
              <a:gd name="T31" fmla="*/ 748 h 2002"/>
              <a:gd name="T32" fmla="*/ 2131 w 3756"/>
              <a:gd name="T33" fmla="*/ 1122 h 2002"/>
              <a:gd name="T34" fmla="*/ 2131 w 3756"/>
              <a:gd name="T35" fmla="*/ 1247 h 2002"/>
              <a:gd name="T36" fmla="*/ 1876 w 3756"/>
              <a:gd name="T37" fmla="*/ 1002 h 2002"/>
              <a:gd name="T38" fmla="*/ 1627 w 3756"/>
              <a:gd name="T39" fmla="*/ 1251 h 2002"/>
              <a:gd name="T40" fmla="*/ 876 w 3756"/>
              <a:gd name="T41" fmla="*/ 2002 h 2002"/>
              <a:gd name="T42" fmla="*/ 125 w 3756"/>
              <a:gd name="T43" fmla="*/ 1251 h 2002"/>
              <a:gd name="T44" fmla="*/ 125 w 3756"/>
              <a:gd name="T45" fmla="*/ 1001 h 2002"/>
              <a:gd name="T46" fmla="*/ 0 w 3756"/>
              <a:gd name="T47" fmla="*/ 785 h 2002"/>
              <a:gd name="T48" fmla="*/ 0 w 3756"/>
              <a:gd name="T49" fmla="*/ 688 h 2002"/>
              <a:gd name="T50" fmla="*/ 1376 w 3756"/>
              <a:gd name="T51" fmla="*/ 0 h 2002"/>
              <a:gd name="T52" fmla="*/ 1377 w 3756"/>
              <a:gd name="T53" fmla="*/ 0 h 2002"/>
              <a:gd name="T54" fmla="*/ 1502 w 3756"/>
              <a:gd name="T55" fmla="*/ 125 h 2002"/>
              <a:gd name="T56" fmla="*/ 1274 w 3756"/>
              <a:gd name="T57" fmla="*/ 750 h 2002"/>
              <a:gd name="T58" fmla="*/ 1374 w 3756"/>
              <a:gd name="T59" fmla="*/ 750 h 2002"/>
              <a:gd name="T60" fmla="*/ 1625 w 3756"/>
              <a:gd name="T61" fmla="*/ 876 h 2002"/>
              <a:gd name="T62" fmla="*/ 1874 w 3756"/>
              <a:gd name="T63" fmla="*/ 1002 h 2002"/>
              <a:gd name="T64" fmla="*/ 1625 w 3756"/>
              <a:gd name="T65" fmla="*/ 1247 h 2002"/>
              <a:gd name="T66" fmla="*/ 1625 w 3756"/>
              <a:gd name="T67" fmla="*/ 1122 h 2002"/>
              <a:gd name="T68" fmla="*/ 1251 w 3756"/>
              <a:gd name="T69" fmla="*/ 748 h 2002"/>
              <a:gd name="T70" fmla="*/ 54 w 3756"/>
              <a:gd name="T71" fmla="*/ 748 h 20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756" h="2002">
                <a:moveTo>
                  <a:pt x="2254" y="125"/>
                </a:moveTo>
                <a:cubicBezTo>
                  <a:pt x="2379" y="0"/>
                  <a:pt x="2379" y="0"/>
                  <a:pt x="2379" y="0"/>
                </a:cubicBezTo>
                <a:cubicBezTo>
                  <a:pt x="2380" y="0"/>
                  <a:pt x="2380" y="0"/>
                  <a:pt x="2380" y="0"/>
                </a:cubicBezTo>
                <a:cubicBezTo>
                  <a:pt x="3756" y="688"/>
                  <a:pt x="3756" y="688"/>
                  <a:pt x="3756" y="688"/>
                </a:cubicBezTo>
                <a:cubicBezTo>
                  <a:pt x="3756" y="785"/>
                  <a:pt x="3756" y="785"/>
                  <a:pt x="3756" y="785"/>
                </a:cubicBezTo>
                <a:cubicBezTo>
                  <a:pt x="3681" y="828"/>
                  <a:pt x="3631" y="909"/>
                  <a:pt x="3631" y="1001"/>
                </a:cubicBezTo>
                <a:cubicBezTo>
                  <a:pt x="3631" y="1251"/>
                  <a:pt x="3631" y="1251"/>
                  <a:pt x="3631" y="1251"/>
                </a:cubicBezTo>
                <a:cubicBezTo>
                  <a:pt x="3631" y="1665"/>
                  <a:pt x="3294" y="2002"/>
                  <a:pt x="2880" y="2002"/>
                </a:cubicBezTo>
                <a:cubicBezTo>
                  <a:pt x="2466" y="2002"/>
                  <a:pt x="2129" y="1665"/>
                  <a:pt x="2129" y="1251"/>
                </a:cubicBezTo>
                <a:cubicBezTo>
                  <a:pt x="2129" y="1114"/>
                  <a:pt x="2017" y="1002"/>
                  <a:pt x="1880" y="1002"/>
                </a:cubicBezTo>
                <a:moveTo>
                  <a:pt x="1882" y="1002"/>
                </a:moveTo>
                <a:cubicBezTo>
                  <a:pt x="1976" y="1002"/>
                  <a:pt x="2065" y="957"/>
                  <a:pt x="2131" y="876"/>
                </a:cubicBezTo>
                <a:cubicBezTo>
                  <a:pt x="2198" y="795"/>
                  <a:pt x="2287" y="750"/>
                  <a:pt x="2382" y="750"/>
                </a:cubicBezTo>
                <a:cubicBezTo>
                  <a:pt x="2482" y="750"/>
                  <a:pt x="2482" y="750"/>
                  <a:pt x="2482" y="750"/>
                </a:cubicBezTo>
                <a:moveTo>
                  <a:pt x="3702" y="748"/>
                </a:moveTo>
                <a:cubicBezTo>
                  <a:pt x="2505" y="748"/>
                  <a:pt x="2505" y="748"/>
                  <a:pt x="2505" y="748"/>
                </a:cubicBezTo>
                <a:cubicBezTo>
                  <a:pt x="2299" y="748"/>
                  <a:pt x="2131" y="916"/>
                  <a:pt x="2131" y="1122"/>
                </a:cubicBezTo>
                <a:cubicBezTo>
                  <a:pt x="2131" y="1247"/>
                  <a:pt x="2131" y="1247"/>
                  <a:pt x="2131" y="1247"/>
                </a:cubicBezTo>
                <a:moveTo>
                  <a:pt x="1876" y="1002"/>
                </a:moveTo>
                <a:cubicBezTo>
                  <a:pt x="1739" y="1002"/>
                  <a:pt x="1627" y="1114"/>
                  <a:pt x="1627" y="1251"/>
                </a:cubicBezTo>
                <a:cubicBezTo>
                  <a:pt x="1627" y="1665"/>
                  <a:pt x="1290" y="2002"/>
                  <a:pt x="876" y="2002"/>
                </a:cubicBezTo>
                <a:cubicBezTo>
                  <a:pt x="462" y="2002"/>
                  <a:pt x="125" y="1665"/>
                  <a:pt x="125" y="1251"/>
                </a:cubicBezTo>
                <a:cubicBezTo>
                  <a:pt x="125" y="1001"/>
                  <a:pt x="125" y="1001"/>
                  <a:pt x="125" y="1001"/>
                </a:cubicBezTo>
                <a:cubicBezTo>
                  <a:pt x="125" y="909"/>
                  <a:pt x="75" y="828"/>
                  <a:pt x="0" y="785"/>
                </a:cubicBezTo>
                <a:cubicBezTo>
                  <a:pt x="0" y="688"/>
                  <a:pt x="0" y="688"/>
                  <a:pt x="0" y="688"/>
                </a:cubicBezTo>
                <a:cubicBezTo>
                  <a:pt x="1376" y="0"/>
                  <a:pt x="1376" y="0"/>
                  <a:pt x="1376" y="0"/>
                </a:cubicBezTo>
                <a:cubicBezTo>
                  <a:pt x="1376" y="0"/>
                  <a:pt x="1376" y="0"/>
                  <a:pt x="1377" y="0"/>
                </a:cubicBezTo>
                <a:cubicBezTo>
                  <a:pt x="1502" y="125"/>
                  <a:pt x="1502" y="125"/>
                  <a:pt x="1502" y="125"/>
                </a:cubicBezTo>
                <a:moveTo>
                  <a:pt x="1274" y="750"/>
                </a:moveTo>
                <a:cubicBezTo>
                  <a:pt x="1374" y="750"/>
                  <a:pt x="1374" y="750"/>
                  <a:pt x="1374" y="750"/>
                </a:cubicBezTo>
                <a:cubicBezTo>
                  <a:pt x="1469" y="750"/>
                  <a:pt x="1558" y="795"/>
                  <a:pt x="1625" y="876"/>
                </a:cubicBezTo>
                <a:cubicBezTo>
                  <a:pt x="1691" y="957"/>
                  <a:pt x="1780" y="1002"/>
                  <a:pt x="1874" y="1002"/>
                </a:cubicBezTo>
                <a:moveTo>
                  <a:pt x="1625" y="1247"/>
                </a:moveTo>
                <a:cubicBezTo>
                  <a:pt x="1625" y="1122"/>
                  <a:pt x="1625" y="1122"/>
                  <a:pt x="1625" y="1122"/>
                </a:cubicBezTo>
                <a:cubicBezTo>
                  <a:pt x="1625" y="916"/>
                  <a:pt x="1457" y="748"/>
                  <a:pt x="1251" y="748"/>
                </a:cubicBezTo>
                <a:cubicBezTo>
                  <a:pt x="54" y="748"/>
                  <a:pt x="54" y="748"/>
                  <a:pt x="54" y="748"/>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9" name="Giftbox_EC1F" title="Icon of a gift wrapped box">
            <a:extLst>
              <a:ext uri="{FF2B5EF4-FFF2-40B4-BE49-F238E27FC236}">
                <a16:creationId xmlns:a16="http://schemas.microsoft.com/office/drawing/2014/main" id="{AFF84EBB-F564-489F-A1FA-0BE241A1E39B}"/>
              </a:ext>
            </a:extLst>
          </p:cNvPr>
          <p:cNvSpPr>
            <a:spLocks noChangeAspect="1" noEditPoints="1"/>
          </p:cNvSpPr>
          <p:nvPr/>
        </p:nvSpPr>
        <p:spPr bwMode="auto">
          <a:xfrm>
            <a:off x="9399810" y="2979505"/>
            <a:ext cx="366569" cy="365760"/>
          </a:xfrm>
          <a:custGeom>
            <a:avLst/>
            <a:gdLst>
              <a:gd name="T0" fmla="*/ 0 w 2988"/>
              <a:gd name="T1" fmla="*/ 2980 h 2980"/>
              <a:gd name="T2" fmla="*/ 2988 w 2988"/>
              <a:gd name="T3" fmla="*/ 2980 h 2980"/>
              <a:gd name="T4" fmla="*/ 2988 w 2988"/>
              <a:gd name="T5" fmla="*/ 740 h 2980"/>
              <a:gd name="T6" fmla="*/ 0 w 2988"/>
              <a:gd name="T7" fmla="*/ 740 h 2980"/>
              <a:gd name="T8" fmla="*/ 0 w 2988"/>
              <a:gd name="T9" fmla="*/ 2980 h 2980"/>
              <a:gd name="T10" fmla="*/ 2114 w 2988"/>
              <a:gd name="T11" fmla="*/ 0 h 2980"/>
              <a:gd name="T12" fmla="*/ 1494 w 2988"/>
              <a:gd name="T13" fmla="*/ 620 h 2980"/>
              <a:gd name="T14" fmla="*/ 1494 w 2988"/>
              <a:gd name="T15" fmla="*/ 740 h 2980"/>
              <a:gd name="T16" fmla="*/ 2114 w 2988"/>
              <a:gd name="T17" fmla="*/ 740 h 2980"/>
              <a:gd name="T18" fmla="*/ 2484 w 2988"/>
              <a:gd name="T19" fmla="*/ 370 h 2980"/>
              <a:gd name="T20" fmla="*/ 2114 w 2988"/>
              <a:gd name="T21" fmla="*/ 0 h 2980"/>
              <a:gd name="T22" fmla="*/ 874 w 2988"/>
              <a:gd name="T23" fmla="*/ 0 h 2980"/>
              <a:gd name="T24" fmla="*/ 504 w 2988"/>
              <a:gd name="T25" fmla="*/ 370 h 2980"/>
              <a:gd name="T26" fmla="*/ 874 w 2988"/>
              <a:gd name="T27" fmla="*/ 740 h 2980"/>
              <a:gd name="T28" fmla="*/ 1494 w 2988"/>
              <a:gd name="T29" fmla="*/ 740 h 2980"/>
              <a:gd name="T30" fmla="*/ 1494 w 2988"/>
              <a:gd name="T31" fmla="*/ 620 h 2980"/>
              <a:gd name="T32" fmla="*/ 874 w 2988"/>
              <a:gd name="T33" fmla="*/ 0 h 2980"/>
              <a:gd name="T34" fmla="*/ 1494 w 2988"/>
              <a:gd name="T35" fmla="*/ 740 h 2980"/>
              <a:gd name="T36" fmla="*/ 1494 w 2988"/>
              <a:gd name="T37" fmla="*/ 2980 h 29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988" h="2980">
                <a:moveTo>
                  <a:pt x="0" y="2980"/>
                </a:moveTo>
                <a:cubicBezTo>
                  <a:pt x="2988" y="2980"/>
                  <a:pt x="2988" y="2980"/>
                  <a:pt x="2988" y="2980"/>
                </a:cubicBezTo>
                <a:cubicBezTo>
                  <a:pt x="2988" y="740"/>
                  <a:pt x="2988" y="740"/>
                  <a:pt x="2988" y="740"/>
                </a:cubicBezTo>
                <a:cubicBezTo>
                  <a:pt x="0" y="740"/>
                  <a:pt x="0" y="740"/>
                  <a:pt x="0" y="740"/>
                </a:cubicBezTo>
                <a:lnTo>
                  <a:pt x="0" y="2980"/>
                </a:lnTo>
                <a:close/>
                <a:moveTo>
                  <a:pt x="2114" y="0"/>
                </a:moveTo>
                <a:cubicBezTo>
                  <a:pt x="1772" y="0"/>
                  <a:pt x="1494" y="278"/>
                  <a:pt x="1494" y="620"/>
                </a:cubicBezTo>
                <a:cubicBezTo>
                  <a:pt x="1494" y="740"/>
                  <a:pt x="1494" y="740"/>
                  <a:pt x="1494" y="740"/>
                </a:cubicBezTo>
                <a:cubicBezTo>
                  <a:pt x="2114" y="740"/>
                  <a:pt x="2114" y="740"/>
                  <a:pt x="2114" y="740"/>
                </a:cubicBezTo>
                <a:cubicBezTo>
                  <a:pt x="2318" y="740"/>
                  <a:pt x="2484" y="574"/>
                  <a:pt x="2484" y="370"/>
                </a:cubicBezTo>
                <a:cubicBezTo>
                  <a:pt x="2484" y="166"/>
                  <a:pt x="2318" y="0"/>
                  <a:pt x="2114" y="0"/>
                </a:cubicBezTo>
                <a:close/>
                <a:moveTo>
                  <a:pt x="874" y="0"/>
                </a:moveTo>
                <a:cubicBezTo>
                  <a:pt x="670" y="0"/>
                  <a:pt x="504" y="166"/>
                  <a:pt x="504" y="370"/>
                </a:cubicBezTo>
                <a:cubicBezTo>
                  <a:pt x="504" y="574"/>
                  <a:pt x="670" y="740"/>
                  <a:pt x="874" y="740"/>
                </a:cubicBezTo>
                <a:cubicBezTo>
                  <a:pt x="1494" y="740"/>
                  <a:pt x="1494" y="740"/>
                  <a:pt x="1494" y="740"/>
                </a:cubicBezTo>
                <a:cubicBezTo>
                  <a:pt x="1494" y="620"/>
                  <a:pt x="1494" y="620"/>
                  <a:pt x="1494" y="620"/>
                </a:cubicBezTo>
                <a:cubicBezTo>
                  <a:pt x="1494" y="278"/>
                  <a:pt x="1216" y="0"/>
                  <a:pt x="874" y="0"/>
                </a:cubicBezTo>
                <a:close/>
                <a:moveTo>
                  <a:pt x="1494" y="740"/>
                </a:moveTo>
                <a:cubicBezTo>
                  <a:pt x="1494" y="2980"/>
                  <a:pt x="1494" y="2980"/>
                  <a:pt x="1494" y="2980"/>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0" name="flashlight" title="Icon of a flashlight">
            <a:extLst>
              <a:ext uri="{FF2B5EF4-FFF2-40B4-BE49-F238E27FC236}">
                <a16:creationId xmlns:a16="http://schemas.microsoft.com/office/drawing/2014/main" id="{8160888D-08B7-4CA4-9BC2-04554CE9DEEF}"/>
              </a:ext>
            </a:extLst>
          </p:cNvPr>
          <p:cNvSpPr>
            <a:spLocks noChangeAspect="1" noEditPoints="1"/>
          </p:cNvSpPr>
          <p:nvPr/>
        </p:nvSpPr>
        <p:spPr bwMode="auto">
          <a:xfrm>
            <a:off x="3589012" y="2120135"/>
            <a:ext cx="457200" cy="255696"/>
          </a:xfrm>
          <a:custGeom>
            <a:avLst/>
            <a:gdLst>
              <a:gd name="T0" fmla="*/ 225 w 338"/>
              <a:gd name="T1" fmla="*/ 141 h 188"/>
              <a:gd name="T2" fmla="*/ 0 w 338"/>
              <a:gd name="T3" fmla="*/ 141 h 188"/>
              <a:gd name="T4" fmla="*/ 0 w 338"/>
              <a:gd name="T5" fmla="*/ 44 h 188"/>
              <a:gd name="T6" fmla="*/ 225 w 338"/>
              <a:gd name="T7" fmla="*/ 44 h 188"/>
              <a:gd name="T8" fmla="*/ 225 w 338"/>
              <a:gd name="T9" fmla="*/ 141 h 188"/>
              <a:gd name="T10" fmla="*/ 225 w 338"/>
              <a:gd name="T11" fmla="*/ 141 h 188"/>
              <a:gd name="T12" fmla="*/ 268 w 338"/>
              <a:gd name="T13" fmla="*/ 188 h 188"/>
              <a:gd name="T14" fmla="*/ 338 w 338"/>
              <a:gd name="T15" fmla="*/ 188 h 188"/>
              <a:gd name="T16" fmla="*/ 338 w 338"/>
              <a:gd name="T17" fmla="*/ 0 h 188"/>
              <a:gd name="T18" fmla="*/ 268 w 338"/>
              <a:gd name="T19" fmla="*/ 0 h 188"/>
              <a:gd name="T20" fmla="*/ 225 w 338"/>
              <a:gd name="T21" fmla="*/ 44 h 188"/>
              <a:gd name="T22" fmla="*/ 291 w 338"/>
              <a:gd name="T23" fmla="*/ 0 h 188"/>
              <a:gd name="T24" fmla="*/ 291 w 338"/>
              <a:gd name="T25" fmla="*/ 188 h 188"/>
              <a:gd name="T26" fmla="*/ 178 w 338"/>
              <a:gd name="T27" fmla="*/ 97 h 188"/>
              <a:gd name="T28" fmla="*/ 183 w 338"/>
              <a:gd name="T29" fmla="*/ 92 h 188"/>
              <a:gd name="T30" fmla="*/ 178 w 338"/>
              <a:gd name="T31" fmla="*/ 87 h 188"/>
              <a:gd name="T32" fmla="*/ 174 w 338"/>
              <a:gd name="T33" fmla="*/ 92 h 188"/>
              <a:gd name="T34" fmla="*/ 178 w 338"/>
              <a:gd name="T35" fmla="*/ 97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38" h="188">
                <a:moveTo>
                  <a:pt x="225" y="141"/>
                </a:moveTo>
                <a:cubicBezTo>
                  <a:pt x="0" y="141"/>
                  <a:pt x="0" y="141"/>
                  <a:pt x="0" y="141"/>
                </a:cubicBezTo>
                <a:cubicBezTo>
                  <a:pt x="0" y="44"/>
                  <a:pt x="0" y="44"/>
                  <a:pt x="0" y="44"/>
                </a:cubicBezTo>
                <a:cubicBezTo>
                  <a:pt x="225" y="44"/>
                  <a:pt x="225" y="44"/>
                  <a:pt x="225" y="44"/>
                </a:cubicBezTo>
                <a:lnTo>
                  <a:pt x="225" y="141"/>
                </a:lnTo>
                <a:close/>
                <a:moveTo>
                  <a:pt x="225" y="141"/>
                </a:moveTo>
                <a:cubicBezTo>
                  <a:pt x="268" y="188"/>
                  <a:pt x="268" y="188"/>
                  <a:pt x="268" y="188"/>
                </a:cubicBezTo>
                <a:cubicBezTo>
                  <a:pt x="338" y="188"/>
                  <a:pt x="338" y="188"/>
                  <a:pt x="338" y="188"/>
                </a:cubicBezTo>
                <a:cubicBezTo>
                  <a:pt x="338" y="0"/>
                  <a:pt x="338" y="0"/>
                  <a:pt x="338" y="0"/>
                </a:cubicBezTo>
                <a:cubicBezTo>
                  <a:pt x="268" y="0"/>
                  <a:pt x="268" y="0"/>
                  <a:pt x="268" y="0"/>
                </a:cubicBezTo>
                <a:cubicBezTo>
                  <a:pt x="225" y="44"/>
                  <a:pt x="225" y="44"/>
                  <a:pt x="225" y="44"/>
                </a:cubicBezTo>
                <a:moveTo>
                  <a:pt x="291" y="0"/>
                </a:moveTo>
                <a:cubicBezTo>
                  <a:pt x="291" y="188"/>
                  <a:pt x="291" y="188"/>
                  <a:pt x="291" y="188"/>
                </a:cubicBezTo>
                <a:moveTo>
                  <a:pt x="178" y="97"/>
                </a:moveTo>
                <a:cubicBezTo>
                  <a:pt x="181" y="97"/>
                  <a:pt x="183" y="95"/>
                  <a:pt x="183" y="92"/>
                </a:cubicBezTo>
                <a:cubicBezTo>
                  <a:pt x="183" y="90"/>
                  <a:pt x="181" y="87"/>
                  <a:pt x="178" y="87"/>
                </a:cubicBezTo>
                <a:cubicBezTo>
                  <a:pt x="176" y="87"/>
                  <a:pt x="174" y="90"/>
                  <a:pt x="174" y="92"/>
                </a:cubicBezTo>
                <a:cubicBezTo>
                  <a:pt x="174" y="95"/>
                  <a:pt x="176" y="97"/>
                  <a:pt x="178" y="97"/>
                </a:cubicBezTo>
                <a:close/>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1" name="FeatureRequest_EBE9" title="Icon of a ballot box">
            <a:extLst>
              <a:ext uri="{FF2B5EF4-FFF2-40B4-BE49-F238E27FC236}">
                <a16:creationId xmlns:a16="http://schemas.microsoft.com/office/drawing/2014/main" id="{80AD26D1-1EBB-4805-9AA3-B584AB26C7FF}"/>
              </a:ext>
            </a:extLst>
          </p:cNvPr>
          <p:cNvSpPr>
            <a:spLocks noChangeAspect="1" noEditPoints="1"/>
          </p:cNvSpPr>
          <p:nvPr/>
        </p:nvSpPr>
        <p:spPr bwMode="auto">
          <a:xfrm>
            <a:off x="7501624" y="2979505"/>
            <a:ext cx="322461" cy="365760"/>
          </a:xfrm>
          <a:custGeom>
            <a:avLst/>
            <a:gdLst>
              <a:gd name="T0" fmla="*/ 3252 w 3597"/>
              <a:gd name="T1" fmla="*/ 1175 h 4080"/>
              <a:gd name="T2" fmla="*/ 3597 w 3597"/>
              <a:gd name="T3" fmla="*/ 2558 h 4080"/>
              <a:gd name="T4" fmla="*/ 3597 w 3597"/>
              <a:gd name="T5" fmla="*/ 4080 h 4080"/>
              <a:gd name="T6" fmla="*/ 0 w 3597"/>
              <a:gd name="T7" fmla="*/ 4080 h 4080"/>
              <a:gd name="T8" fmla="*/ 0 w 3597"/>
              <a:gd name="T9" fmla="*/ 2558 h 4080"/>
              <a:gd name="T10" fmla="*/ 381 w 3597"/>
              <a:gd name="T11" fmla="*/ 1037 h 4080"/>
              <a:gd name="T12" fmla="*/ 1314 w 3597"/>
              <a:gd name="T13" fmla="*/ 1037 h 4080"/>
              <a:gd name="T14" fmla="*/ 0 w 3597"/>
              <a:gd name="T15" fmla="*/ 2697 h 4080"/>
              <a:gd name="T16" fmla="*/ 3597 w 3597"/>
              <a:gd name="T17" fmla="*/ 2697 h 4080"/>
              <a:gd name="T18" fmla="*/ 2352 w 3597"/>
              <a:gd name="T19" fmla="*/ 0 h 4080"/>
              <a:gd name="T20" fmla="*/ 969 w 3597"/>
              <a:gd name="T21" fmla="*/ 1388 h 4080"/>
              <a:gd name="T22" fmla="*/ 1453 w 3597"/>
              <a:gd name="T23" fmla="*/ 1867 h 4080"/>
              <a:gd name="T24" fmla="*/ 2560 w 3597"/>
              <a:gd name="T25" fmla="*/ 1867 h 4080"/>
              <a:gd name="T26" fmla="*/ 3390 w 3597"/>
              <a:gd name="T27" fmla="*/ 1037 h 4080"/>
              <a:gd name="T28" fmla="*/ 2352 w 3597"/>
              <a:gd name="T29" fmla="*/ 0 h 4080"/>
              <a:gd name="T30" fmla="*/ 2957 w 3597"/>
              <a:gd name="T31" fmla="*/ 1867 h 4080"/>
              <a:gd name="T32" fmla="*/ 640 w 3597"/>
              <a:gd name="T33" fmla="*/ 1867 h 40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597" h="4080">
                <a:moveTo>
                  <a:pt x="3252" y="1175"/>
                </a:moveTo>
                <a:lnTo>
                  <a:pt x="3597" y="2558"/>
                </a:lnTo>
                <a:lnTo>
                  <a:pt x="3597" y="4080"/>
                </a:lnTo>
                <a:lnTo>
                  <a:pt x="0" y="4080"/>
                </a:lnTo>
                <a:lnTo>
                  <a:pt x="0" y="2558"/>
                </a:lnTo>
                <a:lnTo>
                  <a:pt x="381" y="1037"/>
                </a:lnTo>
                <a:lnTo>
                  <a:pt x="1314" y="1037"/>
                </a:lnTo>
                <a:moveTo>
                  <a:pt x="0" y="2697"/>
                </a:moveTo>
                <a:lnTo>
                  <a:pt x="3597" y="2697"/>
                </a:lnTo>
                <a:moveTo>
                  <a:pt x="2352" y="0"/>
                </a:moveTo>
                <a:lnTo>
                  <a:pt x="969" y="1388"/>
                </a:lnTo>
                <a:lnTo>
                  <a:pt x="1453" y="1867"/>
                </a:lnTo>
                <a:lnTo>
                  <a:pt x="2560" y="1867"/>
                </a:lnTo>
                <a:lnTo>
                  <a:pt x="3390" y="1037"/>
                </a:lnTo>
                <a:lnTo>
                  <a:pt x="2352" y="0"/>
                </a:lnTo>
                <a:moveTo>
                  <a:pt x="2957" y="1867"/>
                </a:moveTo>
                <a:lnTo>
                  <a:pt x="640" y="1867"/>
                </a:lnTo>
              </a:path>
            </a:pathLst>
          </a:custGeom>
          <a:noFill/>
          <a:ln w="1587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2" name="Dictionary_E82D" title="Icon of a book">
            <a:extLst>
              <a:ext uri="{FF2B5EF4-FFF2-40B4-BE49-F238E27FC236}">
                <a16:creationId xmlns:a16="http://schemas.microsoft.com/office/drawing/2014/main" id="{917192B2-14AC-4C38-83F6-95F3230E7C55}"/>
              </a:ext>
            </a:extLst>
          </p:cNvPr>
          <p:cNvSpPr>
            <a:spLocks noChangeAspect="1" noEditPoints="1"/>
          </p:cNvSpPr>
          <p:nvPr/>
        </p:nvSpPr>
        <p:spPr bwMode="auto">
          <a:xfrm>
            <a:off x="1751042" y="3893905"/>
            <a:ext cx="292661" cy="365760"/>
          </a:xfrm>
          <a:custGeom>
            <a:avLst/>
            <a:gdLst>
              <a:gd name="T0" fmla="*/ 0 w 3004"/>
              <a:gd name="T1" fmla="*/ 3379 h 3754"/>
              <a:gd name="T2" fmla="*/ 0 w 3004"/>
              <a:gd name="T3" fmla="*/ 375 h 3754"/>
              <a:gd name="T4" fmla="*/ 376 w 3004"/>
              <a:gd name="T5" fmla="*/ 0 h 3754"/>
              <a:gd name="T6" fmla="*/ 3004 w 3004"/>
              <a:gd name="T7" fmla="*/ 0 h 3754"/>
              <a:gd name="T8" fmla="*/ 3004 w 3004"/>
              <a:gd name="T9" fmla="*/ 3754 h 3754"/>
              <a:gd name="T10" fmla="*/ 376 w 3004"/>
              <a:gd name="T11" fmla="*/ 3754 h 3754"/>
              <a:gd name="T12" fmla="*/ 0 w 3004"/>
              <a:gd name="T13" fmla="*/ 3379 h 3754"/>
              <a:gd name="T14" fmla="*/ 376 w 3004"/>
              <a:gd name="T15" fmla="*/ 3003 h 3754"/>
              <a:gd name="T16" fmla="*/ 3004 w 3004"/>
              <a:gd name="T17" fmla="*/ 3003 h 3754"/>
              <a:gd name="T18" fmla="*/ 751 w 3004"/>
              <a:gd name="T19" fmla="*/ 1251 h 3754"/>
              <a:gd name="T20" fmla="*/ 2253 w 3004"/>
              <a:gd name="T21" fmla="*/ 1251 h 3754"/>
              <a:gd name="T22" fmla="*/ 2253 w 3004"/>
              <a:gd name="T23" fmla="*/ 751 h 3754"/>
              <a:gd name="T24" fmla="*/ 751 w 3004"/>
              <a:gd name="T25" fmla="*/ 751 h 3754"/>
              <a:gd name="T26" fmla="*/ 751 w 3004"/>
              <a:gd name="T27" fmla="*/ 1251 h 37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004" h="3754">
                <a:moveTo>
                  <a:pt x="0" y="3379"/>
                </a:moveTo>
                <a:cubicBezTo>
                  <a:pt x="0" y="375"/>
                  <a:pt x="0" y="375"/>
                  <a:pt x="0" y="375"/>
                </a:cubicBezTo>
                <a:cubicBezTo>
                  <a:pt x="0" y="186"/>
                  <a:pt x="187" y="0"/>
                  <a:pt x="376" y="0"/>
                </a:cubicBezTo>
                <a:cubicBezTo>
                  <a:pt x="3004" y="0"/>
                  <a:pt x="3004" y="0"/>
                  <a:pt x="3004" y="0"/>
                </a:cubicBezTo>
                <a:cubicBezTo>
                  <a:pt x="3004" y="3754"/>
                  <a:pt x="3004" y="3754"/>
                  <a:pt x="3004" y="3754"/>
                </a:cubicBezTo>
                <a:cubicBezTo>
                  <a:pt x="376" y="3754"/>
                  <a:pt x="376" y="3754"/>
                  <a:pt x="376" y="3754"/>
                </a:cubicBezTo>
                <a:cubicBezTo>
                  <a:pt x="168" y="3754"/>
                  <a:pt x="0" y="3586"/>
                  <a:pt x="0" y="3379"/>
                </a:cubicBezTo>
                <a:cubicBezTo>
                  <a:pt x="0" y="3172"/>
                  <a:pt x="168" y="3003"/>
                  <a:pt x="376" y="3003"/>
                </a:cubicBezTo>
                <a:cubicBezTo>
                  <a:pt x="3004" y="3003"/>
                  <a:pt x="3004" y="3003"/>
                  <a:pt x="3004" y="3003"/>
                </a:cubicBezTo>
                <a:moveTo>
                  <a:pt x="751" y="1251"/>
                </a:moveTo>
                <a:cubicBezTo>
                  <a:pt x="2253" y="1251"/>
                  <a:pt x="2253" y="1251"/>
                  <a:pt x="2253" y="1251"/>
                </a:cubicBezTo>
                <a:cubicBezTo>
                  <a:pt x="2253" y="751"/>
                  <a:pt x="2253" y="751"/>
                  <a:pt x="2253" y="751"/>
                </a:cubicBezTo>
                <a:cubicBezTo>
                  <a:pt x="751" y="751"/>
                  <a:pt x="751" y="751"/>
                  <a:pt x="751" y="751"/>
                </a:cubicBezTo>
                <a:lnTo>
                  <a:pt x="751" y="1251"/>
                </a:lnTo>
                <a:close/>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3" name="DeveloperTools_EC7A" title="Icon of a wrench and a screwdriver">
            <a:extLst>
              <a:ext uri="{FF2B5EF4-FFF2-40B4-BE49-F238E27FC236}">
                <a16:creationId xmlns:a16="http://schemas.microsoft.com/office/drawing/2014/main" id="{CD32DABA-3BC1-44A3-B122-E98FCA8EEFBE}"/>
              </a:ext>
            </a:extLst>
          </p:cNvPr>
          <p:cNvSpPr>
            <a:spLocks noChangeAspect="1" noEditPoints="1"/>
          </p:cNvSpPr>
          <p:nvPr/>
        </p:nvSpPr>
        <p:spPr bwMode="auto">
          <a:xfrm>
            <a:off x="11387269" y="2065103"/>
            <a:ext cx="232131" cy="365760"/>
          </a:xfrm>
          <a:custGeom>
            <a:avLst/>
            <a:gdLst>
              <a:gd name="T0" fmla="*/ 765 w 2384"/>
              <a:gd name="T1" fmla="*/ 958 h 3756"/>
              <a:gd name="T2" fmla="*/ 765 w 2384"/>
              <a:gd name="T3" fmla="*/ 3500 h 3756"/>
              <a:gd name="T4" fmla="*/ 509 w 2384"/>
              <a:gd name="T5" fmla="*/ 3756 h 3756"/>
              <a:gd name="T6" fmla="*/ 509 w 2384"/>
              <a:gd name="T7" fmla="*/ 3756 h 3756"/>
              <a:gd name="T8" fmla="*/ 253 w 2384"/>
              <a:gd name="T9" fmla="*/ 3500 h 3756"/>
              <a:gd name="T10" fmla="*/ 253 w 2384"/>
              <a:gd name="T11" fmla="*/ 958 h 3756"/>
              <a:gd name="T12" fmla="*/ 0 w 2384"/>
              <a:gd name="T13" fmla="*/ 518 h 3756"/>
              <a:gd name="T14" fmla="*/ 509 w 2384"/>
              <a:gd name="T15" fmla="*/ 9 h 3756"/>
              <a:gd name="T16" fmla="*/ 1018 w 2384"/>
              <a:gd name="T17" fmla="*/ 518 h 3756"/>
              <a:gd name="T18" fmla="*/ 765 w 2384"/>
              <a:gd name="T19" fmla="*/ 958 h 3756"/>
              <a:gd name="T20" fmla="*/ 1503 w 2384"/>
              <a:gd name="T21" fmla="*/ 2012 h 3756"/>
              <a:gd name="T22" fmla="*/ 1503 w 2384"/>
              <a:gd name="T23" fmla="*/ 3500 h 3756"/>
              <a:gd name="T24" fmla="*/ 1759 w 2384"/>
              <a:gd name="T25" fmla="*/ 3756 h 3756"/>
              <a:gd name="T26" fmla="*/ 1759 w 2384"/>
              <a:gd name="T27" fmla="*/ 3756 h 3756"/>
              <a:gd name="T28" fmla="*/ 2015 w 2384"/>
              <a:gd name="T29" fmla="*/ 3500 h 3756"/>
              <a:gd name="T30" fmla="*/ 2015 w 2384"/>
              <a:gd name="T31" fmla="*/ 2012 h 3756"/>
              <a:gd name="T32" fmla="*/ 509 w 2384"/>
              <a:gd name="T33" fmla="*/ 0 h 3756"/>
              <a:gd name="T34" fmla="*/ 509 w 2384"/>
              <a:gd name="T35" fmla="*/ 509 h 3756"/>
              <a:gd name="T36" fmla="*/ 1134 w 2384"/>
              <a:gd name="T37" fmla="*/ 2012 h 3756"/>
              <a:gd name="T38" fmla="*/ 2384 w 2384"/>
              <a:gd name="T39" fmla="*/ 2012 h 3756"/>
              <a:gd name="T40" fmla="*/ 1759 w 2384"/>
              <a:gd name="T41" fmla="*/ 2012 h 3756"/>
              <a:gd name="T42" fmla="*/ 1759 w 2384"/>
              <a:gd name="T43" fmla="*/ 711 h 3756"/>
              <a:gd name="T44" fmla="*/ 2015 w 2384"/>
              <a:gd name="T45" fmla="*/ 9 h 3756"/>
              <a:gd name="T46" fmla="*/ 1503 w 2384"/>
              <a:gd name="T47" fmla="*/ 9 h 3756"/>
              <a:gd name="T48" fmla="*/ 1503 w 2384"/>
              <a:gd name="T49" fmla="*/ 510 h 3756"/>
              <a:gd name="T50" fmla="*/ 1759 w 2384"/>
              <a:gd name="T51" fmla="*/ 756 h 3756"/>
              <a:gd name="T52" fmla="*/ 2015 w 2384"/>
              <a:gd name="T53" fmla="*/ 510 h 3756"/>
              <a:gd name="T54" fmla="*/ 2015 w 2384"/>
              <a:gd name="T55" fmla="*/ 9 h 37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384" h="3756">
                <a:moveTo>
                  <a:pt x="765" y="958"/>
                </a:moveTo>
                <a:cubicBezTo>
                  <a:pt x="765" y="3500"/>
                  <a:pt x="765" y="3500"/>
                  <a:pt x="765" y="3500"/>
                </a:cubicBezTo>
                <a:cubicBezTo>
                  <a:pt x="765" y="3641"/>
                  <a:pt x="650" y="3756"/>
                  <a:pt x="509" y="3756"/>
                </a:cubicBezTo>
                <a:cubicBezTo>
                  <a:pt x="509" y="3756"/>
                  <a:pt x="509" y="3756"/>
                  <a:pt x="509" y="3756"/>
                </a:cubicBezTo>
                <a:cubicBezTo>
                  <a:pt x="368" y="3756"/>
                  <a:pt x="253" y="3641"/>
                  <a:pt x="253" y="3500"/>
                </a:cubicBezTo>
                <a:cubicBezTo>
                  <a:pt x="253" y="958"/>
                  <a:pt x="253" y="958"/>
                  <a:pt x="253" y="958"/>
                </a:cubicBezTo>
                <a:cubicBezTo>
                  <a:pt x="102" y="869"/>
                  <a:pt x="0" y="706"/>
                  <a:pt x="0" y="518"/>
                </a:cubicBezTo>
                <a:cubicBezTo>
                  <a:pt x="0" y="237"/>
                  <a:pt x="228" y="9"/>
                  <a:pt x="509" y="9"/>
                </a:cubicBezTo>
                <a:cubicBezTo>
                  <a:pt x="790" y="9"/>
                  <a:pt x="1018" y="237"/>
                  <a:pt x="1018" y="518"/>
                </a:cubicBezTo>
                <a:cubicBezTo>
                  <a:pt x="1018" y="706"/>
                  <a:pt x="916" y="869"/>
                  <a:pt x="765" y="958"/>
                </a:cubicBezTo>
                <a:close/>
                <a:moveTo>
                  <a:pt x="1503" y="2012"/>
                </a:moveTo>
                <a:cubicBezTo>
                  <a:pt x="1503" y="3500"/>
                  <a:pt x="1503" y="3500"/>
                  <a:pt x="1503" y="3500"/>
                </a:cubicBezTo>
                <a:cubicBezTo>
                  <a:pt x="1503" y="3641"/>
                  <a:pt x="1618" y="3756"/>
                  <a:pt x="1759" y="3756"/>
                </a:cubicBezTo>
                <a:cubicBezTo>
                  <a:pt x="1759" y="3756"/>
                  <a:pt x="1759" y="3756"/>
                  <a:pt x="1759" y="3756"/>
                </a:cubicBezTo>
                <a:cubicBezTo>
                  <a:pt x="1900" y="3756"/>
                  <a:pt x="2015" y="3641"/>
                  <a:pt x="2015" y="3500"/>
                </a:cubicBezTo>
                <a:cubicBezTo>
                  <a:pt x="2015" y="2012"/>
                  <a:pt x="2015" y="2012"/>
                  <a:pt x="2015" y="2012"/>
                </a:cubicBezTo>
                <a:moveTo>
                  <a:pt x="509" y="0"/>
                </a:moveTo>
                <a:cubicBezTo>
                  <a:pt x="509" y="509"/>
                  <a:pt x="509" y="509"/>
                  <a:pt x="509" y="509"/>
                </a:cubicBezTo>
                <a:moveTo>
                  <a:pt x="1134" y="2012"/>
                </a:moveTo>
                <a:cubicBezTo>
                  <a:pt x="2384" y="2012"/>
                  <a:pt x="2384" y="2012"/>
                  <a:pt x="2384" y="2012"/>
                </a:cubicBezTo>
                <a:moveTo>
                  <a:pt x="1759" y="2012"/>
                </a:moveTo>
                <a:cubicBezTo>
                  <a:pt x="1759" y="711"/>
                  <a:pt x="1759" y="711"/>
                  <a:pt x="1759" y="711"/>
                </a:cubicBezTo>
                <a:moveTo>
                  <a:pt x="2015" y="9"/>
                </a:moveTo>
                <a:cubicBezTo>
                  <a:pt x="1503" y="9"/>
                  <a:pt x="1503" y="9"/>
                  <a:pt x="1503" y="9"/>
                </a:cubicBezTo>
                <a:cubicBezTo>
                  <a:pt x="1503" y="510"/>
                  <a:pt x="1503" y="510"/>
                  <a:pt x="1503" y="510"/>
                </a:cubicBezTo>
                <a:cubicBezTo>
                  <a:pt x="1759" y="756"/>
                  <a:pt x="1759" y="756"/>
                  <a:pt x="1759" y="756"/>
                </a:cubicBezTo>
                <a:cubicBezTo>
                  <a:pt x="2015" y="510"/>
                  <a:pt x="2015" y="510"/>
                  <a:pt x="2015" y="510"/>
                </a:cubicBezTo>
                <a:lnTo>
                  <a:pt x="2015" y="9"/>
                </a:lnTo>
                <a:close/>
              </a:path>
            </a:pathLst>
          </a:custGeom>
          <a:noFill/>
          <a:ln w="1587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4" name="cone" title="Icon of a traffic cone">
            <a:extLst>
              <a:ext uri="{FF2B5EF4-FFF2-40B4-BE49-F238E27FC236}">
                <a16:creationId xmlns:a16="http://schemas.microsoft.com/office/drawing/2014/main" id="{3092EDFF-81E3-4E3F-AE44-98B4F57E3DC8}"/>
              </a:ext>
            </a:extLst>
          </p:cNvPr>
          <p:cNvSpPr>
            <a:spLocks noChangeAspect="1" noEditPoints="1"/>
          </p:cNvSpPr>
          <p:nvPr/>
        </p:nvSpPr>
        <p:spPr bwMode="auto">
          <a:xfrm>
            <a:off x="4593205" y="5722704"/>
            <a:ext cx="369055" cy="365760"/>
          </a:xfrm>
          <a:custGeom>
            <a:avLst/>
            <a:gdLst>
              <a:gd name="T0" fmla="*/ 192 w 448"/>
              <a:gd name="T1" fmla="*/ 0 h 444"/>
              <a:gd name="T2" fmla="*/ 253 w 448"/>
              <a:gd name="T3" fmla="*/ 0 h 444"/>
              <a:gd name="T4" fmla="*/ 370 w 448"/>
              <a:gd name="T5" fmla="*/ 444 h 444"/>
              <a:gd name="T6" fmla="*/ 78 w 448"/>
              <a:gd name="T7" fmla="*/ 444 h 444"/>
              <a:gd name="T8" fmla="*/ 192 w 448"/>
              <a:gd name="T9" fmla="*/ 0 h 444"/>
              <a:gd name="T10" fmla="*/ 78 w 448"/>
              <a:gd name="T11" fmla="*/ 444 h 444"/>
              <a:gd name="T12" fmla="*/ 0 w 448"/>
              <a:gd name="T13" fmla="*/ 444 h 444"/>
              <a:gd name="T14" fmla="*/ 448 w 448"/>
              <a:gd name="T15" fmla="*/ 444 h 444"/>
              <a:gd name="T16" fmla="*/ 370 w 448"/>
              <a:gd name="T17" fmla="*/ 444 h 444"/>
              <a:gd name="T18" fmla="*/ 260 w 448"/>
              <a:gd name="T19" fmla="*/ 218 h 444"/>
              <a:gd name="T20" fmla="*/ 135 w 448"/>
              <a:gd name="T21" fmla="*/ 218 h 444"/>
              <a:gd name="T22" fmla="*/ 110 w 448"/>
              <a:gd name="T23" fmla="*/ 314 h 444"/>
              <a:gd name="T24" fmla="*/ 285 w 448"/>
              <a:gd name="T25" fmla="*/ 314 h 4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8" h="444">
                <a:moveTo>
                  <a:pt x="192" y="0"/>
                </a:moveTo>
                <a:lnTo>
                  <a:pt x="253" y="0"/>
                </a:lnTo>
                <a:lnTo>
                  <a:pt x="370" y="444"/>
                </a:lnTo>
                <a:lnTo>
                  <a:pt x="78" y="444"/>
                </a:lnTo>
                <a:lnTo>
                  <a:pt x="192" y="0"/>
                </a:lnTo>
                <a:moveTo>
                  <a:pt x="78" y="444"/>
                </a:moveTo>
                <a:lnTo>
                  <a:pt x="0" y="444"/>
                </a:lnTo>
                <a:moveTo>
                  <a:pt x="448" y="444"/>
                </a:moveTo>
                <a:lnTo>
                  <a:pt x="370" y="444"/>
                </a:lnTo>
                <a:moveTo>
                  <a:pt x="260" y="218"/>
                </a:moveTo>
                <a:lnTo>
                  <a:pt x="135" y="218"/>
                </a:lnTo>
                <a:lnTo>
                  <a:pt x="110" y="314"/>
                </a:lnTo>
                <a:lnTo>
                  <a:pt x="285" y="314"/>
                </a:ln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5" name="clock_10" title="Icon of an hourglass">
            <a:extLst>
              <a:ext uri="{FF2B5EF4-FFF2-40B4-BE49-F238E27FC236}">
                <a16:creationId xmlns:a16="http://schemas.microsoft.com/office/drawing/2014/main" id="{09FBAC6B-147D-4D68-9AE3-D6E2DD40E957}"/>
              </a:ext>
            </a:extLst>
          </p:cNvPr>
          <p:cNvSpPr>
            <a:spLocks noChangeAspect="1" noEditPoints="1"/>
          </p:cNvSpPr>
          <p:nvPr/>
        </p:nvSpPr>
        <p:spPr bwMode="auto">
          <a:xfrm>
            <a:off x="1715129" y="2065103"/>
            <a:ext cx="364486" cy="365760"/>
          </a:xfrm>
          <a:custGeom>
            <a:avLst/>
            <a:gdLst>
              <a:gd name="T0" fmla="*/ 286 w 323"/>
              <a:gd name="T1" fmla="*/ 324 h 324"/>
              <a:gd name="T2" fmla="*/ 287 w 323"/>
              <a:gd name="T3" fmla="*/ 311 h 324"/>
              <a:gd name="T4" fmla="*/ 217 w 323"/>
              <a:gd name="T5" fmla="*/ 199 h 324"/>
              <a:gd name="T6" fmla="*/ 204 w 323"/>
              <a:gd name="T7" fmla="*/ 193 h 324"/>
              <a:gd name="T8" fmla="*/ 185 w 323"/>
              <a:gd name="T9" fmla="*/ 164 h 324"/>
              <a:gd name="T10" fmla="*/ 207 w 323"/>
              <a:gd name="T11" fmla="*/ 131 h 324"/>
              <a:gd name="T12" fmla="*/ 218 w 323"/>
              <a:gd name="T13" fmla="*/ 126 h 324"/>
              <a:gd name="T14" fmla="*/ 287 w 323"/>
              <a:gd name="T15" fmla="*/ 14 h 324"/>
              <a:gd name="T16" fmla="*/ 286 w 323"/>
              <a:gd name="T17" fmla="*/ 0 h 324"/>
              <a:gd name="T18" fmla="*/ 37 w 323"/>
              <a:gd name="T19" fmla="*/ 324 h 324"/>
              <a:gd name="T20" fmla="*/ 37 w 323"/>
              <a:gd name="T21" fmla="*/ 311 h 324"/>
              <a:gd name="T22" fmla="*/ 105 w 323"/>
              <a:gd name="T23" fmla="*/ 200 h 324"/>
              <a:gd name="T24" fmla="*/ 117 w 323"/>
              <a:gd name="T25" fmla="*/ 194 h 324"/>
              <a:gd name="T26" fmla="*/ 137 w 323"/>
              <a:gd name="T27" fmla="*/ 164 h 324"/>
              <a:gd name="T28" fmla="*/ 117 w 323"/>
              <a:gd name="T29" fmla="*/ 133 h 324"/>
              <a:gd name="T30" fmla="*/ 104 w 323"/>
              <a:gd name="T31" fmla="*/ 126 h 324"/>
              <a:gd name="T32" fmla="*/ 37 w 323"/>
              <a:gd name="T33" fmla="*/ 14 h 324"/>
              <a:gd name="T34" fmla="*/ 37 w 323"/>
              <a:gd name="T35" fmla="*/ 0 h 324"/>
              <a:gd name="T36" fmla="*/ 0 w 323"/>
              <a:gd name="T37" fmla="*/ 0 h 324"/>
              <a:gd name="T38" fmla="*/ 323 w 323"/>
              <a:gd name="T39" fmla="*/ 0 h 324"/>
              <a:gd name="T40" fmla="*/ 0 w 323"/>
              <a:gd name="T41" fmla="*/ 324 h 324"/>
              <a:gd name="T42" fmla="*/ 323 w 323"/>
              <a:gd name="T43" fmla="*/ 324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23" h="324">
                <a:moveTo>
                  <a:pt x="286" y="324"/>
                </a:moveTo>
                <a:cubicBezTo>
                  <a:pt x="287" y="320"/>
                  <a:pt x="287" y="316"/>
                  <a:pt x="287" y="311"/>
                </a:cubicBezTo>
                <a:cubicBezTo>
                  <a:pt x="287" y="262"/>
                  <a:pt x="258" y="219"/>
                  <a:pt x="217" y="199"/>
                </a:cubicBezTo>
                <a:cubicBezTo>
                  <a:pt x="204" y="193"/>
                  <a:pt x="204" y="193"/>
                  <a:pt x="204" y="193"/>
                </a:cubicBezTo>
                <a:cubicBezTo>
                  <a:pt x="193" y="188"/>
                  <a:pt x="185" y="176"/>
                  <a:pt x="185" y="164"/>
                </a:cubicBezTo>
                <a:cubicBezTo>
                  <a:pt x="185" y="149"/>
                  <a:pt x="195" y="136"/>
                  <a:pt x="207" y="131"/>
                </a:cubicBezTo>
                <a:cubicBezTo>
                  <a:pt x="218" y="126"/>
                  <a:pt x="218" y="126"/>
                  <a:pt x="218" y="126"/>
                </a:cubicBezTo>
                <a:cubicBezTo>
                  <a:pt x="259" y="105"/>
                  <a:pt x="287" y="63"/>
                  <a:pt x="287" y="14"/>
                </a:cubicBezTo>
                <a:cubicBezTo>
                  <a:pt x="287" y="10"/>
                  <a:pt x="286" y="4"/>
                  <a:pt x="286" y="0"/>
                </a:cubicBezTo>
                <a:moveTo>
                  <a:pt x="37" y="324"/>
                </a:moveTo>
                <a:cubicBezTo>
                  <a:pt x="37" y="320"/>
                  <a:pt x="37" y="316"/>
                  <a:pt x="37" y="311"/>
                </a:cubicBezTo>
                <a:cubicBezTo>
                  <a:pt x="37" y="263"/>
                  <a:pt x="64" y="220"/>
                  <a:pt x="105" y="200"/>
                </a:cubicBezTo>
                <a:cubicBezTo>
                  <a:pt x="117" y="194"/>
                  <a:pt x="117" y="194"/>
                  <a:pt x="117" y="194"/>
                </a:cubicBezTo>
                <a:cubicBezTo>
                  <a:pt x="129" y="189"/>
                  <a:pt x="137" y="177"/>
                  <a:pt x="137" y="164"/>
                </a:cubicBezTo>
                <a:cubicBezTo>
                  <a:pt x="137" y="149"/>
                  <a:pt x="129" y="139"/>
                  <a:pt x="117" y="133"/>
                </a:cubicBezTo>
                <a:cubicBezTo>
                  <a:pt x="104" y="126"/>
                  <a:pt x="104" y="126"/>
                  <a:pt x="104" y="126"/>
                </a:cubicBezTo>
                <a:cubicBezTo>
                  <a:pt x="63" y="105"/>
                  <a:pt x="37" y="64"/>
                  <a:pt x="37" y="14"/>
                </a:cubicBezTo>
                <a:cubicBezTo>
                  <a:pt x="37" y="10"/>
                  <a:pt x="37" y="5"/>
                  <a:pt x="37" y="0"/>
                </a:cubicBezTo>
                <a:moveTo>
                  <a:pt x="0" y="0"/>
                </a:moveTo>
                <a:cubicBezTo>
                  <a:pt x="323" y="0"/>
                  <a:pt x="323" y="0"/>
                  <a:pt x="323" y="0"/>
                </a:cubicBezTo>
                <a:moveTo>
                  <a:pt x="0" y="324"/>
                </a:moveTo>
                <a:cubicBezTo>
                  <a:pt x="323" y="324"/>
                  <a:pt x="323" y="324"/>
                  <a:pt x="323" y="324"/>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6" name="camera" title="Icon of a camera">
            <a:extLst>
              <a:ext uri="{FF2B5EF4-FFF2-40B4-BE49-F238E27FC236}">
                <a16:creationId xmlns:a16="http://schemas.microsoft.com/office/drawing/2014/main" id="{2335866E-3A53-4EA8-9615-1B677F9D51CF}"/>
              </a:ext>
            </a:extLst>
          </p:cNvPr>
          <p:cNvSpPr>
            <a:spLocks noChangeAspect="1" noEditPoints="1"/>
          </p:cNvSpPr>
          <p:nvPr/>
        </p:nvSpPr>
        <p:spPr bwMode="auto">
          <a:xfrm>
            <a:off x="8394374" y="2064712"/>
            <a:ext cx="457200" cy="366542"/>
          </a:xfrm>
          <a:custGeom>
            <a:avLst/>
            <a:gdLst>
              <a:gd name="T0" fmla="*/ 0 w 330"/>
              <a:gd name="T1" fmla="*/ 24 h 264"/>
              <a:gd name="T2" fmla="*/ 87 w 330"/>
              <a:gd name="T3" fmla="*/ 24 h 264"/>
              <a:gd name="T4" fmla="*/ 111 w 330"/>
              <a:gd name="T5" fmla="*/ 0 h 264"/>
              <a:gd name="T6" fmla="*/ 217 w 330"/>
              <a:gd name="T7" fmla="*/ 0 h 264"/>
              <a:gd name="T8" fmla="*/ 242 w 330"/>
              <a:gd name="T9" fmla="*/ 24 h 264"/>
              <a:gd name="T10" fmla="*/ 330 w 330"/>
              <a:gd name="T11" fmla="*/ 24 h 264"/>
              <a:gd name="T12" fmla="*/ 330 w 330"/>
              <a:gd name="T13" fmla="*/ 264 h 264"/>
              <a:gd name="T14" fmla="*/ 0 w 330"/>
              <a:gd name="T15" fmla="*/ 264 h 264"/>
              <a:gd name="T16" fmla="*/ 0 w 330"/>
              <a:gd name="T17" fmla="*/ 24 h 264"/>
              <a:gd name="T18" fmla="*/ 165 w 330"/>
              <a:gd name="T19" fmla="*/ 221 h 264"/>
              <a:gd name="T20" fmla="*/ 242 w 330"/>
              <a:gd name="T21" fmla="*/ 144 h 264"/>
              <a:gd name="T22" fmla="*/ 165 w 330"/>
              <a:gd name="T23" fmla="*/ 67 h 264"/>
              <a:gd name="T24" fmla="*/ 88 w 330"/>
              <a:gd name="T25" fmla="*/ 144 h 264"/>
              <a:gd name="T26" fmla="*/ 165 w 330"/>
              <a:gd name="T27" fmla="*/ 221 h 264"/>
              <a:gd name="T28" fmla="*/ 42 w 330"/>
              <a:gd name="T29" fmla="*/ 73 h 264"/>
              <a:gd name="T30" fmla="*/ 48 w 330"/>
              <a:gd name="T31" fmla="*/ 67 h 264"/>
              <a:gd name="T32" fmla="*/ 42 w 330"/>
              <a:gd name="T33" fmla="*/ 61 h 264"/>
              <a:gd name="T34" fmla="*/ 36 w 330"/>
              <a:gd name="T35" fmla="*/ 67 h 264"/>
              <a:gd name="T36" fmla="*/ 42 w 330"/>
              <a:gd name="T37" fmla="*/ 73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30" h="264">
                <a:moveTo>
                  <a:pt x="0" y="24"/>
                </a:moveTo>
                <a:cubicBezTo>
                  <a:pt x="87" y="24"/>
                  <a:pt x="87" y="24"/>
                  <a:pt x="87" y="24"/>
                </a:cubicBezTo>
                <a:cubicBezTo>
                  <a:pt x="111" y="0"/>
                  <a:pt x="111" y="0"/>
                  <a:pt x="111" y="0"/>
                </a:cubicBezTo>
                <a:cubicBezTo>
                  <a:pt x="217" y="0"/>
                  <a:pt x="217" y="0"/>
                  <a:pt x="217" y="0"/>
                </a:cubicBezTo>
                <a:cubicBezTo>
                  <a:pt x="242" y="24"/>
                  <a:pt x="242" y="24"/>
                  <a:pt x="242" y="24"/>
                </a:cubicBezTo>
                <a:cubicBezTo>
                  <a:pt x="330" y="24"/>
                  <a:pt x="330" y="24"/>
                  <a:pt x="330" y="24"/>
                </a:cubicBezTo>
                <a:cubicBezTo>
                  <a:pt x="330" y="264"/>
                  <a:pt x="330" y="264"/>
                  <a:pt x="330" y="264"/>
                </a:cubicBezTo>
                <a:cubicBezTo>
                  <a:pt x="0" y="264"/>
                  <a:pt x="0" y="264"/>
                  <a:pt x="0" y="264"/>
                </a:cubicBezTo>
                <a:lnTo>
                  <a:pt x="0" y="24"/>
                </a:lnTo>
                <a:close/>
                <a:moveTo>
                  <a:pt x="165" y="221"/>
                </a:moveTo>
                <a:cubicBezTo>
                  <a:pt x="208" y="221"/>
                  <a:pt x="242" y="187"/>
                  <a:pt x="242" y="144"/>
                </a:cubicBezTo>
                <a:cubicBezTo>
                  <a:pt x="242" y="101"/>
                  <a:pt x="208" y="67"/>
                  <a:pt x="165" y="67"/>
                </a:cubicBezTo>
                <a:cubicBezTo>
                  <a:pt x="123" y="67"/>
                  <a:pt x="88" y="101"/>
                  <a:pt x="88" y="144"/>
                </a:cubicBezTo>
                <a:cubicBezTo>
                  <a:pt x="88" y="187"/>
                  <a:pt x="123" y="221"/>
                  <a:pt x="165" y="221"/>
                </a:cubicBezTo>
                <a:close/>
                <a:moveTo>
                  <a:pt x="42" y="73"/>
                </a:moveTo>
                <a:cubicBezTo>
                  <a:pt x="45" y="73"/>
                  <a:pt x="48" y="70"/>
                  <a:pt x="48" y="67"/>
                </a:cubicBezTo>
                <a:cubicBezTo>
                  <a:pt x="48" y="64"/>
                  <a:pt x="45" y="61"/>
                  <a:pt x="42" y="61"/>
                </a:cubicBezTo>
                <a:cubicBezTo>
                  <a:pt x="38" y="61"/>
                  <a:pt x="36" y="64"/>
                  <a:pt x="36" y="67"/>
                </a:cubicBezTo>
                <a:cubicBezTo>
                  <a:pt x="36" y="70"/>
                  <a:pt x="38" y="73"/>
                  <a:pt x="42" y="73"/>
                </a:cubicBezTo>
                <a:close/>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7" name="Brush" title="Icon of a paintbrush">
            <a:extLst>
              <a:ext uri="{FF2B5EF4-FFF2-40B4-BE49-F238E27FC236}">
                <a16:creationId xmlns:a16="http://schemas.microsoft.com/office/drawing/2014/main" id="{426DD76A-4B93-45BB-B881-DE0895CF849E}"/>
              </a:ext>
            </a:extLst>
          </p:cNvPr>
          <p:cNvSpPr>
            <a:spLocks noChangeAspect="1" noEditPoints="1"/>
          </p:cNvSpPr>
          <p:nvPr/>
        </p:nvSpPr>
        <p:spPr bwMode="auto">
          <a:xfrm>
            <a:off x="4524789" y="3893905"/>
            <a:ext cx="505887" cy="365760"/>
          </a:xfrm>
          <a:custGeom>
            <a:avLst/>
            <a:gdLst>
              <a:gd name="T0" fmla="*/ 873 w 3144"/>
              <a:gd name="T1" fmla="*/ 1898 h 2272"/>
              <a:gd name="T2" fmla="*/ 1247 w 3144"/>
              <a:gd name="T3" fmla="*/ 1523 h 2272"/>
              <a:gd name="T4" fmla="*/ 1621 w 3144"/>
              <a:gd name="T5" fmla="*/ 1898 h 2272"/>
              <a:gd name="T6" fmla="*/ 1247 w 3144"/>
              <a:gd name="T7" fmla="*/ 2272 h 2272"/>
              <a:gd name="T8" fmla="*/ 499 w 3144"/>
              <a:gd name="T9" fmla="*/ 2272 h 2272"/>
              <a:gd name="T10" fmla="*/ 873 w 3144"/>
              <a:gd name="T11" fmla="*/ 1898 h 2272"/>
              <a:gd name="T12" fmla="*/ 1621 w 3144"/>
              <a:gd name="T13" fmla="*/ 1898 h 2272"/>
              <a:gd name="T14" fmla="*/ 3041 w 3144"/>
              <a:gd name="T15" fmla="*/ 478 h 2272"/>
              <a:gd name="T16" fmla="*/ 3041 w 3144"/>
              <a:gd name="T17" fmla="*/ 104 h 2272"/>
              <a:gd name="T18" fmla="*/ 2667 w 3144"/>
              <a:gd name="T19" fmla="*/ 104 h 2272"/>
              <a:gd name="T20" fmla="*/ 1247 w 3144"/>
              <a:gd name="T21" fmla="*/ 1523 h 2272"/>
              <a:gd name="T22" fmla="*/ 2066 w 3144"/>
              <a:gd name="T23" fmla="*/ 1453 h 2272"/>
              <a:gd name="T24" fmla="*/ 1691 w 3144"/>
              <a:gd name="T25" fmla="*/ 1079 h 2272"/>
              <a:gd name="T26" fmla="*/ 0 w 3144"/>
              <a:gd name="T27" fmla="*/ 2272 h 2272"/>
              <a:gd name="T28" fmla="*/ 499 w 3144"/>
              <a:gd name="T29" fmla="*/ 2272 h 2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144" h="2272">
                <a:moveTo>
                  <a:pt x="873" y="1898"/>
                </a:moveTo>
                <a:cubicBezTo>
                  <a:pt x="873" y="1691"/>
                  <a:pt x="1040" y="1523"/>
                  <a:pt x="1247" y="1523"/>
                </a:cubicBezTo>
                <a:cubicBezTo>
                  <a:pt x="1454" y="1523"/>
                  <a:pt x="1621" y="1691"/>
                  <a:pt x="1621" y="1898"/>
                </a:cubicBezTo>
                <a:cubicBezTo>
                  <a:pt x="1621" y="2104"/>
                  <a:pt x="1454" y="2272"/>
                  <a:pt x="1247" y="2272"/>
                </a:cubicBezTo>
                <a:cubicBezTo>
                  <a:pt x="499" y="2272"/>
                  <a:pt x="499" y="2272"/>
                  <a:pt x="499" y="2272"/>
                </a:cubicBezTo>
                <a:cubicBezTo>
                  <a:pt x="705" y="2272"/>
                  <a:pt x="873" y="2104"/>
                  <a:pt x="873" y="1898"/>
                </a:cubicBezTo>
                <a:moveTo>
                  <a:pt x="1621" y="1898"/>
                </a:moveTo>
                <a:cubicBezTo>
                  <a:pt x="3041" y="478"/>
                  <a:pt x="3041" y="478"/>
                  <a:pt x="3041" y="478"/>
                </a:cubicBezTo>
                <a:cubicBezTo>
                  <a:pt x="3144" y="375"/>
                  <a:pt x="3144" y="207"/>
                  <a:pt x="3041" y="104"/>
                </a:cubicBezTo>
                <a:cubicBezTo>
                  <a:pt x="2938" y="0"/>
                  <a:pt x="2770" y="0"/>
                  <a:pt x="2667" y="104"/>
                </a:cubicBezTo>
                <a:cubicBezTo>
                  <a:pt x="1247" y="1523"/>
                  <a:pt x="1247" y="1523"/>
                  <a:pt x="1247" y="1523"/>
                </a:cubicBezTo>
                <a:moveTo>
                  <a:pt x="2066" y="1453"/>
                </a:moveTo>
                <a:cubicBezTo>
                  <a:pt x="1979" y="1295"/>
                  <a:pt x="1850" y="1165"/>
                  <a:pt x="1691" y="1079"/>
                </a:cubicBezTo>
                <a:moveTo>
                  <a:pt x="0" y="2272"/>
                </a:moveTo>
                <a:cubicBezTo>
                  <a:pt x="499" y="2272"/>
                  <a:pt x="499" y="2272"/>
                  <a:pt x="499" y="2272"/>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8" name="Books" title="Icon of a stack of books">
            <a:extLst>
              <a:ext uri="{FF2B5EF4-FFF2-40B4-BE49-F238E27FC236}">
                <a16:creationId xmlns:a16="http://schemas.microsoft.com/office/drawing/2014/main" id="{20BC4860-CACB-4A7D-8F8E-48424AF2EBBD}"/>
              </a:ext>
            </a:extLst>
          </p:cNvPr>
          <p:cNvSpPr>
            <a:spLocks noChangeAspect="1" noEditPoints="1"/>
          </p:cNvSpPr>
          <p:nvPr/>
        </p:nvSpPr>
        <p:spPr bwMode="auto">
          <a:xfrm>
            <a:off x="705634" y="3893905"/>
            <a:ext cx="463236" cy="365760"/>
          </a:xfrm>
          <a:custGeom>
            <a:avLst/>
            <a:gdLst>
              <a:gd name="T0" fmla="*/ 3195 w 3452"/>
              <a:gd name="T1" fmla="*/ 1671 h 2724"/>
              <a:gd name="T2" fmla="*/ 309 w 3452"/>
              <a:gd name="T3" fmla="*/ 1671 h 2724"/>
              <a:gd name="T4" fmla="*/ 0 w 3452"/>
              <a:gd name="T5" fmla="*/ 1362 h 2724"/>
              <a:gd name="T6" fmla="*/ 309 w 3452"/>
              <a:gd name="T7" fmla="*/ 1053 h 2724"/>
              <a:gd name="T8" fmla="*/ 3195 w 3452"/>
              <a:gd name="T9" fmla="*/ 1053 h 2724"/>
              <a:gd name="T10" fmla="*/ 3018 w 3452"/>
              <a:gd name="T11" fmla="*/ 1053 h 2724"/>
              <a:gd name="T12" fmla="*/ 2937 w 3452"/>
              <a:gd name="T13" fmla="*/ 1362 h 2724"/>
              <a:gd name="T14" fmla="*/ 3018 w 3452"/>
              <a:gd name="T15" fmla="*/ 1671 h 2724"/>
              <a:gd name="T16" fmla="*/ 3452 w 3452"/>
              <a:gd name="T17" fmla="*/ 0 h 2724"/>
              <a:gd name="T18" fmla="*/ 566 w 3452"/>
              <a:gd name="T19" fmla="*/ 0 h 2724"/>
              <a:gd name="T20" fmla="*/ 257 w 3452"/>
              <a:gd name="T21" fmla="*/ 309 h 2724"/>
              <a:gd name="T22" fmla="*/ 566 w 3452"/>
              <a:gd name="T23" fmla="*/ 618 h 2724"/>
              <a:gd name="T24" fmla="*/ 3452 w 3452"/>
              <a:gd name="T25" fmla="*/ 618 h 2724"/>
              <a:gd name="T26" fmla="*/ 3275 w 3452"/>
              <a:gd name="T27" fmla="*/ 0 h 2724"/>
              <a:gd name="T28" fmla="*/ 3195 w 3452"/>
              <a:gd name="T29" fmla="*/ 309 h 2724"/>
              <a:gd name="T30" fmla="*/ 3275 w 3452"/>
              <a:gd name="T31" fmla="*/ 618 h 2724"/>
              <a:gd name="T32" fmla="*/ 192 w 3452"/>
              <a:gd name="T33" fmla="*/ 2724 h 2724"/>
              <a:gd name="T34" fmla="*/ 3078 w 3452"/>
              <a:gd name="T35" fmla="*/ 2724 h 2724"/>
              <a:gd name="T36" fmla="*/ 3387 w 3452"/>
              <a:gd name="T37" fmla="*/ 2415 h 2724"/>
              <a:gd name="T38" fmla="*/ 3078 w 3452"/>
              <a:gd name="T39" fmla="*/ 2106 h 2724"/>
              <a:gd name="T40" fmla="*/ 192 w 3452"/>
              <a:gd name="T41" fmla="*/ 2106 h 2724"/>
              <a:gd name="T42" fmla="*/ 369 w 3452"/>
              <a:gd name="T43" fmla="*/ 2724 h 2724"/>
              <a:gd name="T44" fmla="*/ 450 w 3452"/>
              <a:gd name="T45" fmla="*/ 2415 h 2724"/>
              <a:gd name="T46" fmla="*/ 369 w 3452"/>
              <a:gd name="T47" fmla="*/ 2106 h 27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452" h="2724">
                <a:moveTo>
                  <a:pt x="3195" y="1671"/>
                </a:moveTo>
                <a:cubicBezTo>
                  <a:pt x="309" y="1671"/>
                  <a:pt x="309" y="1671"/>
                  <a:pt x="309" y="1671"/>
                </a:cubicBezTo>
                <a:cubicBezTo>
                  <a:pt x="138" y="1671"/>
                  <a:pt x="0" y="1533"/>
                  <a:pt x="0" y="1362"/>
                </a:cubicBezTo>
                <a:cubicBezTo>
                  <a:pt x="0" y="1191"/>
                  <a:pt x="138" y="1053"/>
                  <a:pt x="309" y="1053"/>
                </a:cubicBezTo>
                <a:cubicBezTo>
                  <a:pt x="3195" y="1053"/>
                  <a:pt x="3195" y="1053"/>
                  <a:pt x="3195" y="1053"/>
                </a:cubicBezTo>
                <a:moveTo>
                  <a:pt x="3018" y="1053"/>
                </a:moveTo>
                <a:cubicBezTo>
                  <a:pt x="2968" y="1126"/>
                  <a:pt x="2937" y="1237"/>
                  <a:pt x="2937" y="1362"/>
                </a:cubicBezTo>
                <a:cubicBezTo>
                  <a:pt x="2937" y="1486"/>
                  <a:pt x="2968" y="1598"/>
                  <a:pt x="3018" y="1671"/>
                </a:cubicBezTo>
                <a:moveTo>
                  <a:pt x="3452" y="0"/>
                </a:moveTo>
                <a:cubicBezTo>
                  <a:pt x="566" y="0"/>
                  <a:pt x="566" y="0"/>
                  <a:pt x="566" y="0"/>
                </a:cubicBezTo>
                <a:cubicBezTo>
                  <a:pt x="396" y="0"/>
                  <a:pt x="257" y="139"/>
                  <a:pt x="257" y="309"/>
                </a:cubicBezTo>
                <a:cubicBezTo>
                  <a:pt x="257" y="480"/>
                  <a:pt x="396" y="618"/>
                  <a:pt x="566" y="618"/>
                </a:cubicBezTo>
                <a:cubicBezTo>
                  <a:pt x="3452" y="618"/>
                  <a:pt x="3452" y="618"/>
                  <a:pt x="3452" y="618"/>
                </a:cubicBezTo>
                <a:moveTo>
                  <a:pt x="3275" y="0"/>
                </a:moveTo>
                <a:cubicBezTo>
                  <a:pt x="3226" y="74"/>
                  <a:pt x="3195" y="185"/>
                  <a:pt x="3195" y="309"/>
                </a:cubicBezTo>
                <a:cubicBezTo>
                  <a:pt x="3195" y="434"/>
                  <a:pt x="3226" y="545"/>
                  <a:pt x="3275" y="618"/>
                </a:cubicBezTo>
                <a:moveTo>
                  <a:pt x="192" y="2724"/>
                </a:moveTo>
                <a:cubicBezTo>
                  <a:pt x="3078" y="2724"/>
                  <a:pt x="3078" y="2724"/>
                  <a:pt x="3078" y="2724"/>
                </a:cubicBezTo>
                <a:cubicBezTo>
                  <a:pt x="3249" y="2724"/>
                  <a:pt x="3387" y="2585"/>
                  <a:pt x="3387" y="2415"/>
                </a:cubicBezTo>
                <a:cubicBezTo>
                  <a:pt x="3387" y="2244"/>
                  <a:pt x="3249" y="2106"/>
                  <a:pt x="3078" y="2106"/>
                </a:cubicBezTo>
                <a:cubicBezTo>
                  <a:pt x="192" y="2106"/>
                  <a:pt x="192" y="2106"/>
                  <a:pt x="192" y="2106"/>
                </a:cubicBezTo>
                <a:moveTo>
                  <a:pt x="369" y="2724"/>
                </a:moveTo>
                <a:cubicBezTo>
                  <a:pt x="418" y="2650"/>
                  <a:pt x="450" y="2539"/>
                  <a:pt x="450" y="2415"/>
                </a:cubicBezTo>
                <a:cubicBezTo>
                  <a:pt x="450" y="2290"/>
                  <a:pt x="418" y="2179"/>
                  <a:pt x="369" y="2106"/>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9" name="book_2" title="Icon of a book and a pencil">
            <a:extLst>
              <a:ext uri="{FF2B5EF4-FFF2-40B4-BE49-F238E27FC236}">
                <a16:creationId xmlns:a16="http://schemas.microsoft.com/office/drawing/2014/main" id="{CA0A3BFB-8668-413F-BAD7-87B7676461DB}"/>
              </a:ext>
            </a:extLst>
          </p:cNvPr>
          <p:cNvSpPr>
            <a:spLocks noChangeAspect="1" noEditPoints="1"/>
          </p:cNvSpPr>
          <p:nvPr/>
        </p:nvSpPr>
        <p:spPr bwMode="auto">
          <a:xfrm>
            <a:off x="2657146" y="3893905"/>
            <a:ext cx="400692" cy="365760"/>
          </a:xfrm>
          <a:custGeom>
            <a:avLst/>
            <a:gdLst>
              <a:gd name="T0" fmla="*/ 223 w 330"/>
              <a:gd name="T1" fmla="*/ 0 h 301"/>
              <a:gd name="T2" fmla="*/ 223 w 330"/>
              <a:gd name="T3" fmla="*/ 284 h 301"/>
              <a:gd name="T4" fmla="*/ 31 w 330"/>
              <a:gd name="T5" fmla="*/ 284 h 301"/>
              <a:gd name="T6" fmla="*/ 0 w 330"/>
              <a:gd name="T7" fmla="*/ 233 h 301"/>
              <a:gd name="T8" fmla="*/ 0 w 330"/>
              <a:gd name="T9" fmla="*/ 31 h 301"/>
              <a:gd name="T10" fmla="*/ 43 w 330"/>
              <a:gd name="T11" fmla="*/ 0 h 301"/>
              <a:gd name="T12" fmla="*/ 223 w 330"/>
              <a:gd name="T13" fmla="*/ 0 h 301"/>
              <a:gd name="T14" fmla="*/ 223 w 330"/>
              <a:gd name="T15" fmla="*/ 228 h 301"/>
              <a:gd name="T16" fmla="*/ 48 w 330"/>
              <a:gd name="T17" fmla="*/ 227 h 301"/>
              <a:gd name="T18" fmla="*/ 2 w 330"/>
              <a:gd name="T19" fmla="*/ 252 h 301"/>
              <a:gd name="T20" fmla="*/ 316 w 330"/>
              <a:gd name="T21" fmla="*/ 301 h 301"/>
              <a:gd name="T22" fmla="*/ 316 w 330"/>
              <a:gd name="T23" fmla="*/ 301 h 301"/>
              <a:gd name="T24" fmla="*/ 330 w 330"/>
              <a:gd name="T25" fmla="*/ 278 h 301"/>
              <a:gd name="T26" fmla="*/ 330 w 330"/>
              <a:gd name="T27" fmla="*/ 19 h 301"/>
              <a:gd name="T28" fmla="*/ 316 w 330"/>
              <a:gd name="T29" fmla="*/ 0 h 301"/>
              <a:gd name="T30" fmla="*/ 302 w 330"/>
              <a:gd name="T31" fmla="*/ 19 h 301"/>
              <a:gd name="T32" fmla="*/ 302 w 330"/>
              <a:gd name="T33" fmla="*/ 278 h 301"/>
              <a:gd name="T34" fmla="*/ 316 w 330"/>
              <a:gd name="T35" fmla="*/ 301 h 301"/>
              <a:gd name="T36" fmla="*/ 330 w 330"/>
              <a:gd name="T37" fmla="*/ 41 h 301"/>
              <a:gd name="T38" fmla="*/ 302 w 330"/>
              <a:gd name="T39" fmla="*/ 43 h 301"/>
              <a:gd name="T40" fmla="*/ 330 w 330"/>
              <a:gd name="T41" fmla="*/ 265 h 301"/>
              <a:gd name="T42" fmla="*/ 302 w 330"/>
              <a:gd name="T43" fmla="*/ 265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30" h="301">
                <a:moveTo>
                  <a:pt x="223" y="0"/>
                </a:moveTo>
                <a:cubicBezTo>
                  <a:pt x="223" y="284"/>
                  <a:pt x="223" y="284"/>
                  <a:pt x="223" y="284"/>
                </a:cubicBezTo>
                <a:cubicBezTo>
                  <a:pt x="31" y="284"/>
                  <a:pt x="31" y="284"/>
                  <a:pt x="31" y="284"/>
                </a:cubicBezTo>
                <a:cubicBezTo>
                  <a:pt x="31" y="284"/>
                  <a:pt x="0" y="287"/>
                  <a:pt x="0" y="233"/>
                </a:cubicBezTo>
                <a:cubicBezTo>
                  <a:pt x="0" y="193"/>
                  <a:pt x="0" y="31"/>
                  <a:pt x="0" y="31"/>
                </a:cubicBezTo>
                <a:cubicBezTo>
                  <a:pt x="0" y="31"/>
                  <a:pt x="2" y="0"/>
                  <a:pt x="43" y="0"/>
                </a:cubicBezTo>
                <a:cubicBezTo>
                  <a:pt x="80" y="0"/>
                  <a:pt x="223" y="0"/>
                  <a:pt x="223" y="0"/>
                </a:cubicBezTo>
                <a:close/>
                <a:moveTo>
                  <a:pt x="223" y="228"/>
                </a:moveTo>
                <a:cubicBezTo>
                  <a:pt x="41" y="228"/>
                  <a:pt x="48" y="227"/>
                  <a:pt x="48" y="227"/>
                </a:cubicBezTo>
                <a:cubicBezTo>
                  <a:pt x="48" y="227"/>
                  <a:pt x="6" y="223"/>
                  <a:pt x="2" y="252"/>
                </a:cubicBezTo>
                <a:moveTo>
                  <a:pt x="316" y="301"/>
                </a:moveTo>
                <a:cubicBezTo>
                  <a:pt x="316" y="301"/>
                  <a:pt x="316" y="301"/>
                  <a:pt x="316" y="301"/>
                </a:cubicBezTo>
                <a:cubicBezTo>
                  <a:pt x="330" y="278"/>
                  <a:pt x="330" y="278"/>
                  <a:pt x="330" y="278"/>
                </a:cubicBezTo>
                <a:cubicBezTo>
                  <a:pt x="330" y="278"/>
                  <a:pt x="330" y="278"/>
                  <a:pt x="330" y="19"/>
                </a:cubicBezTo>
                <a:cubicBezTo>
                  <a:pt x="330" y="19"/>
                  <a:pt x="329" y="0"/>
                  <a:pt x="316" y="0"/>
                </a:cubicBezTo>
                <a:cubicBezTo>
                  <a:pt x="303" y="0"/>
                  <a:pt x="302" y="19"/>
                  <a:pt x="302" y="19"/>
                </a:cubicBezTo>
                <a:cubicBezTo>
                  <a:pt x="302" y="19"/>
                  <a:pt x="302" y="19"/>
                  <a:pt x="302" y="278"/>
                </a:cubicBezTo>
                <a:cubicBezTo>
                  <a:pt x="302" y="278"/>
                  <a:pt x="302" y="278"/>
                  <a:pt x="316" y="301"/>
                </a:cubicBezTo>
                <a:close/>
                <a:moveTo>
                  <a:pt x="330" y="41"/>
                </a:moveTo>
                <a:cubicBezTo>
                  <a:pt x="313" y="22"/>
                  <a:pt x="302" y="43"/>
                  <a:pt x="302" y="43"/>
                </a:cubicBezTo>
                <a:moveTo>
                  <a:pt x="330" y="265"/>
                </a:moveTo>
                <a:cubicBezTo>
                  <a:pt x="316" y="244"/>
                  <a:pt x="302" y="265"/>
                  <a:pt x="302" y="265"/>
                </a:cubicBezTo>
              </a:path>
            </a:pathLst>
          </a:custGeom>
          <a:noFill/>
          <a:ln w="1587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0" name="bicycle" title="Icon of a bicycle">
            <a:extLst>
              <a:ext uri="{FF2B5EF4-FFF2-40B4-BE49-F238E27FC236}">
                <a16:creationId xmlns:a16="http://schemas.microsoft.com/office/drawing/2014/main" id="{48176073-97EE-4DA6-838B-D886236C5AEC}"/>
              </a:ext>
            </a:extLst>
          </p:cNvPr>
          <p:cNvSpPr>
            <a:spLocks noChangeAspect="1" noEditPoints="1"/>
          </p:cNvSpPr>
          <p:nvPr/>
        </p:nvSpPr>
        <p:spPr bwMode="auto">
          <a:xfrm>
            <a:off x="8394374" y="4856812"/>
            <a:ext cx="457200" cy="268748"/>
          </a:xfrm>
          <a:custGeom>
            <a:avLst/>
            <a:gdLst>
              <a:gd name="T0" fmla="*/ 114 w 315"/>
              <a:gd name="T1" fmla="*/ 127 h 184"/>
              <a:gd name="T2" fmla="*/ 57 w 315"/>
              <a:gd name="T3" fmla="*/ 184 h 184"/>
              <a:gd name="T4" fmla="*/ 0 w 315"/>
              <a:gd name="T5" fmla="*/ 127 h 184"/>
              <a:gd name="T6" fmla="*/ 57 w 315"/>
              <a:gd name="T7" fmla="*/ 70 h 184"/>
              <a:gd name="T8" fmla="*/ 114 w 315"/>
              <a:gd name="T9" fmla="*/ 127 h 184"/>
              <a:gd name="T10" fmla="*/ 257 w 315"/>
              <a:gd name="T11" fmla="*/ 70 h 184"/>
              <a:gd name="T12" fmla="*/ 200 w 315"/>
              <a:gd name="T13" fmla="*/ 127 h 184"/>
              <a:gd name="T14" fmla="*/ 257 w 315"/>
              <a:gd name="T15" fmla="*/ 184 h 184"/>
              <a:gd name="T16" fmla="*/ 315 w 315"/>
              <a:gd name="T17" fmla="*/ 127 h 184"/>
              <a:gd name="T18" fmla="*/ 257 w 315"/>
              <a:gd name="T19" fmla="*/ 70 h 184"/>
              <a:gd name="T20" fmla="*/ 86 w 315"/>
              <a:gd name="T21" fmla="*/ 42 h 184"/>
              <a:gd name="T22" fmla="*/ 152 w 315"/>
              <a:gd name="T23" fmla="*/ 118 h 184"/>
              <a:gd name="T24" fmla="*/ 162 w 315"/>
              <a:gd name="T25" fmla="*/ 126 h 184"/>
              <a:gd name="T26" fmla="*/ 172 w 315"/>
              <a:gd name="T27" fmla="*/ 127 h 184"/>
              <a:gd name="T28" fmla="*/ 257 w 315"/>
              <a:gd name="T29" fmla="*/ 127 h 184"/>
              <a:gd name="T30" fmla="*/ 211 w 315"/>
              <a:gd name="T31" fmla="*/ 31 h 184"/>
              <a:gd name="T32" fmla="*/ 134 w 315"/>
              <a:gd name="T33" fmla="*/ 0 h 184"/>
              <a:gd name="T34" fmla="*/ 110 w 315"/>
              <a:gd name="T35" fmla="*/ 0 h 184"/>
              <a:gd name="T36" fmla="*/ 100 w 315"/>
              <a:gd name="T37" fmla="*/ 4 h 184"/>
              <a:gd name="T38" fmla="*/ 94 w 315"/>
              <a:gd name="T39" fmla="*/ 14 h 184"/>
              <a:gd name="T40" fmla="*/ 57 w 315"/>
              <a:gd name="T41" fmla="*/ 127 h 184"/>
              <a:gd name="T42" fmla="*/ 175 w 315"/>
              <a:gd name="T43" fmla="*/ 127 h 184"/>
              <a:gd name="T44" fmla="*/ 219 w 315"/>
              <a:gd name="T45" fmla="*/ 10 h 184"/>
              <a:gd name="T46" fmla="*/ 211 w 315"/>
              <a:gd name="T47" fmla="*/ 31 h 184"/>
              <a:gd name="T48" fmla="*/ 89 w 315"/>
              <a:gd name="T49" fmla="*/ 31 h 184"/>
              <a:gd name="T50" fmla="*/ 234 w 315"/>
              <a:gd name="T51" fmla="*/ 10 h 184"/>
              <a:gd name="T52" fmla="*/ 189 w 315"/>
              <a:gd name="T53" fmla="*/ 1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15" h="184">
                <a:moveTo>
                  <a:pt x="114" y="127"/>
                </a:moveTo>
                <a:cubicBezTo>
                  <a:pt x="114" y="159"/>
                  <a:pt x="89" y="184"/>
                  <a:pt x="57" y="184"/>
                </a:cubicBezTo>
                <a:cubicBezTo>
                  <a:pt x="25" y="184"/>
                  <a:pt x="0" y="159"/>
                  <a:pt x="0" y="127"/>
                </a:cubicBezTo>
                <a:cubicBezTo>
                  <a:pt x="0" y="95"/>
                  <a:pt x="25" y="70"/>
                  <a:pt x="57" y="70"/>
                </a:cubicBezTo>
                <a:cubicBezTo>
                  <a:pt x="89" y="70"/>
                  <a:pt x="114" y="95"/>
                  <a:pt x="114" y="127"/>
                </a:cubicBezTo>
                <a:close/>
                <a:moveTo>
                  <a:pt x="257" y="70"/>
                </a:moveTo>
                <a:cubicBezTo>
                  <a:pt x="226" y="70"/>
                  <a:pt x="200" y="95"/>
                  <a:pt x="200" y="127"/>
                </a:cubicBezTo>
                <a:cubicBezTo>
                  <a:pt x="200" y="159"/>
                  <a:pt x="226" y="184"/>
                  <a:pt x="257" y="184"/>
                </a:cubicBezTo>
                <a:cubicBezTo>
                  <a:pt x="289" y="184"/>
                  <a:pt x="315" y="159"/>
                  <a:pt x="315" y="127"/>
                </a:cubicBezTo>
                <a:cubicBezTo>
                  <a:pt x="315" y="95"/>
                  <a:pt x="289" y="70"/>
                  <a:pt x="257" y="70"/>
                </a:cubicBezTo>
                <a:close/>
                <a:moveTo>
                  <a:pt x="86" y="42"/>
                </a:moveTo>
                <a:cubicBezTo>
                  <a:pt x="152" y="118"/>
                  <a:pt x="152" y="118"/>
                  <a:pt x="152" y="118"/>
                </a:cubicBezTo>
                <a:cubicBezTo>
                  <a:pt x="152" y="118"/>
                  <a:pt x="158" y="125"/>
                  <a:pt x="162" y="126"/>
                </a:cubicBezTo>
                <a:cubicBezTo>
                  <a:pt x="166" y="127"/>
                  <a:pt x="172" y="127"/>
                  <a:pt x="172" y="127"/>
                </a:cubicBezTo>
                <a:cubicBezTo>
                  <a:pt x="257" y="127"/>
                  <a:pt x="257" y="127"/>
                  <a:pt x="257" y="127"/>
                </a:cubicBezTo>
                <a:cubicBezTo>
                  <a:pt x="211" y="31"/>
                  <a:pt x="211" y="31"/>
                  <a:pt x="211" y="31"/>
                </a:cubicBezTo>
                <a:moveTo>
                  <a:pt x="134" y="0"/>
                </a:moveTo>
                <a:cubicBezTo>
                  <a:pt x="110" y="0"/>
                  <a:pt x="110" y="0"/>
                  <a:pt x="110" y="0"/>
                </a:cubicBezTo>
                <a:cubicBezTo>
                  <a:pt x="110" y="0"/>
                  <a:pt x="104" y="1"/>
                  <a:pt x="100" y="4"/>
                </a:cubicBezTo>
                <a:cubicBezTo>
                  <a:pt x="97" y="7"/>
                  <a:pt x="94" y="14"/>
                  <a:pt x="94" y="14"/>
                </a:cubicBezTo>
                <a:cubicBezTo>
                  <a:pt x="57" y="127"/>
                  <a:pt x="57" y="127"/>
                  <a:pt x="57" y="127"/>
                </a:cubicBezTo>
                <a:moveTo>
                  <a:pt x="175" y="127"/>
                </a:moveTo>
                <a:cubicBezTo>
                  <a:pt x="219" y="10"/>
                  <a:pt x="219" y="10"/>
                  <a:pt x="219" y="10"/>
                </a:cubicBezTo>
                <a:moveTo>
                  <a:pt x="211" y="31"/>
                </a:moveTo>
                <a:cubicBezTo>
                  <a:pt x="89" y="31"/>
                  <a:pt x="89" y="31"/>
                  <a:pt x="89" y="31"/>
                </a:cubicBezTo>
                <a:moveTo>
                  <a:pt x="234" y="10"/>
                </a:moveTo>
                <a:cubicBezTo>
                  <a:pt x="189" y="10"/>
                  <a:pt x="189" y="10"/>
                  <a:pt x="189" y="10"/>
                </a:cubicBezTo>
              </a:path>
            </a:pathLst>
          </a:custGeom>
          <a:noFill/>
          <a:ln w="1587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1" name="Beaker_F196" title="Icon of a scientific flask with liquid in it">
            <a:extLst>
              <a:ext uri="{FF2B5EF4-FFF2-40B4-BE49-F238E27FC236}">
                <a16:creationId xmlns:a16="http://schemas.microsoft.com/office/drawing/2014/main" id="{68716049-02EF-48C6-9F16-246FE8A4E248}"/>
              </a:ext>
            </a:extLst>
          </p:cNvPr>
          <p:cNvSpPr>
            <a:spLocks noChangeAspect="1" noEditPoints="1"/>
          </p:cNvSpPr>
          <p:nvPr/>
        </p:nvSpPr>
        <p:spPr bwMode="auto">
          <a:xfrm>
            <a:off x="5579575" y="5722704"/>
            <a:ext cx="316555" cy="365760"/>
          </a:xfrm>
          <a:custGeom>
            <a:avLst/>
            <a:gdLst>
              <a:gd name="T0" fmla="*/ 2433 w 3250"/>
              <a:gd name="T1" fmla="*/ 2127 h 3754"/>
              <a:gd name="T2" fmla="*/ 1894 w 3250"/>
              <a:gd name="T3" fmla="*/ 2002 h 3754"/>
              <a:gd name="T4" fmla="*/ 1355 w 3250"/>
              <a:gd name="T5" fmla="*/ 2252 h 3754"/>
              <a:gd name="T6" fmla="*/ 817 w 3250"/>
              <a:gd name="T7" fmla="*/ 2127 h 3754"/>
              <a:gd name="T8" fmla="*/ 874 w 3250"/>
              <a:gd name="T9" fmla="*/ 0 h 3754"/>
              <a:gd name="T10" fmla="*/ 1249 w 3250"/>
              <a:gd name="T11" fmla="*/ 0 h 3754"/>
              <a:gd name="T12" fmla="*/ 1249 w 3250"/>
              <a:gd name="T13" fmla="*/ 1306 h 3754"/>
              <a:gd name="T14" fmla="*/ 1213 w 3250"/>
              <a:gd name="T15" fmla="*/ 1437 h 3754"/>
              <a:gd name="T16" fmla="*/ 100 w 3250"/>
              <a:gd name="T17" fmla="*/ 3375 h 3754"/>
              <a:gd name="T18" fmla="*/ 315 w 3250"/>
              <a:gd name="T19" fmla="*/ 3754 h 3754"/>
              <a:gd name="T20" fmla="*/ 2936 w 3250"/>
              <a:gd name="T21" fmla="*/ 3754 h 3754"/>
              <a:gd name="T22" fmla="*/ 3150 w 3250"/>
              <a:gd name="T23" fmla="*/ 3376 h 3754"/>
              <a:gd name="T24" fmla="*/ 2037 w 3250"/>
              <a:gd name="T25" fmla="*/ 1437 h 3754"/>
              <a:gd name="T26" fmla="*/ 2000 w 3250"/>
              <a:gd name="T27" fmla="*/ 1306 h 3754"/>
              <a:gd name="T28" fmla="*/ 2000 w 3250"/>
              <a:gd name="T29" fmla="*/ 0 h 3754"/>
              <a:gd name="T30" fmla="*/ 2376 w 3250"/>
              <a:gd name="T31" fmla="*/ 0 h 3754"/>
              <a:gd name="T32" fmla="*/ 874 w 3250"/>
              <a:gd name="T33" fmla="*/ 3254 h 3754"/>
              <a:gd name="T34" fmla="*/ 1124 w 3250"/>
              <a:gd name="T35" fmla="*/ 3254 h 3754"/>
              <a:gd name="T36" fmla="*/ 1375 w 3250"/>
              <a:gd name="T37" fmla="*/ 2905 h 3754"/>
              <a:gd name="T38" fmla="*/ 1625 w 3250"/>
              <a:gd name="T39" fmla="*/ 2905 h 3754"/>
              <a:gd name="T40" fmla="*/ 874 w 3250"/>
              <a:gd name="T41" fmla="*/ 2601 h 3754"/>
              <a:gd name="T42" fmla="*/ 1124 w 3250"/>
              <a:gd name="T43" fmla="*/ 2601 h 3754"/>
              <a:gd name="T44" fmla="*/ 1875 w 3250"/>
              <a:gd name="T45" fmla="*/ 2655 h 3754"/>
              <a:gd name="T46" fmla="*/ 2125 w 3250"/>
              <a:gd name="T47" fmla="*/ 2655 h 3754"/>
              <a:gd name="T48" fmla="*/ 2376 w 3250"/>
              <a:gd name="T49" fmla="*/ 3254 h 3754"/>
              <a:gd name="T50" fmla="*/ 2626 w 3250"/>
              <a:gd name="T51" fmla="*/ 3254 h 3754"/>
              <a:gd name="T52" fmla="*/ 1625 w 3250"/>
              <a:gd name="T53" fmla="*/ 3375 h 3754"/>
              <a:gd name="T54" fmla="*/ 1875 w 3250"/>
              <a:gd name="T55" fmla="*/ 3375 h 37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250" h="3754">
                <a:moveTo>
                  <a:pt x="2433" y="2127"/>
                </a:moveTo>
                <a:cubicBezTo>
                  <a:pt x="2433" y="2127"/>
                  <a:pt x="2164" y="2002"/>
                  <a:pt x="1894" y="2002"/>
                </a:cubicBezTo>
                <a:cubicBezTo>
                  <a:pt x="1625" y="2002"/>
                  <a:pt x="1625" y="2252"/>
                  <a:pt x="1355" y="2252"/>
                </a:cubicBezTo>
                <a:cubicBezTo>
                  <a:pt x="1086" y="2252"/>
                  <a:pt x="817" y="2127"/>
                  <a:pt x="817" y="2127"/>
                </a:cubicBezTo>
                <a:moveTo>
                  <a:pt x="874" y="0"/>
                </a:moveTo>
                <a:cubicBezTo>
                  <a:pt x="1249" y="0"/>
                  <a:pt x="1249" y="0"/>
                  <a:pt x="1249" y="0"/>
                </a:cubicBezTo>
                <a:cubicBezTo>
                  <a:pt x="1249" y="1306"/>
                  <a:pt x="1249" y="1306"/>
                  <a:pt x="1249" y="1306"/>
                </a:cubicBezTo>
                <a:cubicBezTo>
                  <a:pt x="1249" y="1352"/>
                  <a:pt x="1237" y="1397"/>
                  <a:pt x="1213" y="1437"/>
                </a:cubicBezTo>
                <a:cubicBezTo>
                  <a:pt x="100" y="3375"/>
                  <a:pt x="100" y="3375"/>
                  <a:pt x="100" y="3375"/>
                </a:cubicBezTo>
                <a:cubicBezTo>
                  <a:pt x="0" y="3542"/>
                  <a:pt x="120" y="3754"/>
                  <a:pt x="315" y="3754"/>
                </a:cubicBezTo>
                <a:cubicBezTo>
                  <a:pt x="2936" y="3754"/>
                  <a:pt x="2936" y="3754"/>
                  <a:pt x="2936" y="3754"/>
                </a:cubicBezTo>
                <a:cubicBezTo>
                  <a:pt x="3130" y="3754"/>
                  <a:pt x="3250" y="3543"/>
                  <a:pt x="3150" y="3376"/>
                </a:cubicBezTo>
                <a:cubicBezTo>
                  <a:pt x="2037" y="1437"/>
                  <a:pt x="2037" y="1437"/>
                  <a:pt x="2037" y="1437"/>
                </a:cubicBezTo>
                <a:cubicBezTo>
                  <a:pt x="2013" y="1397"/>
                  <a:pt x="2000" y="1352"/>
                  <a:pt x="2000" y="1306"/>
                </a:cubicBezTo>
                <a:cubicBezTo>
                  <a:pt x="2000" y="0"/>
                  <a:pt x="2000" y="0"/>
                  <a:pt x="2000" y="0"/>
                </a:cubicBezTo>
                <a:cubicBezTo>
                  <a:pt x="2376" y="0"/>
                  <a:pt x="2376" y="0"/>
                  <a:pt x="2376" y="0"/>
                </a:cubicBezTo>
                <a:moveTo>
                  <a:pt x="874" y="3254"/>
                </a:moveTo>
                <a:cubicBezTo>
                  <a:pt x="1124" y="3254"/>
                  <a:pt x="1124" y="3254"/>
                  <a:pt x="1124" y="3254"/>
                </a:cubicBezTo>
                <a:moveTo>
                  <a:pt x="1375" y="2905"/>
                </a:moveTo>
                <a:cubicBezTo>
                  <a:pt x="1625" y="2905"/>
                  <a:pt x="1625" y="2905"/>
                  <a:pt x="1625" y="2905"/>
                </a:cubicBezTo>
                <a:moveTo>
                  <a:pt x="874" y="2601"/>
                </a:moveTo>
                <a:cubicBezTo>
                  <a:pt x="1124" y="2601"/>
                  <a:pt x="1124" y="2601"/>
                  <a:pt x="1124" y="2601"/>
                </a:cubicBezTo>
                <a:moveTo>
                  <a:pt x="1875" y="2655"/>
                </a:moveTo>
                <a:cubicBezTo>
                  <a:pt x="2125" y="2655"/>
                  <a:pt x="2125" y="2655"/>
                  <a:pt x="2125" y="2655"/>
                </a:cubicBezTo>
                <a:moveTo>
                  <a:pt x="2376" y="3254"/>
                </a:moveTo>
                <a:cubicBezTo>
                  <a:pt x="2626" y="3254"/>
                  <a:pt x="2626" y="3254"/>
                  <a:pt x="2626" y="3254"/>
                </a:cubicBezTo>
                <a:moveTo>
                  <a:pt x="1625" y="3375"/>
                </a:moveTo>
                <a:cubicBezTo>
                  <a:pt x="1875" y="3375"/>
                  <a:pt x="1875" y="3375"/>
                  <a:pt x="1875" y="3375"/>
                </a:cubicBezTo>
              </a:path>
            </a:pathLst>
          </a:custGeom>
          <a:noFill/>
          <a:ln w="1587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2" name="bag" title="Icon of a handbag">
            <a:extLst>
              <a:ext uri="{FF2B5EF4-FFF2-40B4-BE49-F238E27FC236}">
                <a16:creationId xmlns:a16="http://schemas.microsoft.com/office/drawing/2014/main" id="{678EDE12-2BAD-40F7-AB42-9DFE5EB6E1CC}"/>
              </a:ext>
            </a:extLst>
          </p:cNvPr>
          <p:cNvSpPr>
            <a:spLocks noChangeAspect="1" noEditPoints="1"/>
          </p:cNvSpPr>
          <p:nvPr/>
        </p:nvSpPr>
        <p:spPr bwMode="auto">
          <a:xfrm>
            <a:off x="6549724" y="2979505"/>
            <a:ext cx="296496" cy="365760"/>
          </a:xfrm>
          <a:custGeom>
            <a:avLst/>
            <a:gdLst>
              <a:gd name="T0" fmla="*/ 47 w 275"/>
              <a:gd name="T1" fmla="*/ 91 h 340"/>
              <a:gd name="T2" fmla="*/ 47 w 275"/>
              <a:gd name="T3" fmla="*/ 57 h 340"/>
              <a:gd name="T4" fmla="*/ 104 w 275"/>
              <a:gd name="T5" fmla="*/ 0 h 340"/>
              <a:gd name="T6" fmla="*/ 161 w 275"/>
              <a:gd name="T7" fmla="*/ 57 h 340"/>
              <a:gd name="T8" fmla="*/ 161 w 275"/>
              <a:gd name="T9" fmla="*/ 91 h 340"/>
              <a:gd name="T10" fmla="*/ 227 w 275"/>
              <a:gd name="T11" fmla="*/ 91 h 340"/>
              <a:gd name="T12" fmla="*/ 227 w 275"/>
              <a:gd name="T13" fmla="*/ 57 h 340"/>
              <a:gd name="T14" fmla="*/ 170 w 275"/>
              <a:gd name="T15" fmla="*/ 0 h 340"/>
              <a:gd name="T16" fmla="*/ 137 w 275"/>
              <a:gd name="T17" fmla="*/ 11 h 340"/>
              <a:gd name="T18" fmla="*/ 203 w 275"/>
              <a:gd name="T19" fmla="*/ 91 h 340"/>
              <a:gd name="T20" fmla="*/ 202 w 275"/>
              <a:gd name="T21" fmla="*/ 303 h 340"/>
              <a:gd name="T22" fmla="*/ 239 w 275"/>
              <a:gd name="T23" fmla="*/ 340 h 340"/>
              <a:gd name="T24" fmla="*/ 275 w 275"/>
              <a:gd name="T25" fmla="*/ 303 h 340"/>
              <a:gd name="T26" fmla="*/ 275 w 275"/>
              <a:gd name="T27" fmla="*/ 91 h 340"/>
              <a:gd name="T28" fmla="*/ 0 w 275"/>
              <a:gd name="T29" fmla="*/ 91 h 340"/>
              <a:gd name="T30" fmla="*/ 0 w 275"/>
              <a:gd name="T31" fmla="*/ 303 h 340"/>
              <a:gd name="T32" fmla="*/ 37 w 275"/>
              <a:gd name="T33" fmla="*/ 340 h 340"/>
              <a:gd name="T34" fmla="*/ 239 w 275"/>
              <a:gd name="T35" fmla="*/ 340 h 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 h="340">
                <a:moveTo>
                  <a:pt x="47" y="91"/>
                </a:moveTo>
                <a:cubicBezTo>
                  <a:pt x="47" y="57"/>
                  <a:pt x="47" y="57"/>
                  <a:pt x="47" y="57"/>
                </a:cubicBezTo>
                <a:cubicBezTo>
                  <a:pt x="47" y="26"/>
                  <a:pt x="72" y="0"/>
                  <a:pt x="104" y="0"/>
                </a:cubicBezTo>
                <a:cubicBezTo>
                  <a:pt x="135" y="0"/>
                  <a:pt x="161" y="26"/>
                  <a:pt x="161" y="57"/>
                </a:cubicBezTo>
                <a:cubicBezTo>
                  <a:pt x="161" y="91"/>
                  <a:pt x="161" y="91"/>
                  <a:pt x="161" y="91"/>
                </a:cubicBezTo>
                <a:moveTo>
                  <a:pt x="227" y="91"/>
                </a:moveTo>
                <a:cubicBezTo>
                  <a:pt x="227" y="57"/>
                  <a:pt x="227" y="57"/>
                  <a:pt x="227" y="57"/>
                </a:cubicBezTo>
                <a:cubicBezTo>
                  <a:pt x="227" y="26"/>
                  <a:pt x="202" y="0"/>
                  <a:pt x="170" y="0"/>
                </a:cubicBezTo>
                <a:cubicBezTo>
                  <a:pt x="159" y="0"/>
                  <a:pt x="146" y="6"/>
                  <a:pt x="137" y="11"/>
                </a:cubicBezTo>
                <a:moveTo>
                  <a:pt x="203" y="91"/>
                </a:moveTo>
                <a:cubicBezTo>
                  <a:pt x="202" y="303"/>
                  <a:pt x="202" y="303"/>
                  <a:pt x="202" y="303"/>
                </a:cubicBezTo>
                <a:cubicBezTo>
                  <a:pt x="202" y="323"/>
                  <a:pt x="219" y="340"/>
                  <a:pt x="239" y="340"/>
                </a:cubicBezTo>
                <a:cubicBezTo>
                  <a:pt x="259" y="340"/>
                  <a:pt x="275" y="323"/>
                  <a:pt x="275" y="303"/>
                </a:cubicBezTo>
                <a:cubicBezTo>
                  <a:pt x="275" y="91"/>
                  <a:pt x="275" y="91"/>
                  <a:pt x="275" y="91"/>
                </a:cubicBezTo>
                <a:cubicBezTo>
                  <a:pt x="0" y="91"/>
                  <a:pt x="0" y="91"/>
                  <a:pt x="0" y="91"/>
                </a:cubicBezTo>
                <a:cubicBezTo>
                  <a:pt x="0" y="303"/>
                  <a:pt x="0" y="303"/>
                  <a:pt x="0" y="303"/>
                </a:cubicBezTo>
                <a:cubicBezTo>
                  <a:pt x="0" y="323"/>
                  <a:pt x="17" y="340"/>
                  <a:pt x="37" y="340"/>
                </a:cubicBezTo>
                <a:cubicBezTo>
                  <a:pt x="239" y="340"/>
                  <a:pt x="239" y="340"/>
                  <a:pt x="239" y="340"/>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3" name="attach" title="Icon of a paperclip">
            <a:extLst>
              <a:ext uri="{FF2B5EF4-FFF2-40B4-BE49-F238E27FC236}">
                <a16:creationId xmlns:a16="http://schemas.microsoft.com/office/drawing/2014/main" id="{A3148876-5713-410A-B528-C0FFD0DA314C}"/>
              </a:ext>
            </a:extLst>
          </p:cNvPr>
          <p:cNvSpPr>
            <a:spLocks noChangeAspect="1"/>
          </p:cNvSpPr>
          <p:nvPr/>
        </p:nvSpPr>
        <p:spPr bwMode="auto">
          <a:xfrm>
            <a:off x="867354" y="2979505"/>
            <a:ext cx="139796" cy="365760"/>
          </a:xfrm>
          <a:custGeom>
            <a:avLst/>
            <a:gdLst>
              <a:gd name="T0" fmla="*/ 129 w 129"/>
              <a:gd name="T1" fmla="*/ 58 h 342"/>
              <a:gd name="T2" fmla="*/ 129 w 129"/>
              <a:gd name="T3" fmla="*/ 277 h 342"/>
              <a:gd name="T4" fmla="*/ 64 w 129"/>
              <a:gd name="T5" fmla="*/ 342 h 342"/>
              <a:gd name="T6" fmla="*/ 0 w 129"/>
              <a:gd name="T7" fmla="*/ 277 h 342"/>
              <a:gd name="T8" fmla="*/ 0 w 129"/>
              <a:gd name="T9" fmla="*/ 44 h 342"/>
              <a:gd name="T10" fmla="*/ 44 w 129"/>
              <a:gd name="T11" fmla="*/ 0 h 342"/>
              <a:gd name="T12" fmla="*/ 89 w 129"/>
              <a:gd name="T13" fmla="*/ 44 h 342"/>
              <a:gd name="T14" fmla="*/ 89 w 129"/>
              <a:gd name="T15" fmla="*/ 270 h 342"/>
              <a:gd name="T16" fmla="*/ 64 w 129"/>
              <a:gd name="T17" fmla="*/ 295 h 342"/>
              <a:gd name="T18" fmla="*/ 40 w 129"/>
              <a:gd name="T19" fmla="*/ 270 h 342"/>
              <a:gd name="T20" fmla="*/ 40 w 129"/>
              <a:gd name="T21" fmla="*/ 80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9" h="342">
                <a:moveTo>
                  <a:pt x="129" y="58"/>
                </a:moveTo>
                <a:cubicBezTo>
                  <a:pt x="129" y="277"/>
                  <a:pt x="129" y="277"/>
                  <a:pt x="129" y="277"/>
                </a:cubicBezTo>
                <a:cubicBezTo>
                  <a:pt x="129" y="313"/>
                  <a:pt x="100" y="342"/>
                  <a:pt x="64" y="342"/>
                </a:cubicBezTo>
                <a:cubicBezTo>
                  <a:pt x="29" y="342"/>
                  <a:pt x="0" y="313"/>
                  <a:pt x="0" y="277"/>
                </a:cubicBezTo>
                <a:cubicBezTo>
                  <a:pt x="0" y="44"/>
                  <a:pt x="0" y="44"/>
                  <a:pt x="0" y="44"/>
                </a:cubicBezTo>
                <a:cubicBezTo>
                  <a:pt x="0" y="19"/>
                  <a:pt x="20" y="0"/>
                  <a:pt x="44" y="0"/>
                </a:cubicBezTo>
                <a:cubicBezTo>
                  <a:pt x="69" y="0"/>
                  <a:pt x="89" y="19"/>
                  <a:pt x="89" y="44"/>
                </a:cubicBezTo>
                <a:cubicBezTo>
                  <a:pt x="89" y="270"/>
                  <a:pt x="89" y="270"/>
                  <a:pt x="89" y="270"/>
                </a:cubicBezTo>
                <a:cubicBezTo>
                  <a:pt x="89" y="284"/>
                  <a:pt x="78" y="295"/>
                  <a:pt x="64" y="295"/>
                </a:cubicBezTo>
                <a:cubicBezTo>
                  <a:pt x="51" y="295"/>
                  <a:pt x="40" y="284"/>
                  <a:pt x="40" y="270"/>
                </a:cubicBezTo>
                <a:cubicBezTo>
                  <a:pt x="40" y="80"/>
                  <a:pt x="40" y="80"/>
                  <a:pt x="40" y="80"/>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4" name="Archive_F03F" title="Icon of an archival box">
            <a:extLst>
              <a:ext uri="{FF2B5EF4-FFF2-40B4-BE49-F238E27FC236}">
                <a16:creationId xmlns:a16="http://schemas.microsoft.com/office/drawing/2014/main" id="{174B0D44-6B4E-4F95-9768-558AC5743829}"/>
              </a:ext>
            </a:extLst>
          </p:cNvPr>
          <p:cNvSpPr>
            <a:spLocks noChangeAspect="1" noEditPoints="1"/>
          </p:cNvSpPr>
          <p:nvPr/>
        </p:nvSpPr>
        <p:spPr bwMode="auto">
          <a:xfrm>
            <a:off x="8412086" y="2979505"/>
            <a:ext cx="421777" cy="365760"/>
          </a:xfrm>
          <a:custGeom>
            <a:avLst/>
            <a:gdLst>
              <a:gd name="T0" fmla="*/ 4721 w 4721"/>
              <a:gd name="T1" fmla="*/ 1260 h 4094"/>
              <a:gd name="T2" fmla="*/ 0 w 4721"/>
              <a:gd name="T3" fmla="*/ 1260 h 4094"/>
              <a:gd name="T4" fmla="*/ 0 w 4721"/>
              <a:gd name="T5" fmla="*/ 0 h 4094"/>
              <a:gd name="T6" fmla="*/ 4721 w 4721"/>
              <a:gd name="T7" fmla="*/ 0 h 4094"/>
              <a:gd name="T8" fmla="*/ 4721 w 4721"/>
              <a:gd name="T9" fmla="*/ 1260 h 4094"/>
              <a:gd name="T10" fmla="*/ 315 w 4721"/>
              <a:gd name="T11" fmla="*/ 1260 h 4094"/>
              <a:gd name="T12" fmla="*/ 315 w 4721"/>
              <a:gd name="T13" fmla="*/ 4094 h 4094"/>
              <a:gd name="T14" fmla="*/ 4407 w 4721"/>
              <a:gd name="T15" fmla="*/ 4094 h 4094"/>
              <a:gd name="T16" fmla="*/ 4407 w 4721"/>
              <a:gd name="T17" fmla="*/ 1260 h 4094"/>
              <a:gd name="T18" fmla="*/ 1417 w 4721"/>
              <a:gd name="T19" fmla="*/ 2205 h 4094"/>
              <a:gd name="T20" fmla="*/ 3305 w 4721"/>
              <a:gd name="T21" fmla="*/ 2205 h 40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721" h="4094">
                <a:moveTo>
                  <a:pt x="4721" y="1260"/>
                </a:moveTo>
                <a:lnTo>
                  <a:pt x="0" y="1260"/>
                </a:lnTo>
                <a:lnTo>
                  <a:pt x="0" y="0"/>
                </a:lnTo>
                <a:lnTo>
                  <a:pt x="4721" y="0"/>
                </a:lnTo>
                <a:lnTo>
                  <a:pt x="4721" y="1260"/>
                </a:lnTo>
                <a:moveTo>
                  <a:pt x="315" y="1260"/>
                </a:moveTo>
                <a:lnTo>
                  <a:pt x="315" y="4094"/>
                </a:lnTo>
                <a:lnTo>
                  <a:pt x="4407" y="4094"/>
                </a:lnTo>
                <a:lnTo>
                  <a:pt x="4407" y="1260"/>
                </a:lnTo>
                <a:moveTo>
                  <a:pt x="1417" y="2205"/>
                </a:moveTo>
                <a:lnTo>
                  <a:pt x="3305" y="2205"/>
                </a:ln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5" name="Product_ECDC" title="Icon of a box">
            <a:extLst>
              <a:ext uri="{FF2B5EF4-FFF2-40B4-BE49-F238E27FC236}">
                <a16:creationId xmlns:a16="http://schemas.microsoft.com/office/drawing/2014/main" id="{A7C34940-4827-455A-89CF-B2E096F18947}"/>
              </a:ext>
            </a:extLst>
          </p:cNvPr>
          <p:cNvSpPr>
            <a:spLocks noChangeAspect="1" noEditPoints="1"/>
          </p:cNvSpPr>
          <p:nvPr/>
        </p:nvSpPr>
        <p:spPr bwMode="auto">
          <a:xfrm>
            <a:off x="10331331" y="2924010"/>
            <a:ext cx="423766" cy="476751"/>
          </a:xfrm>
          <a:custGeom>
            <a:avLst/>
            <a:gdLst>
              <a:gd name="T0" fmla="*/ 3623 w 3623"/>
              <a:gd name="T1" fmla="*/ 906 h 4076"/>
              <a:gd name="T2" fmla="*/ 1812 w 3623"/>
              <a:gd name="T3" fmla="*/ 1812 h 4076"/>
              <a:gd name="T4" fmla="*/ 0 w 3623"/>
              <a:gd name="T5" fmla="*/ 906 h 4076"/>
              <a:gd name="T6" fmla="*/ 906 w 3623"/>
              <a:gd name="T7" fmla="*/ 453 h 4076"/>
              <a:gd name="T8" fmla="*/ 2699 w 3623"/>
              <a:gd name="T9" fmla="*/ 1358 h 4076"/>
              <a:gd name="T10" fmla="*/ 3623 w 3623"/>
              <a:gd name="T11" fmla="*/ 906 h 4076"/>
              <a:gd name="T12" fmla="*/ 1812 w 3623"/>
              <a:gd name="T13" fmla="*/ 0 h 4076"/>
              <a:gd name="T14" fmla="*/ 0 w 3623"/>
              <a:gd name="T15" fmla="*/ 906 h 4076"/>
              <a:gd name="T16" fmla="*/ 0 w 3623"/>
              <a:gd name="T17" fmla="*/ 3171 h 4076"/>
              <a:gd name="T18" fmla="*/ 1812 w 3623"/>
              <a:gd name="T19" fmla="*/ 4076 h 4076"/>
              <a:gd name="T20" fmla="*/ 3623 w 3623"/>
              <a:gd name="T21" fmla="*/ 3171 h 4076"/>
              <a:gd name="T22" fmla="*/ 3623 w 3623"/>
              <a:gd name="T23" fmla="*/ 906 h 4076"/>
              <a:gd name="T24" fmla="*/ 1812 w 3623"/>
              <a:gd name="T25" fmla="*/ 1812 h 4076"/>
              <a:gd name="T26" fmla="*/ 1812 w 3623"/>
              <a:gd name="T27" fmla="*/ 4076 h 40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23" h="4076">
                <a:moveTo>
                  <a:pt x="3623" y="906"/>
                </a:moveTo>
                <a:lnTo>
                  <a:pt x="1812" y="1812"/>
                </a:lnTo>
                <a:lnTo>
                  <a:pt x="0" y="906"/>
                </a:lnTo>
                <a:moveTo>
                  <a:pt x="906" y="453"/>
                </a:moveTo>
                <a:lnTo>
                  <a:pt x="2699" y="1358"/>
                </a:lnTo>
                <a:moveTo>
                  <a:pt x="3623" y="906"/>
                </a:moveTo>
                <a:lnTo>
                  <a:pt x="1812" y="0"/>
                </a:lnTo>
                <a:lnTo>
                  <a:pt x="0" y="906"/>
                </a:lnTo>
                <a:lnTo>
                  <a:pt x="0" y="3171"/>
                </a:lnTo>
                <a:lnTo>
                  <a:pt x="1812" y="4076"/>
                </a:lnTo>
                <a:lnTo>
                  <a:pt x="3623" y="3171"/>
                </a:lnTo>
                <a:lnTo>
                  <a:pt x="3623" y="906"/>
                </a:lnTo>
                <a:moveTo>
                  <a:pt x="1812" y="1812"/>
                </a:moveTo>
                <a:lnTo>
                  <a:pt x="1812" y="4076"/>
                </a:ln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6" name="Lock" title="Icon of a padlock">
            <a:extLst>
              <a:ext uri="{FF2B5EF4-FFF2-40B4-BE49-F238E27FC236}">
                <a16:creationId xmlns:a16="http://schemas.microsoft.com/office/drawing/2014/main" id="{7B2BAD35-78DF-409A-B7E7-95F534D96ABE}"/>
              </a:ext>
            </a:extLst>
          </p:cNvPr>
          <p:cNvSpPr>
            <a:spLocks noChangeAspect="1" noEditPoints="1"/>
          </p:cNvSpPr>
          <p:nvPr/>
        </p:nvSpPr>
        <p:spPr bwMode="auto">
          <a:xfrm>
            <a:off x="3654052" y="2933785"/>
            <a:ext cx="327121" cy="457200"/>
          </a:xfrm>
          <a:custGeom>
            <a:avLst/>
            <a:gdLst>
              <a:gd name="T0" fmla="*/ 239 w 239"/>
              <a:gd name="T1" fmla="*/ 335 h 335"/>
              <a:gd name="T2" fmla="*/ 0 w 239"/>
              <a:gd name="T3" fmla="*/ 335 h 335"/>
              <a:gd name="T4" fmla="*/ 0 w 239"/>
              <a:gd name="T5" fmla="*/ 157 h 335"/>
              <a:gd name="T6" fmla="*/ 239 w 239"/>
              <a:gd name="T7" fmla="*/ 157 h 335"/>
              <a:gd name="T8" fmla="*/ 239 w 239"/>
              <a:gd name="T9" fmla="*/ 335 h 335"/>
              <a:gd name="T10" fmla="*/ 196 w 239"/>
              <a:gd name="T11" fmla="*/ 157 h 335"/>
              <a:gd name="T12" fmla="*/ 196 w 239"/>
              <a:gd name="T13" fmla="*/ 75 h 335"/>
              <a:gd name="T14" fmla="*/ 121 w 239"/>
              <a:gd name="T15" fmla="*/ 0 h 335"/>
              <a:gd name="T16" fmla="*/ 46 w 239"/>
              <a:gd name="T17" fmla="*/ 75 h 335"/>
              <a:gd name="T18" fmla="*/ 46 w 239"/>
              <a:gd name="T19" fmla="*/ 157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9" h="335">
                <a:moveTo>
                  <a:pt x="239" y="335"/>
                </a:moveTo>
                <a:cubicBezTo>
                  <a:pt x="0" y="335"/>
                  <a:pt x="0" y="335"/>
                  <a:pt x="0" y="335"/>
                </a:cubicBezTo>
                <a:cubicBezTo>
                  <a:pt x="0" y="157"/>
                  <a:pt x="0" y="157"/>
                  <a:pt x="0" y="157"/>
                </a:cubicBezTo>
                <a:cubicBezTo>
                  <a:pt x="239" y="157"/>
                  <a:pt x="239" y="157"/>
                  <a:pt x="239" y="157"/>
                </a:cubicBezTo>
                <a:lnTo>
                  <a:pt x="239" y="335"/>
                </a:lnTo>
                <a:close/>
                <a:moveTo>
                  <a:pt x="196" y="157"/>
                </a:moveTo>
                <a:cubicBezTo>
                  <a:pt x="196" y="75"/>
                  <a:pt x="196" y="75"/>
                  <a:pt x="196" y="75"/>
                </a:cubicBezTo>
                <a:cubicBezTo>
                  <a:pt x="196" y="34"/>
                  <a:pt x="163" y="0"/>
                  <a:pt x="121" y="0"/>
                </a:cubicBezTo>
                <a:cubicBezTo>
                  <a:pt x="79" y="0"/>
                  <a:pt x="46" y="34"/>
                  <a:pt x="46" y="75"/>
                </a:cubicBezTo>
                <a:cubicBezTo>
                  <a:pt x="46" y="157"/>
                  <a:pt x="46" y="157"/>
                  <a:pt x="46" y="157"/>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7" name="Clipboard" title="Icon of a clipboard">
            <a:extLst>
              <a:ext uri="{FF2B5EF4-FFF2-40B4-BE49-F238E27FC236}">
                <a16:creationId xmlns:a16="http://schemas.microsoft.com/office/drawing/2014/main" id="{5F1BB6CF-7F23-468A-9082-7BD3774E471E}"/>
              </a:ext>
            </a:extLst>
          </p:cNvPr>
          <p:cNvSpPr>
            <a:spLocks noChangeAspect="1" noEditPoints="1"/>
          </p:cNvSpPr>
          <p:nvPr/>
        </p:nvSpPr>
        <p:spPr bwMode="auto">
          <a:xfrm>
            <a:off x="1731324" y="4762586"/>
            <a:ext cx="332096" cy="457200"/>
          </a:xfrm>
          <a:custGeom>
            <a:avLst/>
            <a:gdLst>
              <a:gd name="T0" fmla="*/ 247 w 247"/>
              <a:gd name="T1" fmla="*/ 33 h 340"/>
              <a:gd name="T2" fmla="*/ 247 w 247"/>
              <a:gd name="T3" fmla="*/ 340 h 340"/>
              <a:gd name="T4" fmla="*/ 0 w 247"/>
              <a:gd name="T5" fmla="*/ 340 h 340"/>
              <a:gd name="T6" fmla="*/ 0 w 247"/>
              <a:gd name="T7" fmla="*/ 33 h 340"/>
              <a:gd name="T8" fmla="*/ 65 w 247"/>
              <a:gd name="T9" fmla="*/ 33 h 340"/>
              <a:gd name="T10" fmla="*/ 91 w 247"/>
              <a:gd name="T11" fmla="*/ 33 h 340"/>
              <a:gd name="T12" fmla="*/ 124 w 247"/>
              <a:gd name="T13" fmla="*/ 0 h 340"/>
              <a:gd name="T14" fmla="*/ 158 w 247"/>
              <a:gd name="T15" fmla="*/ 33 h 340"/>
              <a:gd name="T16" fmla="*/ 247 w 247"/>
              <a:gd name="T17" fmla="*/ 33 h 340"/>
              <a:gd name="T18" fmla="*/ 68 w 247"/>
              <a:gd name="T19" fmla="*/ 33 h 340"/>
              <a:gd name="T20" fmla="*/ 68 w 247"/>
              <a:gd name="T21" fmla="*/ 78 h 340"/>
              <a:gd name="T22" fmla="*/ 180 w 247"/>
              <a:gd name="T23" fmla="*/ 78 h 340"/>
              <a:gd name="T24" fmla="*/ 180 w 247"/>
              <a:gd name="T25" fmla="*/ 33 h 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7" h="340">
                <a:moveTo>
                  <a:pt x="247" y="33"/>
                </a:moveTo>
                <a:cubicBezTo>
                  <a:pt x="247" y="340"/>
                  <a:pt x="247" y="340"/>
                  <a:pt x="247" y="340"/>
                </a:cubicBezTo>
                <a:cubicBezTo>
                  <a:pt x="0" y="340"/>
                  <a:pt x="0" y="340"/>
                  <a:pt x="0" y="340"/>
                </a:cubicBezTo>
                <a:cubicBezTo>
                  <a:pt x="0" y="33"/>
                  <a:pt x="0" y="33"/>
                  <a:pt x="0" y="33"/>
                </a:cubicBezTo>
                <a:cubicBezTo>
                  <a:pt x="65" y="33"/>
                  <a:pt x="65" y="33"/>
                  <a:pt x="65" y="33"/>
                </a:cubicBezTo>
                <a:cubicBezTo>
                  <a:pt x="91" y="33"/>
                  <a:pt x="91" y="33"/>
                  <a:pt x="91" y="33"/>
                </a:cubicBezTo>
                <a:cubicBezTo>
                  <a:pt x="91" y="15"/>
                  <a:pt x="106" y="0"/>
                  <a:pt x="124" y="0"/>
                </a:cubicBezTo>
                <a:cubicBezTo>
                  <a:pt x="143" y="0"/>
                  <a:pt x="158" y="15"/>
                  <a:pt x="158" y="33"/>
                </a:cubicBezTo>
                <a:lnTo>
                  <a:pt x="247" y="33"/>
                </a:lnTo>
                <a:close/>
                <a:moveTo>
                  <a:pt x="68" y="33"/>
                </a:moveTo>
                <a:cubicBezTo>
                  <a:pt x="68" y="78"/>
                  <a:pt x="68" y="78"/>
                  <a:pt x="68" y="78"/>
                </a:cubicBezTo>
                <a:cubicBezTo>
                  <a:pt x="180" y="78"/>
                  <a:pt x="180" y="78"/>
                  <a:pt x="180" y="78"/>
                </a:cubicBezTo>
                <a:cubicBezTo>
                  <a:pt x="180" y="33"/>
                  <a:pt x="180" y="33"/>
                  <a:pt x="180" y="33"/>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8" name="GameArt64_EF05" title="Icon of a chess pawn and spade">
            <a:extLst>
              <a:ext uri="{FF2B5EF4-FFF2-40B4-BE49-F238E27FC236}">
                <a16:creationId xmlns:a16="http://schemas.microsoft.com/office/drawing/2014/main" id="{B5D62594-6159-454E-8063-B8EE28F1CA6E}"/>
              </a:ext>
            </a:extLst>
          </p:cNvPr>
          <p:cNvSpPr>
            <a:spLocks noChangeAspect="1" noEditPoints="1"/>
          </p:cNvSpPr>
          <p:nvPr/>
        </p:nvSpPr>
        <p:spPr bwMode="auto">
          <a:xfrm>
            <a:off x="8420273" y="5722704"/>
            <a:ext cx="405402" cy="365760"/>
          </a:xfrm>
          <a:custGeom>
            <a:avLst/>
            <a:gdLst>
              <a:gd name="T0" fmla="*/ 0 w 3813"/>
              <a:gd name="T1" fmla="*/ 2887 h 3438"/>
              <a:gd name="T2" fmla="*/ 2062 w 3813"/>
              <a:gd name="T3" fmla="*/ 2887 h 3438"/>
              <a:gd name="T4" fmla="*/ 2062 w 3813"/>
              <a:gd name="T5" fmla="*/ 3438 h 3438"/>
              <a:gd name="T6" fmla="*/ 0 w 3813"/>
              <a:gd name="T7" fmla="*/ 3438 h 3438"/>
              <a:gd name="T8" fmla="*/ 0 w 3813"/>
              <a:gd name="T9" fmla="*/ 2887 h 3438"/>
              <a:gd name="T10" fmla="*/ 187 w 3813"/>
              <a:gd name="T11" fmla="*/ 2887 h 3438"/>
              <a:gd name="T12" fmla="*/ 187 w 3813"/>
              <a:gd name="T13" fmla="*/ 2375 h 3438"/>
              <a:gd name="T14" fmla="*/ 281 w 3813"/>
              <a:gd name="T15" fmla="*/ 2375 h 3438"/>
              <a:gd name="T16" fmla="*/ 750 w 3813"/>
              <a:gd name="T17" fmla="*/ 1907 h 3438"/>
              <a:gd name="T18" fmla="*/ 750 w 3813"/>
              <a:gd name="T19" fmla="*/ 982 h 3438"/>
              <a:gd name="T20" fmla="*/ 1312 w 3813"/>
              <a:gd name="T21" fmla="*/ 982 h 3438"/>
              <a:gd name="T22" fmla="*/ 1312 w 3813"/>
              <a:gd name="T23" fmla="*/ 1907 h 3438"/>
              <a:gd name="T24" fmla="*/ 1781 w 3813"/>
              <a:gd name="T25" fmla="*/ 2375 h 3438"/>
              <a:gd name="T26" fmla="*/ 1875 w 3813"/>
              <a:gd name="T27" fmla="*/ 2375 h 3438"/>
              <a:gd name="T28" fmla="*/ 1875 w 3813"/>
              <a:gd name="T29" fmla="*/ 2887 h 3438"/>
              <a:gd name="T30" fmla="*/ 1031 w 3813"/>
              <a:gd name="T31" fmla="*/ 0 h 3438"/>
              <a:gd name="T32" fmla="*/ 500 w 3813"/>
              <a:gd name="T33" fmla="*/ 532 h 3438"/>
              <a:gd name="T34" fmla="*/ 1031 w 3813"/>
              <a:gd name="T35" fmla="*/ 1063 h 3438"/>
              <a:gd name="T36" fmla="*/ 1562 w 3813"/>
              <a:gd name="T37" fmla="*/ 532 h 3438"/>
              <a:gd name="T38" fmla="*/ 1031 w 3813"/>
              <a:gd name="T39" fmla="*/ 0 h 3438"/>
              <a:gd name="T40" fmla="*/ 3345 w 3813"/>
              <a:gd name="T41" fmla="*/ 2453 h 3438"/>
              <a:gd name="T42" fmla="*/ 3345 w 3813"/>
              <a:gd name="T43" fmla="*/ 2409 h 3438"/>
              <a:gd name="T44" fmla="*/ 3001 w 3813"/>
              <a:gd name="T45" fmla="*/ 2066 h 3438"/>
              <a:gd name="T46" fmla="*/ 3001 w 3813"/>
              <a:gd name="T47" fmla="*/ 1784 h 3438"/>
              <a:gd name="T48" fmla="*/ 3282 w 3813"/>
              <a:gd name="T49" fmla="*/ 1909 h 3438"/>
              <a:gd name="T50" fmla="*/ 3813 w 3813"/>
              <a:gd name="T51" fmla="*/ 1378 h 3438"/>
              <a:gd name="T52" fmla="*/ 3657 w 3813"/>
              <a:gd name="T53" fmla="*/ 1003 h 3438"/>
              <a:gd name="T54" fmla="*/ 2813 w 3813"/>
              <a:gd name="T55" fmla="*/ 159 h 3438"/>
              <a:gd name="T56" fmla="*/ 2813 w 3813"/>
              <a:gd name="T57" fmla="*/ 159 h 3438"/>
              <a:gd name="T58" fmla="*/ 1970 w 3813"/>
              <a:gd name="T59" fmla="*/ 1003 h 3438"/>
              <a:gd name="T60" fmla="*/ 1813 w 3813"/>
              <a:gd name="T61" fmla="*/ 1378 h 3438"/>
              <a:gd name="T62" fmla="*/ 2345 w 3813"/>
              <a:gd name="T63" fmla="*/ 1909 h 3438"/>
              <a:gd name="T64" fmla="*/ 2626 w 3813"/>
              <a:gd name="T65" fmla="*/ 1784 h 3438"/>
              <a:gd name="T66" fmla="*/ 2626 w 3813"/>
              <a:gd name="T67" fmla="*/ 2066 h 3438"/>
              <a:gd name="T68" fmla="*/ 2282 w 3813"/>
              <a:gd name="T69" fmla="*/ 2409 h 3438"/>
              <a:gd name="T70" fmla="*/ 2282 w 3813"/>
              <a:gd name="T71" fmla="*/ 2455 h 3438"/>
              <a:gd name="T72" fmla="*/ 3345 w 3813"/>
              <a:gd name="T73" fmla="*/ 2453 h 34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813" h="3438">
                <a:moveTo>
                  <a:pt x="0" y="2887"/>
                </a:moveTo>
                <a:cubicBezTo>
                  <a:pt x="2062" y="2887"/>
                  <a:pt x="2062" y="2887"/>
                  <a:pt x="2062" y="2887"/>
                </a:cubicBezTo>
                <a:cubicBezTo>
                  <a:pt x="2062" y="3438"/>
                  <a:pt x="2062" y="3438"/>
                  <a:pt x="2062" y="3438"/>
                </a:cubicBezTo>
                <a:cubicBezTo>
                  <a:pt x="0" y="3438"/>
                  <a:pt x="0" y="3438"/>
                  <a:pt x="0" y="3438"/>
                </a:cubicBezTo>
                <a:lnTo>
                  <a:pt x="0" y="2887"/>
                </a:lnTo>
                <a:close/>
                <a:moveTo>
                  <a:pt x="187" y="2887"/>
                </a:moveTo>
                <a:cubicBezTo>
                  <a:pt x="187" y="2375"/>
                  <a:pt x="187" y="2375"/>
                  <a:pt x="187" y="2375"/>
                </a:cubicBezTo>
                <a:cubicBezTo>
                  <a:pt x="281" y="2375"/>
                  <a:pt x="281" y="2375"/>
                  <a:pt x="281" y="2375"/>
                </a:cubicBezTo>
                <a:cubicBezTo>
                  <a:pt x="540" y="2375"/>
                  <a:pt x="750" y="2166"/>
                  <a:pt x="750" y="1907"/>
                </a:cubicBezTo>
                <a:cubicBezTo>
                  <a:pt x="750" y="982"/>
                  <a:pt x="750" y="982"/>
                  <a:pt x="750" y="982"/>
                </a:cubicBezTo>
                <a:moveTo>
                  <a:pt x="1312" y="982"/>
                </a:moveTo>
                <a:cubicBezTo>
                  <a:pt x="1312" y="1907"/>
                  <a:pt x="1312" y="1907"/>
                  <a:pt x="1312" y="1907"/>
                </a:cubicBezTo>
                <a:cubicBezTo>
                  <a:pt x="1312" y="2166"/>
                  <a:pt x="1522" y="2375"/>
                  <a:pt x="1781" y="2375"/>
                </a:cubicBezTo>
                <a:cubicBezTo>
                  <a:pt x="1875" y="2375"/>
                  <a:pt x="1875" y="2375"/>
                  <a:pt x="1875" y="2375"/>
                </a:cubicBezTo>
                <a:cubicBezTo>
                  <a:pt x="1875" y="2887"/>
                  <a:pt x="1875" y="2887"/>
                  <a:pt x="1875" y="2887"/>
                </a:cubicBezTo>
                <a:moveTo>
                  <a:pt x="1031" y="0"/>
                </a:moveTo>
                <a:cubicBezTo>
                  <a:pt x="738" y="0"/>
                  <a:pt x="500" y="238"/>
                  <a:pt x="500" y="532"/>
                </a:cubicBezTo>
                <a:cubicBezTo>
                  <a:pt x="500" y="825"/>
                  <a:pt x="738" y="1063"/>
                  <a:pt x="1031" y="1063"/>
                </a:cubicBezTo>
                <a:cubicBezTo>
                  <a:pt x="1324" y="1063"/>
                  <a:pt x="1562" y="825"/>
                  <a:pt x="1562" y="532"/>
                </a:cubicBezTo>
                <a:cubicBezTo>
                  <a:pt x="1562" y="238"/>
                  <a:pt x="1324" y="0"/>
                  <a:pt x="1031" y="0"/>
                </a:cubicBezTo>
                <a:close/>
                <a:moveTo>
                  <a:pt x="3345" y="2453"/>
                </a:moveTo>
                <a:cubicBezTo>
                  <a:pt x="3345" y="2409"/>
                  <a:pt x="3345" y="2409"/>
                  <a:pt x="3345" y="2409"/>
                </a:cubicBezTo>
                <a:cubicBezTo>
                  <a:pt x="3155" y="2409"/>
                  <a:pt x="3001" y="2256"/>
                  <a:pt x="3001" y="2066"/>
                </a:cubicBezTo>
                <a:cubicBezTo>
                  <a:pt x="3001" y="1784"/>
                  <a:pt x="3001" y="1784"/>
                  <a:pt x="3001" y="1784"/>
                </a:cubicBezTo>
                <a:cubicBezTo>
                  <a:pt x="3081" y="1910"/>
                  <a:pt x="3282" y="1909"/>
                  <a:pt x="3282" y="1909"/>
                </a:cubicBezTo>
                <a:cubicBezTo>
                  <a:pt x="3576" y="1909"/>
                  <a:pt x="3813" y="1672"/>
                  <a:pt x="3813" y="1378"/>
                </a:cubicBezTo>
                <a:cubicBezTo>
                  <a:pt x="3813" y="1231"/>
                  <a:pt x="3754" y="1099"/>
                  <a:pt x="3657" y="1003"/>
                </a:cubicBezTo>
                <a:cubicBezTo>
                  <a:pt x="2813" y="159"/>
                  <a:pt x="2813" y="159"/>
                  <a:pt x="2813" y="159"/>
                </a:cubicBezTo>
                <a:cubicBezTo>
                  <a:pt x="2813" y="159"/>
                  <a:pt x="2813" y="159"/>
                  <a:pt x="2813" y="159"/>
                </a:cubicBezTo>
                <a:cubicBezTo>
                  <a:pt x="1970" y="1003"/>
                  <a:pt x="1970" y="1003"/>
                  <a:pt x="1970" y="1003"/>
                </a:cubicBezTo>
                <a:cubicBezTo>
                  <a:pt x="1873" y="1099"/>
                  <a:pt x="1813" y="1231"/>
                  <a:pt x="1813" y="1378"/>
                </a:cubicBezTo>
                <a:cubicBezTo>
                  <a:pt x="1813" y="1672"/>
                  <a:pt x="2051" y="1909"/>
                  <a:pt x="2345" y="1909"/>
                </a:cubicBezTo>
                <a:cubicBezTo>
                  <a:pt x="2345" y="1909"/>
                  <a:pt x="2545" y="1910"/>
                  <a:pt x="2626" y="1784"/>
                </a:cubicBezTo>
                <a:cubicBezTo>
                  <a:pt x="2626" y="2066"/>
                  <a:pt x="2626" y="2066"/>
                  <a:pt x="2626" y="2066"/>
                </a:cubicBezTo>
                <a:cubicBezTo>
                  <a:pt x="2626" y="2256"/>
                  <a:pt x="2472" y="2409"/>
                  <a:pt x="2282" y="2409"/>
                </a:cubicBezTo>
                <a:cubicBezTo>
                  <a:pt x="2282" y="2455"/>
                  <a:pt x="2282" y="2455"/>
                  <a:pt x="2282" y="2455"/>
                </a:cubicBezTo>
                <a:lnTo>
                  <a:pt x="3345" y="2453"/>
                </a:lnTo>
                <a:close/>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gradFill>
                <a:gsLst>
                  <a:gs pos="0">
                    <a:srgbClr val="505050"/>
                  </a:gs>
                  <a:gs pos="100000">
                    <a:srgbClr val="505050"/>
                  </a:gs>
                </a:gsLst>
              </a:gradFill>
            </a:endParaRPr>
          </a:p>
        </p:txBody>
      </p:sp>
      <p:sp>
        <p:nvSpPr>
          <p:cNvPr id="99" name="Remote" title="Icon of a remote control">
            <a:extLst>
              <a:ext uri="{FF2B5EF4-FFF2-40B4-BE49-F238E27FC236}">
                <a16:creationId xmlns:a16="http://schemas.microsoft.com/office/drawing/2014/main" id="{D0DFDCE0-8CF2-46D3-9516-11FEFB6AC855}"/>
              </a:ext>
            </a:extLst>
          </p:cNvPr>
          <p:cNvSpPr>
            <a:spLocks noChangeAspect="1" noEditPoints="1"/>
          </p:cNvSpPr>
          <p:nvPr/>
        </p:nvSpPr>
        <p:spPr bwMode="auto">
          <a:xfrm>
            <a:off x="842604" y="5676984"/>
            <a:ext cx="189297" cy="457200"/>
          </a:xfrm>
          <a:custGeom>
            <a:avLst/>
            <a:gdLst>
              <a:gd name="T0" fmla="*/ 107 w 131"/>
              <a:gd name="T1" fmla="*/ 231 h 322"/>
              <a:gd name="T2" fmla="*/ 87 w 131"/>
              <a:gd name="T3" fmla="*/ 322 h 322"/>
              <a:gd name="T4" fmla="*/ 23 w 131"/>
              <a:gd name="T5" fmla="*/ 301 h 322"/>
              <a:gd name="T6" fmla="*/ 0 w 131"/>
              <a:gd name="T7" fmla="*/ 135 h 322"/>
              <a:gd name="T8" fmla="*/ 22 w 131"/>
              <a:gd name="T9" fmla="*/ 0 h 322"/>
              <a:gd name="T10" fmla="*/ 131 w 131"/>
              <a:gd name="T11" fmla="*/ 22 h 322"/>
              <a:gd name="T12" fmla="*/ 66 w 131"/>
              <a:gd name="T13" fmla="*/ 42 h 322"/>
              <a:gd name="T14" fmla="*/ 64 w 131"/>
              <a:gd name="T15" fmla="*/ 44 h 322"/>
              <a:gd name="T16" fmla="*/ 66 w 131"/>
              <a:gd name="T17" fmla="*/ 42 h 322"/>
              <a:gd name="T18" fmla="*/ 86 w 131"/>
              <a:gd name="T19" fmla="*/ 64 h 322"/>
              <a:gd name="T20" fmla="*/ 88 w 131"/>
              <a:gd name="T21" fmla="*/ 66 h 322"/>
              <a:gd name="T22" fmla="*/ 45 w 131"/>
              <a:gd name="T23" fmla="*/ 64 h 322"/>
              <a:gd name="T24" fmla="*/ 43 w 131"/>
              <a:gd name="T25" fmla="*/ 66 h 322"/>
              <a:gd name="T26" fmla="*/ 45 w 131"/>
              <a:gd name="T27" fmla="*/ 64 h 322"/>
              <a:gd name="T28" fmla="*/ 86 w 131"/>
              <a:gd name="T29" fmla="*/ 106 h 322"/>
              <a:gd name="T30" fmla="*/ 88 w 131"/>
              <a:gd name="T31" fmla="*/ 108 h 322"/>
              <a:gd name="T32" fmla="*/ 45 w 131"/>
              <a:gd name="T33" fmla="*/ 106 h 322"/>
              <a:gd name="T34" fmla="*/ 43 w 131"/>
              <a:gd name="T35" fmla="*/ 108 h 322"/>
              <a:gd name="T36" fmla="*/ 45 w 131"/>
              <a:gd name="T37" fmla="*/ 106 h 322"/>
              <a:gd name="T38" fmla="*/ 86 w 131"/>
              <a:gd name="T39" fmla="*/ 149 h 322"/>
              <a:gd name="T40" fmla="*/ 88 w 131"/>
              <a:gd name="T41" fmla="*/ 151 h 322"/>
              <a:gd name="T42" fmla="*/ 45 w 131"/>
              <a:gd name="T43" fmla="*/ 149 h 322"/>
              <a:gd name="T44" fmla="*/ 43 w 131"/>
              <a:gd name="T45" fmla="*/ 151 h 322"/>
              <a:gd name="T46" fmla="*/ 45 w 131"/>
              <a:gd name="T47" fmla="*/ 149 h 322"/>
              <a:gd name="T48" fmla="*/ 64 w 131"/>
              <a:gd name="T49" fmla="*/ 85 h 322"/>
              <a:gd name="T50" fmla="*/ 66 w 131"/>
              <a:gd name="T51" fmla="*/ 87 h 322"/>
              <a:gd name="T52" fmla="*/ 66 w 131"/>
              <a:gd name="T53" fmla="*/ 192 h 322"/>
              <a:gd name="T54" fmla="*/ 64 w 131"/>
              <a:gd name="T55" fmla="*/ 194 h 322"/>
              <a:gd name="T56" fmla="*/ 66 w 131"/>
              <a:gd name="T57" fmla="*/ 192 h 322"/>
              <a:gd name="T58" fmla="*/ 64 w 131"/>
              <a:gd name="T59" fmla="*/ 235 h 322"/>
              <a:gd name="T60" fmla="*/ 66 w 131"/>
              <a:gd name="T61" fmla="*/ 237 h 322"/>
              <a:gd name="T62" fmla="*/ 66 w 131"/>
              <a:gd name="T63" fmla="*/ 277 h 322"/>
              <a:gd name="T64" fmla="*/ 64 w 131"/>
              <a:gd name="T65" fmla="*/ 280 h 322"/>
              <a:gd name="T66" fmla="*/ 66 w 131"/>
              <a:gd name="T67" fmla="*/ 277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31" h="322">
                <a:moveTo>
                  <a:pt x="130" y="135"/>
                </a:moveTo>
                <a:cubicBezTo>
                  <a:pt x="107" y="231"/>
                  <a:pt x="107" y="231"/>
                  <a:pt x="107" y="231"/>
                </a:cubicBezTo>
                <a:cubicBezTo>
                  <a:pt x="107" y="301"/>
                  <a:pt x="107" y="301"/>
                  <a:pt x="107" y="301"/>
                </a:cubicBezTo>
                <a:cubicBezTo>
                  <a:pt x="107" y="313"/>
                  <a:pt x="98" y="322"/>
                  <a:pt x="87" y="322"/>
                </a:cubicBezTo>
                <a:cubicBezTo>
                  <a:pt x="43" y="322"/>
                  <a:pt x="43" y="322"/>
                  <a:pt x="43" y="322"/>
                </a:cubicBezTo>
                <a:cubicBezTo>
                  <a:pt x="32" y="322"/>
                  <a:pt x="23" y="313"/>
                  <a:pt x="23" y="301"/>
                </a:cubicBezTo>
                <a:cubicBezTo>
                  <a:pt x="23" y="231"/>
                  <a:pt x="23" y="231"/>
                  <a:pt x="23" y="231"/>
                </a:cubicBezTo>
                <a:cubicBezTo>
                  <a:pt x="0" y="135"/>
                  <a:pt x="0" y="135"/>
                  <a:pt x="0" y="135"/>
                </a:cubicBezTo>
                <a:cubicBezTo>
                  <a:pt x="0" y="22"/>
                  <a:pt x="0" y="22"/>
                  <a:pt x="0" y="22"/>
                </a:cubicBezTo>
                <a:cubicBezTo>
                  <a:pt x="0" y="10"/>
                  <a:pt x="10" y="0"/>
                  <a:pt x="22" y="0"/>
                </a:cubicBezTo>
                <a:cubicBezTo>
                  <a:pt x="109" y="0"/>
                  <a:pt x="109" y="0"/>
                  <a:pt x="109" y="0"/>
                </a:cubicBezTo>
                <a:cubicBezTo>
                  <a:pt x="121" y="0"/>
                  <a:pt x="131" y="10"/>
                  <a:pt x="131" y="22"/>
                </a:cubicBezTo>
                <a:lnTo>
                  <a:pt x="130" y="135"/>
                </a:lnTo>
                <a:close/>
                <a:moveTo>
                  <a:pt x="66" y="42"/>
                </a:moveTo>
                <a:cubicBezTo>
                  <a:pt x="64" y="42"/>
                  <a:pt x="64" y="42"/>
                  <a:pt x="64" y="42"/>
                </a:cubicBezTo>
                <a:cubicBezTo>
                  <a:pt x="64" y="44"/>
                  <a:pt x="64" y="44"/>
                  <a:pt x="64" y="44"/>
                </a:cubicBezTo>
                <a:cubicBezTo>
                  <a:pt x="66" y="44"/>
                  <a:pt x="66" y="44"/>
                  <a:pt x="66" y="44"/>
                </a:cubicBezTo>
                <a:lnTo>
                  <a:pt x="66" y="42"/>
                </a:lnTo>
                <a:close/>
                <a:moveTo>
                  <a:pt x="88" y="64"/>
                </a:moveTo>
                <a:cubicBezTo>
                  <a:pt x="86" y="64"/>
                  <a:pt x="86" y="64"/>
                  <a:pt x="86" y="64"/>
                </a:cubicBezTo>
                <a:cubicBezTo>
                  <a:pt x="86" y="66"/>
                  <a:pt x="86" y="66"/>
                  <a:pt x="86" y="66"/>
                </a:cubicBezTo>
                <a:cubicBezTo>
                  <a:pt x="88" y="66"/>
                  <a:pt x="88" y="66"/>
                  <a:pt x="88" y="66"/>
                </a:cubicBezTo>
                <a:lnTo>
                  <a:pt x="88" y="64"/>
                </a:lnTo>
                <a:close/>
                <a:moveTo>
                  <a:pt x="45" y="64"/>
                </a:moveTo>
                <a:cubicBezTo>
                  <a:pt x="43" y="64"/>
                  <a:pt x="43" y="64"/>
                  <a:pt x="43" y="64"/>
                </a:cubicBezTo>
                <a:cubicBezTo>
                  <a:pt x="43" y="66"/>
                  <a:pt x="43" y="66"/>
                  <a:pt x="43" y="66"/>
                </a:cubicBezTo>
                <a:cubicBezTo>
                  <a:pt x="45" y="66"/>
                  <a:pt x="45" y="66"/>
                  <a:pt x="45" y="66"/>
                </a:cubicBezTo>
                <a:lnTo>
                  <a:pt x="45" y="64"/>
                </a:lnTo>
                <a:close/>
                <a:moveTo>
                  <a:pt x="88" y="106"/>
                </a:moveTo>
                <a:cubicBezTo>
                  <a:pt x="86" y="106"/>
                  <a:pt x="86" y="106"/>
                  <a:pt x="86" y="106"/>
                </a:cubicBezTo>
                <a:cubicBezTo>
                  <a:pt x="86" y="108"/>
                  <a:pt x="86" y="108"/>
                  <a:pt x="86" y="108"/>
                </a:cubicBezTo>
                <a:cubicBezTo>
                  <a:pt x="88" y="108"/>
                  <a:pt x="88" y="108"/>
                  <a:pt x="88" y="108"/>
                </a:cubicBezTo>
                <a:lnTo>
                  <a:pt x="88" y="106"/>
                </a:lnTo>
                <a:close/>
                <a:moveTo>
                  <a:pt x="45" y="106"/>
                </a:moveTo>
                <a:cubicBezTo>
                  <a:pt x="43" y="106"/>
                  <a:pt x="43" y="106"/>
                  <a:pt x="43" y="106"/>
                </a:cubicBezTo>
                <a:cubicBezTo>
                  <a:pt x="43" y="108"/>
                  <a:pt x="43" y="108"/>
                  <a:pt x="43" y="108"/>
                </a:cubicBezTo>
                <a:cubicBezTo>
                  <a:pt x="45" y="108"/>
                  <a:pt x="45" y="108"/>
                  <a:pt x="45" y="108"/>
                </a:cubicBezTo>
                <a:lnTo>
                  <a:pt x="45" y="106"/>
                </a:lnTo>
                <a:close/>
                <a:moveTo>
                  <a:pt x="88" y="149"/>
                </a:moveTo>
                <a:cubicBezTo>
                  <a:pt x="86" y="149"/>
                  <a:pt x="86" y="149"/>
                  <a:pt x="86" y="149"/>
                </a:cubicBezTo>
                <a:cubicBezTo>
                  <a:pt x="86" y="151"/>
                  <a:pt x="86" y="151"/>
                  <a:pt x="86" y="151"/>
                </a:cubicBezTo>
                <a:cubicBezTo>
                  <a:pt x="88" y="151"/>
                  <a:pt x="88" y="151"/>
                  <a:pt x="88" y="151"/>
                </a:cubicBezTo>
                <a:lnTo>
                  <a:pt x="88" y="149"/>
                </a:lnTo>
                <a:close/>
                <a:moveTo>
                  <a:pt x="45" y="149"/>
                </a:moveTo>
                <a:cubicBezTo>
                  <a:pt x="43" y="149"/>
                  <a:pt x="43" y="149"/>
                  <a:pt x="43" y="149"/>
                </a:cubicBezTo>
                <a:cubicBezTo>
                  <a:pt x="43" y="151"/>
                  <a:pt x="43" y="151"/>
                  <a:pt x="43" y="151"/>
                </a:cubicBezTo>
                <a:cubicBezTo>
                  <a:pt x="45" y="151"/>
                  <a:pt x="45" y="151"/>
                  <a:pt x="45" y="151"/>
                </a:cubicBezTo>
                <a:lnTo>
                  <a:pt x="45" y="149"/>
                </a:lnTo>
                <a:close/>
                <a:moveTo>
                  <a:pt x="66" y="85"/>
                </a:moveTo>
                <a:cubicBezTo>
                  <a:pt x="64" y="85"/>
                  <a:pt x="64" y="85"/>
                  <a:pt x="64" y="85"/>
                </a:cubicBezTo>
                <a:cubicBezTo>
                  <a:pt x="64" y="87"/>
                  <a:pt x="64" y="87"/>
                  <a:pt x="64" y="87"/>
                </a:cubicBezTo>
                <a:cubicBezTo>
                  <a:pt x="66" y="87"/>
                  <a:pt x="66" y="87"/>
                  <a:pt x="66" y="87"/>
                </a:cubicBezTo>
                <a:lnTo>
                  <a:pt x="66" y="85"/>
                </a:lnTo>
                <a:close/>
                <a:moveTo>
                  <a:pt x="66" y="192"/>
                </a:moveTo>
                <a:cubicBezTo>
                  <a:pt x="64" y="192"/>
                  <a:pt x="64" y="192"/>
                  <a:pt x="64" y="192"/>
                </a:cubicBezTo>
                <a:cubicBezTo>
                  <a:pt x="64" y="194"/>
                  <a:pt x="64" y="194"/>
                  <a:pt x="64" y="194"/>
                </a:cubicBezTo>
                <a:cubicBezTo>
                  <a:pt x="66" y="194"/>
                  <a:pt x="66" y="194"/>
                  <a:pt x="66" y="194"/>
                </a:cubicBezTo>
                <a:lnTo>
                  <a:pt x="66" y="192"/>
                </a:lnTo>
                <a:close/>
                <a:moveTo>
                  <a:pt x="66" y="235"/>
                </a:moveTo>
                <a:cubicBezTo>
                  <a:pt x="64" y="235"/>
                  <a:pt x="64" y="235"/>
                  <a:pt x="64" y="235"/>
                </a:cubicBezTo>
                <a:cubicBezTo>
                  <a:pt x="64" y="237"/>
                  <a:pt x="64" y="237"/>
                  <a:pt x="64" y="237"/>
                </a:cubicBezTo>
                <a:cubicBezTo>
                  <a:pt x="66" y="237"/>
                  <a:pt x="66" y="237"/>
                  <a:pt x="66" y="237"/>
                </a:cubicBezTo>
                <a:lnTo>
                  <a:pt x="66" y="235"/>
                </a:lnTo>
                <a:close/>
                <a:moveTo>
                  <a:pt x="66" y="277"/>
                </a:moveTo>
                <a:cubicBezTo>
                  <a:pt x="64" y="277"/>
                  <a:pt x="64" y="277"/>
                  <a:pt x="64" y="277"/>
                </a:cubicBezTo>
                <a:cubicBezTo>
                  <a:pt x="64" y="280"/>
                  <a:pt x="64" y="280"/>
                  <a:pt x="64" y="280"/>
                </a:cubicBezTo>
                <a:cubicBezTo>
                  <a:pt x="66" y="280"/>
                  <a:pt x="66" y="280"/>
                  <a:pt x="66" y="280"/>
                </a:cubicBezTo>
                <a:lnTo>
                  <a:pt x="66" y="277"/>
                </a:lnTo>
                <a:close/>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0" name="Manufacturing_E99C" title="Icon of a robotic arm">
            <a:extLst>
              <a:ext uri="{FF2B5EF4-FFF2-40B4-BE49-F238E27FC236}">
                <a16:creationId xmlns:a16="http://schemas.microsoft.com/office/drawing/2014/main" id="{85F59146-DCCF-4EF4-B9BF-F77E9BAB286F}"/>
              </a:ext>
            </a:extLst>
          </p:cNvPr>
          <p:cNvSpPr>
            <a:spLocks noChangeAspect="1" noEditPoints="1"/>
          </p:cNvSpPr>
          <p:nvPr/>
        </p:nvSpPr>
        <p:spPr bwMode="auto">
          <a:xfrm>
            <a:off x="1710291" y="5722704"/>
            <a:ext cx="374162" cy="365760"/>
          </a:xfrm>
          <a:custGeom>
            <a:avLst/>
            <a:gdLst>
              <a:gd name="T0" fmla="*/ 3549 w 3875"/>
              <a:gd name="T1" fmla="*/ 2212 h 3788"/>
              <a:gd name="T2" fmla="*/ 3875 w 3875"/>
              <a:gd name="T3" fmla="*/ 2538 h 3788"/>
              <a:gd name="T4" fmla="*/ 3875 w 3875"/>
              <a:gd name="T5" fmla="*/ 2913 h 3788"/>
              <a:gd name="T6" fmla="*/ 3195 w 3875"/>
              <a:gd name="T7" fmla="*/ 2218 h 3788"/>
              <a:gd name="T8" fmla="*/ 2875 w 3875"/>
              <a:gd name="T9" fmla="*/ 2538 h 3788"/>
              <a:gd name="T10" fmla="*/ 2875 w 3875"/>
              <a:gd name="T11" fmla="*/ 2913 h 3788"/>
              <a:gd name="T12" fmla="*/ 1000 w 3875"/>
              <a:gd name="T13" fmla="*/ 1413 h 3788"/>
              <a:gd name="T14" fmla="*/ 375 w 3875"/>
              <a:gd name="T15" fmla="*/ 2038 h 3788"/>
              <a:gd name="T16" fmla="*/ 375 w 3875"/>
              <a:gd name="T17" fmla="*/ 3788 h 3788"/>
              <a:gd name="T18" fmla="*/ 1625 w 3875"/>
              <a:gd name="T19" fmla="*/ 3788 h 3788"/>
              <a:gd name="T20" fmla="*/ 1625 w 3875"/>
              <a:gd name="T21" fmla="*/ 2038 h 3788"/>
              <a:gd name="T22" fmla="*/ 1000 w 3875"/>
              <a:gd name="T23" fmla="*/ 1413 h 3788"/>
              <a:gd name="T24" fmla="*/ 0 w 3875"/>
              <a:gd name="T25" fmla="*/ 3788 h 3788"/>
              <a:gd name="T26" fmla="*/ 2000 w 3875"/>
              <a:gd name="T27" fmla="*/ 3788 h 3788"/>
              <a:gd name="T28" fmla="*/ 1000 w 3875"/>
              <a:gd name="T29" fmla="*/ 2038 h 3788"/>
              <a:gd name="T30" fmla="*/ 875 w 3875"/>
              <a:gd name="T31" fmla="*/ 2163 h 3788"/>
              <a:gd name="T32" fmla="*/ 1000 w 3875"/>
              <a:gd name="T33" fmla="*/ 2288 h 3788"/>
              <a:gd name="T34" fmla="*/ 1125 w 3875"/>
              <a:gd name="T35" fmla="*/ 2163 h 3788"/>
              <a:gd name="T36" fmla="*/ 1000 w 3875"/>
              <a:gd name="T37" fmla="*/ 2038 h 3788"/>
              <a:gd name="T38" fmla="*/ 3054 w 3875"/>
              <a:gd name="T39" fmla="*/ 1920 h 3788"/>
              <a:gd name="T40" fmla="*/ 3518 w 3875"/>
              <a:gd name="T41" fmla="*/ 1722 h 3788"/>
              <a:gd name="T42" fmla="*/ 1604 w 3875"/>
              <a:gd name="T43" fmla="*/ 1875 h 3788"/>
              <a:gd name="T44" fmla="*/ 2769 w 3875"/>
              <a:gd name="T45" fmla="*/ 674 h 3788"/>
              <a:gd name="T46" fmla="*/ 2761 w 3875"/>
              <a:gd name="T47" fmla="*/ 144 h 3788"/>
              <a:gd name="T48" fmla="*/ 2231 w 3875"/>
              <a:gd name="T49" fmla="*/ 152 h 3788"/>
              <a:gd name="T50" fmla="*/ 1007 w 3875"/>
              <a:gd name="T51" fmla="*/ 1413 h 3788"/>
              <a:gd name="T52" fmla="*/ 3141 w 3875"/>
              <a:gd name="T53" fmla="*/ 2139 h 3788"/>
              <a:gd name="T54" fmla="*/ 3508 w 3875"/>
              <a:gd name="T55" fmla="*/ 2246 h 3788"/>
              <a:gd name="T56" fmla="*/ 3592 w 3875"/>
              <a:gd name="T57" fmla="*/ 1924 h 3788"/>
              <a:gd name="T58" fmla="*/ 2846 w 3875"/>
              <a:gd name="T59" fmla="*/ 268 h 3788"/>
              <a:gd name="T60" fmla="*/ 3141 w 3875"/>
              <a:gd name="T61" fmla="*/ 2139 h 3788"/>
              <a:gd name="T62" fmla="*/ 2575 w 3875"/>
              <a:gd name="T63" fmla="*/ 874 h 37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875" h="3788">
                <a:moveTo>
                  <a:pt x="3549" y="2212"/>
                </a:moveTo>
                <a:cubicBezTo>
                  <a:pt x="3875" y="2538"/>
                  <a:pt x="3875" y="2538"/>
                  <a:pt x="3875" y="2538"/>
                </a:cubicBezTo>
                <a:cubicBezTo>
                  <a:pt x="3875" y="2913"/>
                  <a:pt x="3875" y="2913"/>
                  <a:pt x="3875" y="2913"/>
                </a:cubicBezTo>
                <a:moveTo>
                  <a:pt x="3195" y="2218"/>
                </a:moveTo>
                <a:cubicBezTo>
                  <a:pt x="2875" y="2538"/>
                  <a:pt x="2875" y="2538"/>
                  <a:pt x="2875" y="2538"/>
                </a:cubicBezTo>
                <a:cubicBezTo>
                  <a:pt x="2875" y="2913"/>
                  <a:pt x="2875" y="2913"/>
                  <a:pt x="2875" y="2913"/>
                </a:cubicBezTo>
                <a:moveTo>
                  <a:pt x="1000" y="1413"/>
                </a:moveTo>
                <a:cubicBezTo>
                  <a:pt x="655" y="1413"/>
                  <a:pt x="375" y="1693"/>
                  <a:pt x="375" y="2038"/>
                </a:cubicBezTo>
                <a:cubicBezTo>
                  <a:pt x="375" y="3788"/>
                  <a:pt x="375" y="3788"/>
                  <a:pt x="375" y="3788"/>
                </a:cubicBezTo>
                <a:cubicBezTo>
                  <a:pt x="1625" y="3788"/>
                  <a:pt x="1625" y="3788"/>
                  <a:pt x="1625" y="3788"/>
                </a:cubicBezTo>
                <a:cubicBezTo>
                  <a:pt x="1625" y="2038"/>
                  <a:pt x="1625" y="2038"/>
                  <a:pt x="1625" y="2038"/>
                </a:cubicBezTo>
                <a:cubicBezTo>
                  <a:pt x="1625" y="1693"/>
                  <a:pt x="1345" y="1413"/>
                  <a:pt x="1000" y="1413"/>
                </a:cubicBezTo>
                <a:close/>
                <a:moveTo>
                  <a:pt x="0" y="3788"/>
                </a:moveTo>
                <a:cubicBezTo>
                  <a:pt x="2000" y="3788"/>
                  <a:pt x="2000" y="3788"/>
                  <a:pt x="2000" y="3788"/>
                </a:cubicBezTo>
                <a:moveTo>
                  <a:pt x="1000" y="2038"/>
                </a:moveTo>
                <a:cubicBezTo>
                  <a:pt x="931" y="2038"/>
                  <a:pt x="875" y="2094"/>
                  <a:pt x="875" y="2163"/>
                </a:cubicBezTo>
                <a:cubicBezTo>
                  <a:pt x="875" y="2232"/>
                  <a:pt x="931" y="2288"/>
                  <a:pt x="1000" y="2288"/>
                </a:cubicBezTo>
                <a:cubicBezTo>
                  <a:pt x="1069" y="2288"/>
                  <a:pt x="1125" y="2232"/>
                  <a:pt x="1125" y="2163"/>
                </a:cubicBezTo>
                <a:cubicBezTo>
                  <a:pt x="1125" y="2094"/>
                  <a:pt x="1069" y="2038"/>
                  <a:pt x="1000" y="2038"/>
                </a:cubicBezTo>
                <a:close/>
                <a:moveTo>
                  <a:pt x="3054" y="1920"/>
                </a:moveTo>
                <a:cubicBezTo>
                  <a:pt x="3518" y="1722"/>
                  <a:pt x="3518" y="1722"/>
                  <a:pt x="3518" y="1722"/>
                </a:cubicBezTo>
                <a:moveTo>
                  <a:pt x="1604" y="1875"/>
                </a:moveTo>
                <a:cubicBezTo>
                  <a:pt x="2769" y="674"/>
                  <a:pt x="2769" y="674"/>
                  <a:pt x="2769" y="674"/>
                </a:cubicBezTo>
                <a:cubicBezTo>
                  <a:pt x="2913" y="526"/>
                  <a:pt x="2910" y="288"/>
                  <a:pt x="2761" y="144"/>
                </a:cubicBezTo>
                <a:cubicBezTo>
                  <a:pt x="2613" y="0"/>
                  <a:pt x="2375" y="3"/>
                  <a:pt x="2231" y="152"/>
                </a:cubicBezTo>
                <a:cubicBezTo>
                  <a:pt x="1007" y="1413"/>
                  <a:pt x="1007" y="1413"/>
                  <a:pt x="1007" y="1413"/>
                </a:cubicBezTo>
                <a:moveTo>
                  <a:pt x="3141" y="2139"/>
                </a:moveTo>
                <a:cubicBezTo>
                  <a:pt x="3202" y="2278"/>
                  <a:pt x="3375" y="2333"/>
                  <a:pt x="3508" y="2246"/>
                </a:cubicBezTo>
                <a:cubicBezTo>
                  <a:pt x="3612" y="2178"/>
                  <a:pt x="3643" y="2038"/>
                  <a:pt x="3592" y="1924"/>
                </a:cubicBezTo>
                <a:cubicBezTo>
                  <a:pt x="2846" y="268"/>
                  <a:pt x="2846" y="268"/>
                  <a:pt x="2846" y="268"/>
                </a:cubicBezTo>
                <a:moveTo>
                  <a:pt x="3141" y="2139"/>
                </a:moveTo>
                <a:cubicBezTo>
                  <a:pt x="2575" y="874"/>
                  <a:pt x="2575" y="874"/>
                  <a:pt x="2575" y="874"/>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1" name="magnify" title="Icon of a magnifying glass">
            <a:extLst>
              <a:ext uri="{FF2B5EF4-FFF2-40B4-BE49-F238E27FC236}">
                <a16:creationId xmlns:a16="http://schemas.microsoft.com/office/drawing/2014/main" id="{FD979C0D-386A-4AF0-965C-6E558C288249}"/>
              </a:ext>
            </a:extLst>
          </p:cNvPr>
          <p:cNvSpPr>
            <a:spLocks noChangeAspect="1" noEditPoints="1"/>
          </p:cNvSpPr>
          <p:nvPr/>
        </p:nvSpPr>
        <p:spPr bwMode="auto">
          <a:xfrm flipH="1">
            <a:off x="10356771" y="2065103"/>
            <a:ext cx="372886" cy="365760"/>
          </a:xfrm>
          <a:custGeom>
            <a:avLst/>
            <a:gdLst>
              <a:gd name="T0" fmla="*/ 112 w 343"/>
              <a:gd name="T1" fmla="*/ 223 h 338"/>
              <a:gd name="T2" fmla="*/ 0 w 343"/>
              <a:gd name="T3" fmla="*/ 111 h 338"/>
              <a:gd name="T4" fmla="*/ 112 w 343"/>
              <a:gd name="T5" fmla="*/ 0 h 338"/>
              <a:gd name="T6" fmla="*/ 223 w 343"/>
              <a:gd name="T7" fmla="*/ 111 h 338"/>
              <a:gd name="T8" fmla="*/ 112 w 343"/>
              <a:gd name="T9" fmla="*/ 223 h 338"/>
              <a:gd name="T10" fmla="*/ 343 w 343"/>
              <a:gd name="T11" fmla="*/ 338 h 338"/>
              <a:gd name="T12" fmla="*/ 191 w 343"/>
              <a:gd name="T13" fmla="*/ 189 h 338"/>
            </a:gdLst>
            <a:ahLst/>
            <a:cxnLst>
              <a:cxn ang="0">
                <a:pos x="T0" y="T1"/>
              </a:cxn>
              <a:cxn ang="0">
                <a:pos x="T2" y="T3"/>
              </a:cxn>
              <a:cxn ang="0">
                <a:pos x="T4" y="T5"/>
              </a:cxn>
              <a:cxn ang="0">
                <a:pos x="T6" y="T7"/>
              </a:cxn>
              <a:cxn ang="0">
                <a:pos x="T8" y="T9"/>
              </a:cxn>
              <a:cxn ang="0">
                <a:pos x="T10" y="T11"/>
              </a:cxn>
              <a:cxn ang="0">
                <a:pos x="T12" y="T13"/>
              </a:cxn>
            </a:cxnLst>
            <a:rect l="0" t="0" r="r" b="b"/>
            <a:pathLst>
              <a:path w="343" h="338">
                <a:moveTo>
                  <a:pt x="112" y="223"/>
                </a:moveTo>
                <a:cubicBezTo>
                  <a:pt x="50" y="223"/>
                  <a:pt x="0" y="173"/>
                  <a:pt x="0" y="111"/>
                </a:cubicBezTo>
                <a:cubicBezTo>
                  <a:pt x="0" y="50"/>
                  <a:pt x="50" y="0"/>
                  <a:pt x="112" y="0"/>
                </a:cubicBezTo>
                <a:cubicBezTo>
                  <a:pt x="173" y="0"/>
                  <a:pt x="223" y="50"/>
                  <a:pt x="223" y="111"/>
                </a:cubicBezTo>
                <a:cubicBezTo>
                  <a:pt x="223" y="173"/>
                  <a:pt x="173" y="223"/>
                  <a:pt x="112" y="223"/>
                </a:cubicBezTo>
                <a:close/>
                <a:moveTo>
                  <a:pt x="343" y="338"/>
                </a:moveTo>
                <a:cubicBezTo>
                  <a:pt x="191" y="189"/>
                  <a:pt x="191" y="189"/>
                  <a:pt x="191" y="189"/>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02" name="headphones" title="Icon of headphones">
            <a:extLst>
              <a:ext uri="{FF2B5EF4-FFF2-40B4-BE49-F238E27FC236}">
                <a16:creationId xmlns:a16="http://schemas.microsoft.com/office/drawing/2014/main" id="{79FF81D9-7408-4BD6-A1DB-545AA27B7E71}"/>
              </a:ext>
            </a:extLst>
          </p:cNvPr>
          <p:cNvSpPr>
            <a:spLocks noChangeAspect="1" noEditPoints="1"/>
          </p:cNvSpPr>
          <p:nvPr/>
        </p:nvSpPr>
        <p:spPr bwMode="auto">
          <a:xfrm>
            <a:off x="5573109" y="4808306"/>
            <a:ext cx="329486" cy="365760"/>
          </a:xfrm>
          <a:custGeom>
            <a:avLst/>
            <a:gdLst>
              <a:gd name="T0" fmla="*/ 0 w 302"/>
              <a:gd name="T1" fmla="*/ 229 h 334"/>
              <a:gd name="T2" fmla="*/ 0 w 302"/>
              <a:gd name="T3" fmla="*/ 151 h 334"/>
              <a:gd name="T4" fmla="*/ 151 w 302"/>
              <a:gd name="T5" fmla="*/ 0 h 334"/>
              <a:gd name="T6" fmla="*/ 302 w 302"/>
              <a:gd name="T7" fmla="*/ 151 h 334"/>
              <a:gd name="T8" fmla="*/ 302 w 302"/>
              <a:gd name="T9" fmla="*/ 239 h 334"/>
              <a:gd name="T10" fmla="*/ 35 w 302"/>
              <a:gd name="T11" fmla="*/ 184 h 334"/>
              <a:gd name="T12" fmla="*/ 0 w 302"/>
              <a:gd name="T13" fmla="*/ 219 h 334"/>
              <a:gd name="T14" fmla="*/ 0 w 302"/>
              <a:gd name="T15" fmla="*/ 300 h 334"/>
              <a:gd name="T16" fmla="*/ 35 w 302"/>
              <a:gd name="T17" fmla="*/ 334 h 334"/>
              <a:gd name="T18" fmla="*/ 58 w 302"/>
              <a:gd name="T19" fmla="*/ 334 h 334"/>
              <a:gd name="T20" fmla="*/ 58 w 302"/>
              <a:gd name="T21" fmla="*/ 184 h 334"/>
              <a:gd name="T22" fmla="*/ 35 w 302"/>
              <a:gd name="T23" fmla="*/ 184 h 334"/>
              <a:gd name="T24" fmla="*/ 244 w 302"/>
              <a:gd name="T25" fmla="*/ 184 h 334"/>
              <a:gd name="T26" fmla="*/ 244 w 302"/>
              <a:gd name="T27" fmla="*/ 334 h 334"/>
              <a:gd name="T28" fmla="*/ 268 w 302"/>
              <a:gd name="T29" fmla="*/ 334 h 334"/>
              <a:gd name="T30" fmla="*/ 302 w 302"/>
              <a:gd name="T31" fmla="*/ 300 h 334"/>
              <a:gd name="T32" fmla="*/ 302 w 302"/>
              <a:gd name="T33" fmla="*/ 219 h 334"/>
              <a:gd name="T34" fmla="*/ 268 w 302"/>
              <a:gd name="T35" fmla="*/ 184 h 334"/>
              <a:gd name="T36" fmla="*/ 244 w 302"/>
              <a:gd name="T37" fmla="*/ 184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02" h="334">
                <a:moveTo>
                  <a:pt x="0" y="229"/>
                </a:moveTo>
                <a:cubicBezTo>
                  <a:pt x="0" y="151"/>
                  <a:pt x="0" y="151"/>
                  <a:pt x="0" y="151"/>
                </a:cubicBezTo>
                <a:cubicBezTo>
                  <a:pt x="0" y="67"/>
                  <a:pt x="68" y="0"/>
                  <a:pt x="151" y="0"/>
                </a:cubicBezTo>
                <a:cubicBezTo>
                  <a:pt x="234" y="0"/>
                  <a:pt x="302" y="67"/>
                  <a:pt x="302" y="151"/>
                </a:cubicBezTo>
                <a:cubicBezTo>
                  <a:pt x="302" y="239"/>
                  <a:pt x="302" y="239"/>
                  <a:pt x="302" y="239"/>
                </a:cubicBezTo>
                <a:moveTo>
                  <a:pt x="35" y="184"/>
                </a:moveTo>
                <a:cubicBezTo>
                  <a:pt x="15" y="184"/>
                  <a:pt x="0" y="200"/>
                  <a:pt x="0" y="219"/>
                </a:cubicBezTo>
                <a:cubicBezTo>
                  <a:pt x="0" y="300"/>
                  <a:pt x="0" y="300"/>
                  <a:pt x="0" y="300"/>
                </a:cubicBezTo>
                <a:cubicBezTo>
                  <a:pt x="0" y="319"/>
                  <a:pt x="15" y="334"/>
                  <a:pt x="35" y="334"/>
                </a:cubicBezTo>
                <a:cubicBezTo>
                  <a:pt x="58" y="334"/>
                  <a:pt x="58" y="334"/>
                  <a:pt x="58" y="334"/>
                </a:cubicBezTo>
                <a:cubicBezTo>
                  <a:pt x="58" y="184"/>
                  <a:pt x="58" y="184"/>
                  <a:pt x="58" y="184"/>
                </a:cubicBezTo>
                <a:lnTo>
                  <a:pt x="35" y="184"/>
                </a:lnTo>
                <a:close/>
                <a:moveTo>
                  <a:pt x="244" y="184"/>
                </a:moveTo>
                <a:cubicBezTo>
                  <a:pt x="244" y="334"/>
                  <a:pt x="244" y="334"/>
                  <a:pt x="244" y="334"/>
                </a:cubicBezTo>
                <a:cubicBezTo>
                  <a:pt x="268" y="334"/>
                  <a:pt x="268" y="334"/>
                  <a:pt x="268" y="334"/>
                </a:cubicBezTo>
                <a:cubicBezTo>
                  <a:pt x="287" y="334"/>
                  <a:pt x="302" y="319"/>
                  <a:pt x="302" y="300"/>
                </a:cubicBezTo>
                <a:cubicBezTo>
                  <a:pt x="302" y="219"/>
                  <a:pt x="302" y="219"/>
                  <a:pt x="302" y="219"/>
                </a:cubicBezTo>
                <a:cubicBezTo>
                  <a:pt x="302" y="200"/>
                  <a:pt x="287" y="184"/>
                  <a:pt x="268" y="184"/>
                </a:cubicBezTo>
                <a:lnTo>
                  <a:pt x="244" y="184"/>
                </a:lnTo>
                <a:close/>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03" name="heaphones_2" title="Icon of a headset with a microphone">
            <a:extLst>
              <a:ext uri="{FF2B5EF4-FFF2-40B4-BE49-F238E27FC236}">
                <a16:creationId xmlns:a16="http://schemas.microsoft.com/office/drawing/2014/main" id="{894EB21D-EEF2-4FE4-B410-8C0D92B92A68}"/>
              </a:ext>
            </a:extLst>
          </p:cNvPr>
          <p:cNvSpPr>
            <a:spLocks noChangeAspect="1" noEditPoints="1"/>
          </p:cNvSpPr>
          <p:nvPr/>
        </p:nvSpPr>
        <p:spPr bwMode="auto">
          <a:xfrm>
            <a:off x="6557587" y="4808306"/>
            <a:ext cx="280770" cy="365760"/>
          </a:xfrm>
          <a:custGeom>
            <a:avLst/>
            <a:gdLst>
              <a:gd name="T0" fmla="*/ 0 w 254"/>
              <a:gd name="T1" fmla="*/ 165 h 332"/>
              <a:gd name="T2" fmla="*/ 0 w 254"/>
              <a:gd name="T3" fmla="*/ 127 h 332"/>
              <a:gd name="T4" fmla="*/ 127 w 254"/>
              <a:gd name="T5" fmla="*/ 0 h 332"/>
              <a:gd name="T6" fmla="*/ 254 w 254"/>
              <a:gd name="T7" fmla="*/ 127 h 332"/>
              <a:gd name="T8" fmla="*/ 254 w 254"/>
              <a:gd name="T9" fmla="*/ 161 h 332"/>
              <a:gd name="T10" fmla="*/ 29 w 254"/>
              <a:gd name="T11" fmla="*/ 126 h 332"/>
              <a:gd name="T12" fmla="*/ 0 w 254"/>
              <a:gd name="T13" fmla="*/ 155 h 332"/>
              <a:gd name="T14" fmla="*/ 0 w 254"/>
              <a:gd name="T15" fmla="*/ 195 h 332"/>
              <a:gd name="T16" fmla="*/ 29 w 254"/>
              <a:gd name="T17" fmla="*/ 225 h 332"/>
              <a:gd name="T18" fmla="*/ 49 w 254"/>
              <a:gd name="T19" fmla="*/ 225 h 332"/>
              <a:gd name="T20" fmla="*/ 49 w 254"/>
              <a:gd name="T21" fmla="*/ 126 h 332"/>
              <a:gd name="T22" fmla="*/ 29 w 254"/>
              <a:gd name="T23" fmla="*/ 126 h 332"/>
              <a:gd name="T24" fmla="*/ 205 w 254"/>
              <a:gd name="T25" fmla="*/ 126 h 332"/>
              <a:gd name="T26" fmla="*/ 205 w 254"/>
              <a:gd name="T27" fmla="*/ 225 h 332"/>
              <a:gd name="T28" fmla="*/ 225 w 254"/>
              <a:gd name="T29" fmla="*/ 225 h 332"/>
              <a:gd name="T30" fmla="*/ 254 w 254"/>
              <a:gd name="T31" fmla="*/ 195 h 332"/>
              <a:gd name="T32" fmla="*/ 254 w 254"/>
              <a:gd name="T33" fmla="*/ 155 h 332"/>
              <a:gd name="T34" fmla="*/ 225 w 254"/>
              <a:gd name="T35" fmla="*/ 126 h 332"/>
              <a:gd name="T36" fmla="*/ 205 w 254"/>
              <a:gd name="T37" fmla="*/ 126 h 332"/>
              <a:gd name="T38" fmla="*/ 23 w 254"/>
              <a:gd name="T39" fmla="*/ 224 h 332"/>
              <a:gd name="T40" fmla="*/ 23 w 254"/>
              <a:gd name="T41" fmla="*/ 259 h 332"/>
              <a:gd name="T42" fmla="*/ 77 w 254"/>
              <a:gd name="T43" fmla="*/ 313 h 332"/>
              <a:gd name="T44" fmla="*/ 91 w 254"/>
              <a:gd name="T45" fmla="*/ 313 h 332"/>
              <a:gd name="T46" fmla="*/ 162 w 254"/>
              <a:gd name="T47" fmla="*/ 317 h 332"/>
              <a:gd name="T48" fmla="*/ 162 w 254"/>
              <a:gd name="T49" fmla="*/ 305 h 332"/>
              <a:gd name="T50" fmla="*/ 145 w 254"/>
              <a:gd name="T51" fmla="*/ 290 h 332"/>
              <a:gd name="T52" fmla="*/ 109 w 254"/>
              <a:gd name="T53" fmla="*/ 290 h 332"/>
              <a:gd name="T54" fmla="*/ 91 w 254"/>
              <a:gd name="T55" fmla="*/ 305 h 332"/>
              <a:gd name="T56" fmla="*/ 91 w 254"/>
              <a:gd name="T57" fmla="*/ 317 h 332"/>
              <a:gd name="T58" fmla="*/ 91 w 254"/>
              <a:gd name="T59" fmla="*/ 317 h 332"/>
              <a:gd name="T60" fmla="*/ 109 w 254"/>
              <a:gd name="T61" fmla="*/ 332 h 332"/>
              <a:gd name="T62" fmla="*/ 145 w 254"/>
              <a:gd name="T63" fmla="*/ 332 h 332"/>
              <a:gd name="T64" fmla="*/ 162 w 254"/>
              <a:gd name="T65" fmla="*/ 317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54" h="332">
                <a:moveTo>
                  <a:pt x="0" y="165"/>
                </a:moveTo>
                <a:cubicBezTo>
                  <a:pt x="0" y="127"/>
                  <a:pt x="0" y="127"/>
                  <a:pt x="0" y="127"/>
                </a:cubicBezTo>
                <a:cubicBezTo>
                  <a:pt x="0" y="57"/>
                  <a:pt x="57" y="0"/>
                  <a:pt x="127" y="0"/>
                </a:cubicBezTo>
                <a:cubicBezTo>
                  <a:pt x="197" y="0"/>
                  <a:pt x="254" y="57"/>
                  <a:pt x="254" y="127"/>
                </a:cubicBezTo>
                <a:cubicBezTo>
                  <a:pt x="254" y="161"/>
                  <a:pt x="254" y="161"/>
                  <a:pt x="254" y="161"/>
                </a:cubicBezTo>
                <a:moveTo>
                  <a:pt x="29" y="126"/>
                </a:moveTo>
                <a:cubicBezTo>
                  <a:pt x="13" y="126"/>
                  <a:pt x="0" y="139"/>
                  <a:pt x="0" y="155"/>
                </a:cubicBezTo>
                <a:cubicBezTo>
                  <a:pt x="0" y="195"/>
                  <a:pt x="0" y="195"/>
                  <a:pt x="0" y="195"/>
                </a:cubicBezTo>
                <a:cubicBezTo>
                  <a:pt x="0" y="212"/>
                  <a:pt x="13" y="225"/>
                  <a:pt x="29" y="225"/>
                </a:cubicBezTo>
                <a:cubicBezTo>
                  <a:pt x="49" y="225"/>
                  <a:pt x="49" y="225"/>
                  <a:pt x="49" y="225"/>
                </a:cubicBezTo>
                <a:cubicBezTo>
                  <a:pt x="49" y="126"/>
                  <a:pt x="49" y="126"/>
                  <a:pt x="49" y="126"/>
                </a:cubicBezTo>
                <a:lnTo>
                  <a:pt x="29" y="126"/>
                </a:lnTo>
                <a:close/>
                <a:moveTo>
                  <a:pt x="205" y="126"/>
                </a:moveTo>
                <a:cubicBezTo>
                  <a:pt x="205" y="225"/>
                  <a:pt x="205" y="225"/>
                  <a:pt x="205" y="225"/>
                </a:cubicBezTo>
                <a:cubicBezTo>
                  <a:pt x="225" y="225"/>
                  <a:pt x="225" y="225"/>
                  <a:pt x="225" y="225"/>
                </a:cubicBezTo>
                <a:cubicBezTo>
                  <a:pt x="241" y="225"/>
                  <a:pt x="254" y="212"/>
                  <a:pt x="254" y="195"/>
                </a:cubicBezTo>
                <a:cubicBezTo>
                  <a:pt x="254" y="155"/>
                  <a:pt x="254" y="155"/>
                  <a:pt x="254" y="155"/>
                </a:cubicBezTo>
                <a:cubicBezTo>
                  <a:pt x="254" y="139"/>
                  <a:pt x="241" y="126"/>
                  <a:pt x="225" y="126"/>
                </a:cubicBezTo>
                <a:lnTo>
                  <a:pt x="205" y="126"/>
                </a:lnTo>
                <a:close/>
                <a:moveTo>
                  <a:pt x="23" y="224"/>
                </a:moveTo>
                <a:cubicBezTo>
                  <a:pt x="23" y="259"/>
                  <a:pt x="23" y="259"/>
                  <a:pt x="23" y="259"/>
                </a:cubicBezTo>
                <a:cubicBezTo>
                  <a:pt x="23" y="289"/>
                  <a:pt x="47" y="313"/>
                  <a:pt x="77" y="313"/>
                </a:cubicBezTo>
                <a:cubicBezTo>
                  <a:pt x="91" y="313"/>
                  <a:pt x="91" y="313"/>
                  <a:pt x="91" y="313"/>
                </a:cubicBezTo>
                <a:moveTo>
                  <a:pt x="162" y="317"/>
                </a:moveTo>
                <a:cubicBezTo>
                  <a:pt x="162" y="305"/>
                  <a:pt x="162" y="305"/>
                  <a:pt x="162" y="305"/>
                </a:cubicBezTo>
                <a:cubicBezTo>
                  <a:pt x="162" y="297"/>
                  <a:pt x="154" y="290"/>
                  <a:pt x="145" y="290"/>
                </a:cubicBezTo>
                <a:cubicBezTo>
                  <a:pt x="109" y="290"/>
                  <a:pt x="109" y="290"/>
                  <a:pt x="109" y="290"/>
                </a:cubicBezTo>
                <a:cubicBezTo>
                  <a:pt x="99" y="290"/>
                  <a:pt x="91" y="297"/>
                  <a:pt x="91" y="305"/>
                </a:cubicBezTo>
                <a:cubicBezTo>
                  <a:pt x="91" y="317"/>
                  <a:pt x="91" y="317"/>
                  <a:pt x="91" y="317"/>
                </a:cubicBezTo>
                <a:moveTo>
                  <a:pt x="91" y="317"/>
                </a:moveTo>
                <a:cubicBezTo>
                  <a:pt x="91" y="325"/>
                  <a:pt x="99" y="332"/>
                  <a:pt x="109" y="332"/>
                </a:cubicBezTo>
                <a:cubicBezTo>
                  <a:pt x="145" y="332"/>
                  <a:pt x="145" y="332"/>
                  <a:pt x="145" y="332"/>
                </a:cubicBezTo>
                <a:cubicBezTo>
                  <a:pt x="154" y="332"/>
                  <a:pt x="162" y="325"/>
                  <a:pt x="162" y="317"/>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04" name="Funnel" title="Icon of a funnel">
            <a:extLst>
              <a:ext uri="{FF2B5EF4-FFF2-40B4-BE49-F238E27FC236}">
                <a16:creationId xmlns:a16="http://schemas.microsoft.com/office/drawing/2014/main" id="{11E177E8-E1C3-4ACF-A3EB-2B6F00EDBE22}"/>
              </a:ext>
            </a:extLst>
          </p:cNvPr>
          <p:cNvSpPr>
            <a:spLocks noChangeAspect="1"/>
          </p:cNvSpPr>
          <p:nvPr/>
        </p:nvSpPr>
        <p:spPr bwMode="auto">
          <a:xfrm>
            <a:off x="4566200" y="2065103"/>
            <a:ext cx="423064" cy="365760"/>
          </a:xfrm>
          <a:custGeom>
            <a:avLst/>
            <a:gdLst>
              <a:gd name="T0" fmla="*/ 0 w 598"/>
              <a:gd name="T1" fmla="*/ 0 h 517"/>
              <a:gd name="T2" fmla="*/ 598 w 598"/>
              <a:gd name="T3" fmla="*/ 0 h 517"/>
              <a:gd name="T4" fmla="*/ 598 w 598"/>
              <a:gd name="T5" fmla="*/ 40 h 517"/>
              <a:gd name="T6" fmla="*/ 358 w 598"/>
              <a:gd name="T7" fmla="*/ 276 h 517"/>
              <a:gd name="T8" fmla="*/ 358 w 598"/>
              <a:gd name="T9" fmla="*/ 517 h 517"/>
              <a:gd name="T10" fmla="*/ 236 w 598"/>
              <a:gd name="T11" fmla="*/ 517 h 517"/>
              <a:gd name="T12" fmla="*/ 236 w 598"/>
              <a:gd name="T13" fmla="*/ 274 h 517"/>
              <a:gd name="T14" fmla="*/ 0 w 598"/>
              <a:gd name="T15" fmla="*/ 43 h 517"/>
              <a:gd name="T16" fmla="*/ 0 w 598"/>
              <a:gd name="T17" fmla="*/ 0 h 5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98" h="517">
                <a:moveTo>
                  <a:pt x="0" y="0"/>
                </a:moveTo>
                <a:lnTo>
                  <a:pt x="598" y="0"/>
                </a:lnTo>
                <a:lnTo>
                  <a:pt x="598" y="40"/>
                </a:lnTo>
                <a:lnTo>
                  <a:pt x="358" y="276"/>
                </a:lnTo>
                <a:lnTo>
                  <a:pt x="358" y="517"/>
                </a:lnTo>
                <a:lnTo>
                  <a:pt x="236" y="517"/>
                </a:lnTo>
                <a:lnTo>
                  <a:pt x="236" y="274"/>
                </a:lnTo>
                <a:lnTo>
                  <a:pt x="0" y="43"/>
                </a:lnTo>
                <a:lnTo>
                  <a:pt x="0" y="0"/>
                </a:lnTo>
                <a:close/>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5" name="3D" title="Icon of a 3D box with square points on each corner">
            <a:extLst>
              <a:ext uri="{FF2B5EF4-FFF2-40B4-BE49-F238E27FC236}">
                <a16:creationId xmlns:a16="http://schemas.microsoft.com/office/drawing/2014/main" id="{2B718223-E9FA-4905-AD8D-2D8BB92255C3}"/>
              </a:ext>
            </a:extLst>
          </p:cNvPr>
          <p:cNvSpPr>
            <a:spLocks noChangeAspect="1" noEditPoints="1"/>
          </p:cNvSpPr>
          <p:nvPr/>
        </p:nvSpPr>
        <p:spPr bwMode="auto">
          <a:xfrm>
            <a:off x="6526943" y="3893905"/>
            <a:ext cx="342059" cy="365760"/>
          </a:xfrm>
          <a:custGeom>
            <a:avLst/>
            <a:gdLst>
              <a:gd name="T0" fmla="*/ 67 w 534"/>
              <a:gd name="T1" fmla="*/ 117 h 571"/>
              <a:gd name="T2" fmla="*/ 232 w 534"/>
              <a:gd name="T3" fmla="*/ 35 h 571"/>
              <a:gd name="T4" fmla="*/ 302 w 534"/>
              <a:gd name="T5" fmla="*/ 33 h 571"/>
              <a:gd name="T6" fmla="*/ 467 w 534"/>
              <a:gd name="T7" fmla="*/ 117 h 571"/>
              <a:gd name="T8" fmla="*/ 534 w 534"/>
              <a:gd name="T9" fmla="*/ 461 h 571"/>
              <a:gd name="T10" fmla="*/ 534 w 534"/>
              <a:gd name="T11" fmla="*/ 427 h 571"/>
              <a:gd name="T12" fmla="*/ 467 w 534"/>
              <a:gd name="T13" fmla="*/ 427 h 571"/>
              <a:gd name="T14" fmla="*/ 467 w 534"/>
              <a:gd name="T15" fmla="*/ 495 h 571"/>
              <a:gd name="T16" fmla="*/ 534 w 534"/>
              <a:gd name="T17" fmla="*/ 495 h 571"/>
              <a:gd name="T18" fmla="*/ 534 w 534"/>
              <a:gd name="T19" fmla="*/ 461 h 571"/>
              <a:gd name="T20" fmla="*/ 302 w 534"/>
              <a:gd name="T21" fmla="*/ 537 h 571"/>
              <a:gd name="T22" fmla="*/ 302 w 534"/>
              <a:gd name="T23" fmla="*/ 502 h 571"/>
              <a:gd name="T24" fmla="*/ 232 w 534"/>
              <a:gd name="T25" fmla="*/ 502 h 571"/>
              <a:gd name="T26" fmla="*/ 232 w 534"/>
              <a:gd name="T27" fmla="*/ 571 h 571"/>
              <a:gd name="T28" fmla="*/ 302 w 534"/>
              <a:gd name="T29" fmla="*/ 571 h 571"/>
              <a:gd name="T30" fmla="*/ 302 w 534"/>
              <a:gd name="T31" fmla="*/ 537 h 571"/>
              <a:gd name="T32" fmla="*/ 67 w 534"/>
              <a:gd name="T33" fmla="*/ 461 h 571"/>
              <a:gd name="T34" fmla="*/ 67 w 534"/>
              <a:gd name="T35" fmla="*/ 427 h 571"/>
              <a:gd name="T36" fmla="*/ 0 w 534"/>
              <a:gd name="T37" fmla="*/ 427 h 571"/>
              <a:gd name="T38" fmla="*/ 0 w 534"/>
              <a:gd name="T39" fmla="*/ 495 h 571"/>
              <a:gd name="T40" fmla="*/ 67 w 534"/>
              <a:gd name="T41" fmla="*/ 495 h 571"/>
              <a:gd name="T42" fmla="*/ 67 w 534"/>
              <a:gd name="T43" fmla="*/ 461 h 571"/>
              <a:gd name="T44" fmla="*/ 67 w 534"/>
              <a:gd name="T45" fmla="*/ 152 h 571"/>
              <a:gd name="T46" fmla="*/ 67 w 534"/>
              <a:gd name="T47" fmla="*/ 117 h 571"/>
              <a:gd name="T48" fmla="*/ 0 w 534"/>
              <a:gd name="T49" fmla="*/ 117 h 571"/>
              <a:gd name="T50" fmla="*/ 0 w 534"/>
              <a:gd name="T51" fmla="*/ 186 h 571"/>
              <a:gd name="T52" fmla="*/ 67 w 534"/>
              <a:gd name="T53" fmla="*/ 186 h 571"/>
              <a:gd name="T54" fmla="*/ 67 w 534"/>
              <a:gd name="T55" fmla="*/ 152 h 571"/>
              <a:gd name="T56" fmla="*/ 302 w 534"/>
              <a:gd name="T57" fmla="*/ 227 h 571"/>
              <a:gd name="T58" fmla="*/ 302 w 534"/>
              <a:gd name="T59" fmla="*/ 193 h 571"/>
              <a:gd name="T60" fmla="*/ 232 w 534"/>
              <a:gd name="T61" fmla="*/ 193 h 571"/>
              <a:gd name="T62" fmla="*/ 232 w 534"/>
              <a:gd name="T63" fmla="*/ 261 h 571"/>
              <a:gd name="T64" fmla="*/ 302 w 534"/>
              <a:gd name="T65" fmla="*/ 261 h 571"/>
              <a:gd name="T66" fmla="*/ 302 w 534"/>
              <a:gd name="T67" fmla="*/ 227 h 571"/>
              <a:gd name="T68" fmla="*/ 302 w 534"/>
              <a:gd name="T69" fmla="*/ 33 h 571"/>
              <a:gd name="T70" fmla="*/ 302 w 534"/>
              <a:gd name="T71" fmla="*/ 0 h 571"/>
              <a:gd name="T72" fmla="*/ 232 w 534"/>
              <a:gd name="T73" fmla="*/ 0 h 571"/>
              <a:gd name="T74" fmla="*/ 232 w 534"/>
              <a:gd name="T75" fmla="*/ 69 h 571"/>
              <a:gd name="T76" fmla="*/ 302 w 534"/>
              <a:gd name="T77" fmla="*/ 69 h 571"/>
              <a:gd name="T78" fmla="*/ 302 w 534"/>
              <a:gd name="T79" fmla="*/ 33 h 571"/>
              <a:gd name="T80" fmla="*/ 534 w 534"/>
              <a:gd name="T81" fmla="*/ 152 h 571"/>
              <a:gd name="T82" fmla="*/ 534 w 534"/>
              <a:gd name="T83" fmla="*/ 117 h 571"/>
              <a:gd name="T84" fmla="*/ 467 w 534"/>
              <a:gd name="T85" fmla="*/ 117 h 571"/>
              <a:gd name="T86" fmla="*/ 467 w 534"/>
              <a:gd name="T87" fmla="*/ 186 h 571"/>
              <a:gd name="T88" fmla="*/ 534 w 534"/>
              <a:gd name="T89" fmla="*/ 186 h 571"/>
              <a:gd name="T90" fmla="*/ 534 w 534"/>
              <a:gd name="T91" fmla="*/ 152 h 571"/>
              <a:gd name="T92" fmla="*/ 302 w 534"/>
              <a:gd name="T93" fmla="*/ 229 h 571"/>
              <a:gd name="T94" fmla="*/ 467 w 534"/>
              <a:gd name="T95" fmla="*/ 152 h 571"/>
              <a:gd name="T96" fmla="*/ 501 w 534"/>
              <a:gd name="T97" fmla="*/ 186 h 571"/>
              <a:gd name="T98" fmla="*/ 501 w 534"/>
              <a:gd name="T99" fmla="*/ 427 h 571"/>
              <a:gd name="T100" fmla="*/ 268 w 534"/>
              <a:gd name="T101" fmla="*/ 261 h 571"/>
              <a:gd name="T102" fmla="*/ 268 w 534"/>
              <a:gd name="T103" fmla="*/ 502 h 571"/>
              <a:gd name="T104" fmla="*/ 34 w 534"/>
              <a:gd name="T105" fmla="*/ 186 h 571"/>
              <a:gd name="T106" fmla="*/ 34 w 534"/>
              <a:gd name="T107" fmla="*/ 427 h 571"/>
              <a:gd name="T108" fmla="*/ 67 w 534"/>
              <a:gd name="T109" fmla="*/ 152 h 571"/>
              <a:gd name="T110" fmla="*/ 232 w 534"/>
              <a:gd name="T111" fmla="*/ 229 h 571"/>
              <a:gd name="T112" fmla="*/ 302 w 534"/>
              <a:gd name="T113" fmla="*/ 537 h 571"/>
              <a:gd name="T114" fmla="*/ 467 w 534"/>
              <a:gd name="T115" fmla="*/ 461 h 571"/>
              <a:gd name="T116" fmla="*/ 232 w 534"/>
              <a:gd name="T117" fmla="*/ 539 h 571"/>
              <a:gd name="T118" fmla="*/ 67 w 534"/>
              <a:gd name="T119" fmla="*/ 461 h 5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34" h="571">
                <a:moveTo>
                  <a:pt x="67" y="117"/>
                </a:moveTo>
                <a:lnTo>
                  <a:pt x="232" y="35"/>
                </a:lnTo>
                <a:moveTo>
                  <a:pt x="302" y="33"/>
                </a:moveTo>
                <a:lnTo>
                  <a:pt x="467" y="117"/>
                </a:lnTo>
                <a:moveTo>
                  <a:pt x="534" y="461"/>
                </a:moveTo>
                <a:lnTo>
                  <a:pt x="534" y="427"/>
                </a:lnTo>
                <a:lnTo>
                  <a:pt x="467" y="427"/>
                </a:lnTo>
                <a:lnTo>
                  <a:pt x="467" y="495"/>
                </a:lnTo>
                <a:lnTo>
                  <a:pt x="534" y="495"/>
                </a:lnTo>
                <a:lnTo>
                  <a:pt x="534" y="461"/>
                </a:lnTo>
                <a:moveTo>
                  <a:pt x="302" y="537"/>
                </a:moveTo>
                <a:lnTo>
                  <a:pt x="302" y="502"/>
                </a:lnTo>
                <a:lnTo>
                  <a:pt x="232" y="502"/>
                </a:lnTo>
                <a:lnTo>
                  <a:pt x="232" y="571"/>
                </a:lnTo>
                <a:lnTo>
                  <a:pt x="302" y="571"/>
                </a:lnTo>
                <a:lnTo>
                  <a:pt x="302" y="537"/>
                </a:lnTo>
                <a:moveTo>
                  <a:pt x="67" y="461"/>
                </a:moveTo>
                <a:lnTo>
                  <a:pt x="67" y="427"/>
                </a:lnTo>
                <a:lnTo>
                  <a:pt x="0" y="427"/>
                </a:lnTo>
                <a:lnTo>
                  <a:pt x="0" y="495"/>
                </a:lnTo>
                <a:lnTo>
                  <a:pt x="67" y="495"/>
                </a:lnTo>
                <a:lnTo>
                  <a:pt x="67" y="461"/>
                </a:lnTo>
                <a:moveTo>
                  <a:pt x="67" y="152"/>
                </a:moveTo>
                <a:lnTo>
                  <a:pt x="67" y="117"/>
                </a:lnTo>
                <a:lnTo>
                  <a:pt x="0" y="117"/>
                </a:lnTo>
                <a:lnTo>
                  <a:pt x="0" y="186"/>
                </a:lnTo>
                <a:lnTo>
                  <a:pt x="67" y="186"/>
                </a:lnTo>
                <a:lnTo>
                  <a:pt x="67" y="152"/>
                </a:lnTo>
                <a:moveTo>
                  <a:pt x="302" y="227"/>
                </a:moveTo>
                <a:lnTo>
                  <a:pt x="302" y="193"/>
                </a:lnTo>
                <a:lnTo>
                  <a:pt x="232" y="193"/>
                </a:lnTo>
                <a:lnTo>
                  <a:pt x="232" y="261"/>
                </a:lnTo>
                <a:lnTo>
                  <a:pt x="302" y="261"/>
                </a:lnTo>
                <a:lnTo>
                  <a:pt x="302" y="227"/>
                </a:lnTo>
                <a:moveTo>
                  <a:pt x="302" y="33"/>
                </a:moveTo>
                <a:lnTo>
                  <a:pt x="302" y="0"/>
                </a:lnTo>
                <a:lnTo>
                  <a:pt x="232" y="0"/>
                </a:lnTo>
                <a:lnTo>
                  <a:pt x="232" y="69"/>
                </a:lnTo>
                <a:lnTo>
                  <a:pt x="302" y="69"/>
                </a:lnTo>
                <a:lnTo>
                  <a:pt x="302" y="33"/>
                </a:lnTo>
                <a:moveTo>
                  <a:pt x="534" y="152"/>
                </a:moveTo>
                <a:lnTo>
                  <a:pt x="534" y="117"/>
                </a:lnTo>
                <a:lnTo>
                  <a:pt x="467" y="117"/>
                </a:lnTo>
                <a:lnTo>
                  <a:pt x="467" y="186"/>
                </a:lnTo>
                <a:lnTo>
                  <a:pt x="534" y="186"/>
                </a:lnTo>
                <a:lnTo>
                  <a:pt x="534" y="152"/>
                </a:lnTo>
                <a:moveTo>
                  <a:pt x="302" y="229"/>
                </a:moveTo>
                <a:lnTo>
                  <a:pt x="467" y="152"/>
                </a:lnTo>
                <a:moveTo>
                  <a:pt x="501" y="186"/>
                </a:moveTo>
                <a:lnTo>
                  <a:pt x="501" y="427"/>
                </a:lnTo>
                <a:moveTo>
                  <a:pt x="268" y="261"/>
                </a:moveTo>
                <a:lnTo>
                  <a:pt x="268" y="502"/>
                </a:lnTo>
                <a:moveTo>
                  <a:pt x="34" y="186"/>
                </a:moveTo>
                <a:lnTo>
                  <a:pt x="34" y="427"/>
                </a:lnTo>
                <a:moveTo>
                  <a:pt x="67" y="152"/>
                </a:moveTo>
                <a:lnTo>
                  <a:pt x="232" y="229"/>
                </a:lnTo>
                <a:moveTo>
                  <a:pt x="302" y="537"/>
                </a:moveTo>
                <a:lnTo>
                  <a:pt x="467" y="461"/>
                </a:lnTo>
                <a:moveTo>
                  <a:pt x="232" y="539"/>
                </a:moveTo>
                <a:lnTo>
                  <a:pt x="67" y="461"/>
                </a:ln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6" name="Forklift" title="Icon of a forklift carrying boxes">
            <a:extLst>
              <a:ext uri="{FF2B5EF4-FFF2-40B4-BE49-F238E27FC236}">
                <a16:creationId xmlns:a16="http://schemas.microsoft.com/office/drawing/2014/main" id="{BE32B026-D28F-4F58-A14B-39FFD92797FC}"/>
              </a:ext>
            </a:extLst>
          </p:cNvPr>
          <p:cNvSpPr>
            <a:spLocks noChangeAspect="1" noEditPoints="1"/>
          </p:cNvSpPr>
          <p:nvPr/>
        </p:nvSpPr>
        <p:spPr bwMode="auto">
          <a:xfrm>
            <a:off x="2659931" y="5722704"/>
            <a:ext cx="395123" cy="365760"/>
          </a:xfrm>
          <a:custGeom>
            <a:avLst/>
            <a:gdLst>
              <a:gd name="T0" fmla="*/ 27 w 349"/>
              <a:gd name="T1" fmla="*/ 296 h 323"/>
              <a:gd name="T2" fmla="*/ 54 w 349"/>
              <a:gd name="T3" fmla="*/ 268 h 323"/>
              <a:gd name="T4" fmla="*/ 81 w 349"/>
              <a:gd name="T5" fmla="*/ 296 h 323"/>
              <a:gd name="T6" fmla="*/ 54 w 349"/>
              <a:gd name="T7" fmla="*/ 323 h 323"/>
              <a:gd name="T8" fmla="*/ 27 w 349"/>
              <a:gd name="T9" fmla="*/ 296 h 323"/>
              <a:gd name="T10" fmla="*/ 183 w 349"/>
              <a:gd name="T11" fmla="*/ 323 h 323"/>
              <a:gd name="T12" fmla="*/ 210 w 349"/>
              <a:gd name="T13" fmla="*/ 296 h 323"/>
              <a:gd name="T14" fmla="*/ 183 w 349"/>
              <a:gd name="T15" fmla="*/ 268 h 323"/>
              <a:gd name="T16" fmla="*/ 155 w 349"/>
              <a:gd name="T17" fmla="*/ 296 h 323"/>
              <a:gd name="T18" fmla="*/ 183 w 349"/>
              <a:gd name="T19" fmla="*/ 323 h 323"/>
              <a:gd name="T20" fmla="*/ 194 w 349"/>
              <a:gd name="T21" fmla="*/ 192 h 323"/>
              <a:gd name="T22" fmla="*/ 159 w 349"/>
              <a:gd name="T23" fmla="*/ 85 h 323"/>
              <a:gd name="T24" fmla="*/ 110 w 349"/>
              <a:gd name="T25" fmla="*/ 39 h 323"/>
              <a:gd name="T26" fmla="*/ 22 w 349"/>
              <a:gd name="T27" fmla="*/ 39 h 323"/>
              <a:gd name="T28" fmla="*/ 0 w 349"/>
              <a:gd name="T29" fmla="*/ 61 h 323"/>
              <a:gd name="T30" fmla="*/ 0 w 349"/>
              <a:gd name="T31" fmla="*/ 296 h 323"/>
              <a:gd name="T32" fmla="*/ 27 w 349"/>
              <a:gd name="T33" fmla="*/ 296 h 323"/>
              <a:gd name="T34" fmla="*/ 81 w 349"/>
              <a:gd name="T35" fmla="*/ 296 h 323"/>
              <a:gd name="T36" fmla="*/ 155 w 349"/>
              <a:gd name="T37" fmla="*/ 296 h 323"/>
              <a:gd name="T38" fmla="*/ 210 w 349"/>
              <a:gd name="T39" fmla="*/ 296 h 323"/>
              <a:gd name="T40" fmla="*/ 235 w 349"/>
              <a:gd name="T41" fmla="*/ 296 h 323"/>
              <a:gd name="T42" fmla="*/ 235 w 349"/>
              <a:gd name="T43" fmla="*/ 0 h 323"/>
              <a:gd name="T44" fmla="*/ 235 w 349"/>
              <a:gd name="T45" fmla="*/ 272 h 323"/>
              <a:gd name="T46" fmla="*/ 349 w 349"/>
              <a:gd name="T47" fmla="*/ 272 h 323"/>
              <a:gd name="T48" fmla="*/ 0 w 349"/>
              <a:gd name="T49" fmla="*/ 139 h 323"/>
              <a:gd name="T50" fmla="*/ 81 w 349"/>
              <a:gd name="T51" fmla="*/ 139 h 323"/>
              <a:gd name="T52" fmla="*/ 81 w 349"/>
              <a:gd name="T53" fmla="*/ 192 h 323"/>
              <a:gd name="T54" fmla="*/ 235 w 349"/>
              <a:gd name="T55" fmla="*/ 192 h 323"/>
              <a:gd name="T56" fmla="*/ 315 w 349"/>
              <a:gd name="T57" fmla="*/ 35 h 323"/>
              <a:gd name="T58" fmla="*/ 281 w 349"/>
              <a:gd name="T59" fmla="*/ 35 h 323"/>
              <a:gd name="T60" fmla="*/ 281 w 349"/>
              <a:gd name="T61" fmla="*/ 68 h 323"/>
              <a:gd name="T62" fmla="*/ 315 w 349"/>
              <a:gd name="T63" fmla="*/ 68 h 323"/>
              <a:gd name="T64" fmla="*/ 315 w 349"/>
              <a:gd name="T65" fmla="*/ 35 h 323"/>
              <a:gd name="T66" fmla="*/ 315 w 349"/>
              <a:gd name="T67" fmla="*/ 112 h 323"/>
              <a:gd name="T68" fmla="*/ 281 w 349"/>
              <a:gd name="T69" fmla="*/ 112 h 323"/>
              <a:gd name="T70" fmla="*/ 281 w 349"/>
              <a:gd name="T71" fmla="*/ 145 h 323"/>
              <a:gd name="T72" fmla="*/ 315 w 349"/>
              <a:gd name="T73" fmla="*/ 145 h 323"/>
              <a:gd name="T74" fmla="*/ 315 w 349"/>
              <a:gd name="T75" fmla="*/ 112 h 323"/>
              <a:gd name="T76" fmla="*/ 315 w 349"/>
              <a:gd name="T77" fmla="*/ 189 h 323"/>
              <a:gd name="T78" fmla="*/ 281 w 349"/>
              <a:gd name="T79" fmla="*/ 189 h 323"/>
              <a:gd name="T80" fmla="*/ 281 w 349"/>
              <a:gd name="T81" fmla="*/ 222 h 323"/>
              <a:gd name="T82" fmla="*/ 315 w 349"/>
              <a:gd name="T83" fmla="*/ 222 h 323"/>
              <a:gd name="T84" fmla="*/ 315 w 349"/>
              <a:gd name="T85" fmla="*/ 189 h 3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49" h="323">
                <a:moveTo>
                  <a:pt x="27" y="296"/>
                </a:moveTo>
                <a:cubicBezTo>
                  <a:pt x="27" y="281"/>
                  <a:pt x="39" y="268"/>
                  <a:pt x="54" y="268"/>
                </a:cubicBezTo>
                <a:cubicBezTo>
                  <a:pt x="69" y="268"/>
                  <a:pt x="81" y="281"/>
                  <a:pt x="81" y="296"/>
                </a:cubicBezTo>
                <a:cubicBezTo>
                  <a:pt x="81" y="311"/>
                  <a:pt x="69" y="323"/>
                  <a:pt x="54" y="323"/>
                </a:cubicBezTo>
                <a:cubicBezTo>
                  <a:pt x="39" y="323"/>
                  <a:pt x="27" y="311"/>
                  <a:pt x="27" y="296"/>
                </a:cubicBezTo>
                <a:close/>
                <a:moveTo>
                  <a:pt x="183" y="323"/>
                </a:moveTo>
                <a:cubicBezTo>
                  <a:pt x="198" y="323"/>
                  <a:pt x="210" y="311"/>
                  <a:pt x="210" y="296"/>
                </a:cubicBezTo>
                <a:cubicBezTo>
                  <a:pt x="210" y="281"/>
                  <a:pt x="198" y="268"/>
                  <a:pt x="183" y="268"/>
                </a:cubicBezTo>
                <a:cubicBezTo>
                  <a:pt x="167" y="268"/>
                  <a:pt x="155" y="281"/>
                  <a:pt x="155" y="296"/>
                </a:cubicBezTo>
                <a:cubicBezTo>
                  <a:pt x="155" y="311"/>
                  <a:pt x="167" y="323"/>
                  <a:pt x="183" y="323"/>
                </a:cubicBezTo>
                <a:close/>
                <a:moveTo>
                  <a:pt x="194" y="192"/>
                </a:moveTo>
                <a:cubicBezTo>
                  <a:pt x="159" y="85"/>
                  <a:pt x="159" y="85"/>
                  <a:pt x="159" y="85"/>
                </a:cubicBezTo>
                <a:cubicBezTo>
                  <a:pt x="150" y="62"/>
                  <a:pt x="135" y="39"/>
                  <a:pt x="110" y="39"/>
                </a:cubicBezTo>
                <a:cubicBezTo>
                  <a:pt x="22" y="39"/>
                  <a:pt x="22" y="39"/>
                  <a:pt x="22" y="39"/>
                </a:cubicBezTo>
                <a:cubicBezTo>
                  <a:pt x="10" y="39"/>
                  <a:pt x="0" y="49"/>
                  <a:pt x="0" y="61"/>
                </a:cubicBezTo>
                <a:cubicBezTo>
                  <a:pt x="0" y="296"/>
                  <a:pt x="0" y="296"/>
                  <a:pt x="0" y="296"/>
                </a:cubicBezTo>
                <a:cubicBezTo>
                  <a:pt x="27" y="296"/>
                  <a:pt x="27" y="296"/>
                  <a:pt x="27" y="296"/>
                </a:cubicBezTo>
                <a:moveTo>
                  <a:pt x="81" y="296"/>
                </a:moveTo>
                <a:cubicBezTo>
                  <a:pt x="155" y="296"/>
                  <a:pt x="155" y="296"/>
                  <a:pt x="155" y="296"/>
                </a:cubicBezTo>
                <a:moveTo>
                  <a:pt x="210" y="296"/>
                </a:moveTo>
                <a:cubicBezTo>
                  <a:pt x="235" y="296"/>
                  <a:pt x="235" y="296"/>
                  <a:pt x="235" y="296"/>
                </a:cubicBezTo>
                <a:cubicBezTo>
                  <a:pt x="235" y="0"/>
                  <a:pt x="235" y="0"/>
                  <a:pt x="235" y="0"/>
                </a:cubicBezTo>
                <a:moveTo>
                  <a:pt x="235" y="272"/>
                </a:moveTo>
                <a:cubicBezTo>
                  <a:pt x="349" y="272"/>
                  <a:pt x="349" y="272"/>
                  <a:pt x="349" y="272"/>
                </a:cubicBezTo>
                <a:moveTo>
                  <a:pt x="0" y="139"/>
                </a:moveTo>
                <a:cubicBezTo>
                  <a:pt x="81" y="139"/>
                  <a:pt x="81" y="139"/>
                  <a:pt x="81" y="139"/>
                </a:cubicBezTo>
                <a:cubicBezTo>
                  <a:pt x="81" y="192"/>
                  <a:pt x="81" y="192"/>
                  <a:pt x="81" y="192"/>
                </a:cubicBezTo>
                <a:cubicBezTo>
                  <a:pt x="235" y="192"/>
                  <a:pt x="235" y="192"/>
                  <a:pt x="235" y="192"/>
                </a:cubicBezTo>
                <a:moveTo>
                  <a:pt x="315" y="35"/>
                </a:moveTo>
                <a:cubicBezTo>
                  <a:pt x="281" y="35"/>
                  <a:pt x="281" y="35"/>
                  <a:pt x="281" y="35"/>
                </a:cubicBezTo>
                <a:cubicBezTo>
                  <a:pt x="281" y="68"/>
                  <a:pt x="281" y="68"/>
                  <a:pt x="281" y="68"/>
                </a:cubicBezTo>
                <a:cubicBezTo>
                  <a:pt x="315" y="68"/>
                  <a:pt x="315" y="68"/>
                  <a:pt x="315" y="68"/>
                </a:cubicBezTo>
                <a:lnTo>
                  <a:pt x="315" y="35"/>
                </a:lnTo>
                <a:close/>
                <a:moveTo>
                  <a:pt x="315" y="112"/>
                </a:moveTo>
                <a:cubicBezTo>
                  <a:pt x="281" y="112"/>
                  <a:pt x="281" y="112"/>
                  <a:pt x="281" y="112"/>
                </a:cubicBezTo>
                <a:cubicBezTo>
                  <a:pt x="281" y="145"/>
                  <a:pt x="281" y="145"/>
                  <a:pt x="281" y="145"/>
                </a:cubicBezTo>
                <a:cubicBezTo>
                  <a:pt x="315" y="145"/>
                  <a:pt x="315" y="145"/>
                  <a:pt x="315" y="145"/>
                </a:cubicBezTo>
                <a:lnTo>
                  <a:pt x="315" y="112"/>
                </a:lnTo>
                <a:close/>
                <a:moveTo>
                  <a:pt x="315" y="189"/>
                </a:moveTo>
                <a:cubicBezTo>
                  <a:pt x="281" y="189"/>
                  <a:pt x="281" y="189"/>
                  <a:pt x="281" y="189"/>
                </a:cubicBezTo>
                <a:cubicBezTo>
                  <a:pt x="281" y="222"/>
                  <a:pt x="281" y="222"/>
                  <a:pt x="281" y="222"/>
                </a:cubicBezTo>
                <a:cubicBezTo>
                  <a:pt x="315" y="222"/>
                  <a:pt x="315" y="222"/>
                  <a:pt x="315" y="222"/>
                </a:cubicBezTo>
                <a:lnTo>
                  <a:pt x="315" y="189"/>
                </a:lnTo>
                <a:close/>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7" name="Clock_E917" title="Icon of a clock">
            <a:extLst>
              <a:ext uri="{FF2B5EF4-FFF2-40B4-BE49-F238E27FC236}">
                <a16:creationId xmlns:a16="http://schemas.microsoft.com/office/drawing/2014/main" id="{B5B640DA-7723-4542-AED7-FE7E1E305AD6}"/>
              </a:ext>
            </a:extLst>
          </p:cNvPr>
          <p:cNvSpPr>
            <a:spLocks noChangeAspect="1" noEditPoints="1"/>
          </p:cNvSpPr>
          <p:nvPr/>
        </p:nvSpPr>
        <p:spPr bwMode="auto">
          <a:xfrm>
            <a:off x="2673669" y="2065103"/>
            <a:ext cx="365581" cy="365760"/>
          </a:xfrm>
          <a:custGeom>
            <a:avLst/>
            <a:gdLst>
              <a:gd name="T0" fmla="*/ 1610 w 3220"/>
              <a:gd name="T1" fmla="*/ 0 h 3220"/>
              <a:gd name="T2" fmla="*/ 0 w 3220"/>
              <a:gd name="T3" fmla="*/ 1610 h 3220"/>
              <a:gd name="T4" fmla="*/ 1610 w 3220"/>
              <a:gd name="T5" fmla="*/ 3220 h 3220"/>
              <a:gd name="T6" fmla="*/ 3220 w 3220"/>
              <a:gd name="T7" fmla="*/ 1610 h 3220"/>
              <a:gd name="T8" fmla="*/ 1610 w 3220"/>
              <a:gd name="T9" fmla="*/ 0 h 3220"/>
              <a:gd name="T10" fmla="*/ 1486 w 3220"/>
              <a:gd name="T11" fmla="*/ 619 h 3220"/>
              <a:gd name="T12" fmla="*/ 1486 w 3220"/>
              <a:gd name="T13" fmla="*/ 1734 h 3220"/>
              <a:gd name="T14" fmla="*/ 2353 w 3220"/>
              <a:gd name="T15" fmla="*/ 1734 h 32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20" h="3220">
                <a:moveTo>
                  <a:pt x="1610" y="0"/>
                </a:moveTo>
                <a:cubicBezTo>
                  <a:pt x="721" y="0"/>
                  <a:pt x="0" y="721"/>
                  <a:pt x="0" y="1610"/>
                </a:cubicBezTo>
                <a:cubicBezTo>
                  <a:pt x="0" y="2499"/>
                  <a:pt x="721" y="3220"/>
                  <a:pt x="1610" y="3220"/>
                </a:cubicBezTo>
                <a:cubicBezTo>
                  <a:pt x="2499" y="3220"/>
                  <a:pt x="3220" y="2499"/>
                  <a:pt x="3220" y="1610"/>
                </a:cubicBezTo>
                <a:cubicBezTo>
                  <a:pt x="3220" y="721"/>
                  <a:pt x="2499" y="0"/>
                  <a:pt x="1610" y="0"/>
                </a:cubicBezTo>
                <a:close/>
                <a:moveTo>
                  <a:pt x="1486" y="619"/>
                </a:moveTo>
                <a:cubicBezTo>
                  <a:pt x="1486" y="1734"/>
                  <a:pt x="1486" y="1734"/>
                  <a:pt x="1486" y="1734"/>
                </a:cubicBezTo>
                <a:cubicBezTo>
                  <a:pt x="2353" y="1734"/>
                  <a:pt x="2353" y="1734"/>
                  <a:pt x="2353" y="1734"/>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096935855"/>
      </p:ext>
    </p:extLst>
  </p:cSld>
  <p:clrMapOvr>
    <a:masterClrMapping/>
  </p:clrMapOvr>
  <p:transition>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1C5BF-2587-AA43-8D00-4B95D90A112D}"/>
              </a:ext>
            </a:extLst>
          </p:cNvPr>
          <p:cNvSpPr>
            <a:spLocks noGrp="1"/>
          </p:cNvSpPr>
          <p:nvPr>
            <p:ph type="title"/>
          </p:nvPr>
        </p:nvSpPr>
        <p:spPr/>
        <p:txBody>
          <a:bodyPr/>
          <a:lstStyle/>
          <a:p>
            <a:r>
              <a:rPr lang="en-US" dirty="0"/>
              <a:t>Presentation resources</a:t>
            </a:r>
          </a:p>
        </p:txBody>
      </p:sp>
      <p:sp>
        <p:nvSpPr>
          <p:cNvPr id="5" name="Title 1">
            <a:extLst>
              <a:ext uri="{FF2B5EF4-FFF2-40B4-BE49-F238E27FC236}">
                <a16:creationId xmlns:a16="http://schemas.microsoft.com/office/drawing/2014/main" id="{E1EEDAAD-0B42-CB4A-8A7D-345E1880AF6F}"/>
              </a:ext>
            </a:extLst>
          </p:cNvPr>
          <p:cNvSpPr txBox="1">
            <a:spLocks/>
          </p:cNvSpPr>
          <p:nvPr/>
        </p:nvSpPr>
        <p:spPr>
          <a:xfrm>
            <a:off x="4834731" y="656386"/>
            <a:ext cx="3439257" cy="615421"/>
          </a:xfrm>
          <a:prstGeom prst="rect">
            <a:avLst/>
          </a:prstGeom>
        </p:spPr>
        <p:txBody>
          <a:bodyPr anchor="t"/>
          <a:lstStyle>
            <a:lvl1pPr algn="l" defTabSz="914400" rtl="0" eaLnBrk="1" latinLnBrk="0" hangingPunct="1">
              <a:lnSpc>
                <a:spcPct val="90000"/>
              </a:lnSpc>
              <a:spcBef>
                <a:spcPct val="0"/>
              </a:spcBef>
              <a:buNone/>
              <a:defRPr sz="4400" b="1" i="0" kern="1200">
                <a:solidFill>
                  <a:schemeClr val="tx1"/>
                </a:solidFill>
                <a:latin typeface="Segoe UI Semibold" panose="020B0502040204020203" pitchFamily="34" charset="0"/>
                <a:ea typeface="+mj-ea"/>
                <a:cs typeface="Segoe UI Semibold" panose="020B0502040204020203" pitchFamily="34" charset="0"/>
              </a:defRPr>
            </a:lvl1pPr>
          </a:lstStyle>
          <a:p>
            <a:pPr>
              <a:lnSpc>
                <a:spcPct val="100000"/>
              </a:lnSpc>
            </a:pPr>
            <a:r>
              <a:rPr lang="en-US" sz="2400" dirty="0"/>
              <a:t>More templates</a:t>
            </a:r>
            <a:endParaRPr lang="en-US" sz="2400" b="0" dirty="0">
              <a:solidFill>
                <a:srgbClr val="737373"/>
              </a:solidFill>
              <a:latin typeface="Segoe UI" panose="020B0502040204020203" pitchFamily="34" charset="0"/>
              <a:cs typeface="Segoe UI" panose="020B0502040204020203" pitchFamily="34" charset="0"/>
            </a:endParaRPr>
          </a:p>
        </p:txBody>
      </p:sp>
      <p:sp>
        <p:nvSpPr>
          <p:cNvPr id="10" name="Title 1">
            <a:extLst>
              <a:ext uri="{FF2B5EF4-FFF2-40B4-BE49-F238E27FC236}">
                <a16:creationId xmlns:a16="http://schemas.microsoft.com/office/drawing/2014/main" id="{59BEFF18-E946-674F-BB38-D6DDD4D20830}"/>
              </a:ext>
            </a:extLst>
          </p:cNvPr>
          <p:cNvSpPr txBox="1">
            <a:spLocks/>
          </p:cNvSpPr>
          <p:nvPr/>
        </p:nvSpPr>
        <p:spPr>
          <a:xfrm>
            <a:off x="4834731" y="1369533"/>
            <a:ext cx="2522538" cy="3850143"/>
          </a:xfrm>
          <a:prstGeom prst="rect">
            <a:avLst/>
          </a:prstGeom>
        </p:spPr>
        <p:txBody>
          <a:bodyPr anchor="t"/>
          <a:lstStyle>
            <a:lvl1pPr algn="l" defTabSz="914400" rtl="0" eaLnBrk="1" latinLnBrk="0" hangingPunct="1">
              <a:lnSpc>
                <a:spcPct val="90000"/>
              </a:lnSpc>
              <a:spcBef>
                <a:spcPct val="0"/>
              </a:spcBef>
              <a:buNone/>
              <a:defRPr sz="4400" b="1" i="0" kern="1200">
                <a:solidFill>
                  <a:schemeClr val="tx1"/>
                </a:solidFill>
                <a:latin typeface="Segoe UI Semibold" panose="020B0502040204020203" pitchFamily="34" charset="0"/>
                <a:ea typeface="+mj-ea"/>
                <a:cs typeface="Segoe UI Semibold" panose="020B0502040204020203" pitchFamily="34" charset="0"/>
              </a:defRPr>
            </a:lvl1pPr>
          </a:lstStyle>
          <a:p>
            <a:pPr>
              <a:lnSpc>
                <a:spcPct val="100000"/>
              </a:lnSpc>
            </a:pPr>
            <a:r>
              <a:rPr lang="en-US" sz="1400" b="0" dirty="0">
                <a:solidFill>
                  <a:srgbClr val="505050"/>
                </a:solidFill>
                <a:latin typeface="Segoe UI" panose="020B0502040204020203" pitchFamily="34" charset="0"/>
                <a:cs typeface="Segoe UI" panose="020B0502040204020203" pitchFamily="34" charset="0"/>
                <a:hlinkClick r:id="rId2"/>
              </a:rPr>
              <a:t>Overview of templates on Brand Central</a:t>
            </a:r>
            <a:br>
              <a:rPr lang="en-US" sz="1400" b="0" dirty="0">
                <a:solidFill>
                  <a:srgbClr val="505050"/>
                </a:solidFill>
                <a:latin typeface="Segoe UI" panose="020B0502040204020203" pitchFamily="34" charset="0"/>
                <a:cs typeface="Segoe UI" panose="020B0502040204020203" pitchFamily="34" charset="0"/>
              </a:rPr>
            </a:br>
            <a:br>
              <a:rPr lang="en-US" sz="1400" b="0" dirty="0">
                <a:solidFill>
                  <a:srgbClr val="505050"/>
                </a:solidFill>
                <a:latin typeface="Segoe UI" panose="020B0502040204020203" pitchFamily="34" charset="0"/>
                <a:cs typeface="Segoe UI" panose="020B0502040204020203" pitchFamily="34" charset="0"/>
              </a:rPr>
            </a:br>
            <a:endParaRPr lang="en-US" sz="1400" b="0" dirty="0">
              <a:solidFill>
                <a:srgbClr val="505050"/>
              </a:solidFill>
              <a:latin typeface="Segoe UI" panose="020B0502040204020203" pitchFamily="34" charset="0"/>
              <a:cs typeface="Segoe UI" panose="020B0502040204020203" pitchFamily="34" charset="0"/>
            </a:endParaRPr>
          </a:p>
          <a:p>
            <a:pPr>
              <a:lnSpc>
                <a:spcPct val="100000"/>
              </a:lnSpc>
            </a:pPr>
            <a:r>
              <a:rPr lang="en-US" sz="1400" b="0" dirty="0">
                <a:solidFill>
                  <a:srgbClr val="505050"/>
                </a:solidFill>
                <a:latin typeface="Segoe UI" panose="020B0502040204020203" pitchFamily="34" charset="0"/>
                <a:cs typeface="Segoe UI" panose="020B0502040204020203" pitchFamily="34" charset="0"/>
                <a:hlinkClick r:id="rId3"/>
              </a:rPr>
              <a:t>Product-specific PowerPoint templates</a:t>
            </a:r>
            <a:br>
              <a:rPr lang="en-US" sz="1400" b="0" dirty="0">
                <a:solidFill>
                  <a:srgbClr val="505050"/>
                </a:solidFill>
                <a:latin typeface="Segoe UI" panose="020B0502040204020203" pitchFamily="34" charset="0"/>
                <a:cs typeface="Segoe UI" panose="020B0502040204020203" pitchFamily="34" charset="0"/>
              </a:rPr>
            </a:br>
            <a:endParaRPr lang="en-US" sz="1400" b="0" dirty="0">
              <a:solidFill>
                <a:srgbClr val="505050"/>
              </a:solidFill>
              <a:latin typeface="Segoe UI" panose="020B0502040204020203" pitchFamily="34" charset="0"/>
              <a:cs typeface="Segoe UI" panose="020B0502040204020203" pitchFamily="34" charset="0"/>
            </a:endParaRPr>
          </a:p>
          <a:p>
            <a:pPr>
              <a:lnSpc>
                <a:spcPct val="100000"/>
              </a:lnSpc>
            </a:pPr>
            <a:endParaRPr lang="en-US" sz="1400" b="0" dirty="0">
              <a:solidFill>
                <a:srgbClr val="505050"/>
              </a:solidFill>
              <a:latin typeface="Segoe UI" panose="020B0502040204020203" pitchFamily="34" charset="0"/>
              <a:cs typeface="Segoe UI" panose="020B0502040204020203" pitchFamily="34" charset="0"/>
            </a:endParaRPr>
          </a:p>
          <a:p>
            <a:pPr>
              <a:lnSpc>
                <a:spcPct val="100000"/>
              </a:lnSpc>
            </a:pPr>
            <a:r>
              <a:rPr lang="en-US" sz="1400" b="0" dirty="0">
                <a:solidFill>
                  <a:srgbClr val="505050"/>
                </a:solidFill>
                <a:latin typeface="Segoe UI" panose="020B0502040204020203" pitchFamily="34" charset="0"/>
                <a:cs typeface="Segoe UI" panose="020B0502040204020203" pitchFamily="34" charset="0"/>
                <a:hlinkClick r:id="rId4"/>
              </a:rPr>
              <a:t>PowerPoint presentation event templates</a:t>
            </a:r>
            <a:endParaRPr lang="en-US" sz="1400" b="0" dirty="0">
              <a:solidFill>
                <a:srgbClr val="505050"/>
              </a:solidFill>
              <a:latin typeface="Segoe UI" panose="020B0502040204020203" pitchFamily="34" charset="0"/>
              <a:cs typeface="Segoe UI" panose="020B0502040204020203" pitchFamily="34" charset="0"/>
            </a:endParaRPr>
          </a:p>
          <a:p>
            <a:pPr>
              <a:lnSpc>
                <a:spcPct val="100000"/>
              </a:lnSpc>
            </a:pPr>
            <a:endParaRPr lang="en-US" sz="1400" b="0" dirty="0">
              <a:solidFill>
                <a:srgbClr val="505050"/>
              </a:solidFill>
              <a:latin typeface="Segoe UI" panose="020B0502040204020203" pitchFamily="34" charset="0"/>
              <a:cs typeface="Segoe UI" panose="020B0502040204020203" pitchFamily="34" charset="0"/>
            </a:endParaRPr>
          </a:p>
          <a:p>
            <a:pPr>
              <a:lnSpc>
                <a:spcPct val="100000"/>
              </a:lnSpc>
            </a:pPr>
            <a:endParaRPr lang="en-US" sz="1400" b="0" dirty="0">
              <a:solidFill>
                <a:srgbClr val="505050"/>
              </a:solidFill>
              <a:latin typeface="Segoe UI" panose="020B0502040204020203" pitchFamily="34" charset="0"/>
              <a:cs typeface="Segoe UI" panose="020B0502040204020203" pitchFamily="34" charset="0"/>
            </a:endParaRPr>
          </a:p>
          <a:p>
            <a:pPr>
              <a:lnSpc>
                <a:spcPct val="100000"/>
              </a:lnSpc>
            </a:pPr>
            <a:r>
              <a:rPr lang="en-US" sz="1400" b="0" dirty="0">
                <a:solidFill>
                  <a:srgbClr val="505050"/>
                </a:solidFill>
                <a:latin typeface="Segoe UI" panose="020B0502040204020203" pitchFamily="34" charset="0"/>
                <a:cs typeface="Segoe UI" panose="020B0502040204020203" pitchFamily="34" charset="0"/>
                <a:hlinkClick r:id="rId5"/>
              </a:rPr>
              <a:t>Past event slides archive</a:t>
            </a:r>
            <a:endParaRPr lang="en-US" sz="1400" b="0" dirty="0">
              <a:solidFill>
                <a:srgbClr val="505050"/>
              </a:solidFill>
              <a:latin typeface="Segoe UI" panose="020B0502040204020203" pitchFamily="34" charset="0"/>
              <a:cs typeface="Segoe UI" panose="020B0502040204020203" pitchFamily="34" charset="0"/>
            </a:endParaRPr>
          </a:p>
          <a:p>
            <a:pPr>
              <a:lnSpc>
                <a:spcPct val="100000"/>
              </a:lnSpc>
            </a:pPr>
            <a:endParaRPr lang="en-US" sz="1400" b="0" dirty="0">
              <a:solidFill>
                <a:srgbClr val="505050"/>
              </a:solidFill>
              <a:latin typeface="Segoe UI" panose="020B0502040204020203" pitchFamily="34" charset="0"/>
              <a:cs typeface="Segoe UI" panose="020B0502040204020203" pitchFamily="34" charset="0"/>
            </a:endParaRPr>
          </a:p>
          <a:p>
            <a:pPr>
              <a:lnSpc>
                <a:spcPct val="100000"/>
              </a:lnSpc>
            </a:pPr>
            <a:endParaRPr lang="en-US" sz="1400" b="0" dirty="0">
              <a:solidFill>
                <a:srgbClr val="505050"/>
              </a:solidFill>
              <a:latin typeface="Segoe UI" panose="020B0502040204020203" pitchFamily="34" charset="0"/>
              <a:cs typeface="Segoe UI" panose="020B0502040204020203" pitchFamily="34" charset="0"/>
            </a:endParaRPr>
          </a:p>
          <a:p>
            <a:pPr>
              <a:lnSpc>
                <a:spcPct val="100000"/>
              </a:lnSpc>
            </a:pPr>
            <a:r>
              <a:rPr lang="en-US" sz="1400" b="0" dirty="0">
                <a:solidFill>
                  <a:srgbClr val="505050"/>
                </a:solidFill>
                <a:latin typeface="Segoe UI" panose="020B0502040204020203" pitchFamily="34" charset="0"/>
                <a:cs typeface="Segoe UI" panose="020B0502040204020203" pitchFamily="34" charset="0"/>
                <a:hlinkClick r:id="rId6"/>
              </a:rPr>
              <a:t>Microsoft Story deck</a:t>
            </a:r>
            <a:endParaRPr lang="en-US" sz="1400" b="0" dirty="0">
              <a:solidFill>
                <a:srgbClr val="505050"/>
              </a:solidFill>
              <a:latin typeface="Segoe UI" panose="020B0502040204020203" pitchFamily="34" charset="0"/>
              <a:cs typeface="Segoe UI" panose="020B0502040204020203" pitchFamily="34" charset="0"/>
            </a:endParaRPr>
          </a:p>
          <a:p>
            <a:pPr>
              <a:lnSpc>
                <a:spcPct val="100000"/>
              </a:lnSpc>
            </a:pPr>
            <a:endParaRPr lang="en-US" sz="1200" b="0" dirty="0">
              <a:solidFill>
                <a:srgbClr val="505050"/>
              </a:solidFill>
              <a:latin typeface="Segoe UI" panose="020B0502040204020203" pitchFamily="34" charset="0"/>
              <a:cs typeface="Segoe UI" panose="020B0502040204020203" pitchFamily="34" charset="0"/>
            </a:endParaRPr>
          </a:p>
          <a:p>
            <a:pPr>
              <a:lnSpc>
                <a:spcPct val="100000"/>
              </a:lnSpc>
            </a:pPr>
            <a:endParaRPr lang="en-US" sz="1200" b="0" dirty="0">
              <a:solidFill>
                <a:srgbClr val="505050"/>
              </a:solidFill>
              <a:latin typeface="Segoe UI" panose="020B0502040204020203" pitchFamily="34" charset="0"/>
              <a:cs typeface="Segoe UI" panose="020B0502040204020203" pitchFamily="34" charset="0"/>
            </a:endParaRPr>
          </a:p>
          <a:p>
            <a:pPr>
              <a:lnSpc>
                <a:spcPct val="100000"/>
              </a:lnSpc>
            </a:pPr>
            <a:r>
              <a:rPr lang="en-US" sz="1400" b="0" dirty="0">
                <a:solidFill>
                  <a:srgbClr val="505050"/>
                </a:solidFill>
                <a:latin typeface="Segoe UI" panose="020B0502040204020203" pitchFamily="34" charset="0"/>
                <a:cs typeface="Segoe UI" panose="020B0502040204020203" pitchFamily="34" charset="0"/>
                <a:hlinkClick r:id="rId7"/>
              </a:rPr>
              <a:t>Toolkit for building your own template</a:t>
            </a:r>
            <a:endParaRPr lang="en-US" sz="1400" b="0" dirty="0">
              <a:solidFill>
                <a:srgbClr val="505050"/>
              </a:solidFill>
              <a:latin typeface="Segoe UI" panose="020B0502040204020203" pitchFamily="34" charset="0"/>
              <a:cs typeface="Segoe UI" panose="020B0502040204020203" pitchFamily="34" charset="0"/>
            </a:endParaRPr>
          </a:p>
        </p:txBody>
      </p:sp>
      <p:sp>
        <p:nvSpPr>
          <p:cNvPr id="11" name="Title 1">
            <a:extLst>
              <a:ext uri="{FF2B5EF4-FFF2-40B4-BE49-F238E27FC236}">
                <a16:creationId xmlns:a16="http://schemas.microsoft.com/office/drawing/2014/main" id="{7B0297DB-6B35-8F4B-B6CF-7F65777F9FC7}"/>
              </a:ext>
            </a:extLst>
          </p:cNvPr>
          <p:cNvSpPr txBox="1">
            <a:spLocks/>
          </p:cNvSpPr>
          <p:nvPr/>
        </p:nvSpPr>
        <p:spPr>
          <a:xfrm>
            <a:off x="8421710" y="673860"/>
            <a:ext cx="2522538" cy="615421"/>
          </a:xfrm>
          <a:prstGeom prst="rect">
            <a:avLst/>
          </a:prstGeom>
        </p:spPr>
        <p:txBody>
          <a:bodyPr anchor="t"/>
          <a:lstStyle>
            <a:lvl1pPr algn="l" defTabSz="914400" rtl="0" eaLnBrk="1" latinLnBrk="0" hangingPunct="1">
              <a:lnSpc>
                <a:spcPct val="90000"/>
              </a:lnSpc>
              <a:spcBef>
                <a:spcPct val="0"/>
              </a:spcBef>
              <a:buNone/>
              <a:defRPr sz="4400" b="1" i="0" kern="1200">
                <a:solidFill>
                  <a:schemeClr val="tx1"/>
                </a:solidFill>
                <a:latin typeface="Segoe UI Semibold" panose="020B0502040204020203" pitchFamily="34" charset="0"/>
                <a:ea typeface="+mj-ea"/>
                <a:cs typeface="Segoe UI Semibold" panose="020B0502040204020203" pitchFamily="34" charset="0"/>
              </a:defRPr>
            </a:lvl1pPr>
          </a:lstStyle>
          <a:p>
            <a:pPr>
              <a:lnSpc>
                <a:spcPct val="100000"/>
              </a:lnSpc>
            </a:pPr>
            <a:r>
              <a:rPr lang="en-US" sz="2400" dirty="0"/>
              <a:t>Training</a:t>
            </a:r>
          </a:p>
        </p:txBody>
      </p:sp>
      <p:sp>
        <p:nvSpPr>
          <p:cNvPr id="12" name="Title 1">
            <a:extLst>
              <a:ext uri="{FF2B5EF4-FFF2-40B4-BE49-F238E27FC236}">
                <a16:creationId xmlns:a16="http://schemas.microsoft.com/office/drawing/2014/main" id="{1A449835-BD61-EE4B-ADED-4C1644F67E27}"/>
              </a:ext>
            </a:extLst>
          </p:cNvPr>
          <p:cNvSpPr txBox="1">
            <a:spLocks/>
          </p:cNvSpPr>
          <p:nvPr/>
        </p:nvSpPr>
        <p:spPr>
          <a:xfrm>
            <a:off x="8421710" y="1363908"/>
            <a:ext cx="2522538" cy="1316566"/>
          </a:xfrm>
          <a:prstGeom prst="rect">
            <a:avLst/>
          </a:prstGeom>
        </p:spPr>
        <p:txBody>
          <a:bodyPr anchor="t"/>
          <a:lstStyle>
            <a:lvl1pPr algn="l" defTabSz="914400" rtl="0" eaLnBrk="1" latinLnBrk="0" hangingPunct="1">
              <a:lnSpc>
                <a:spcPct val="90000"/>
              </a:lnSpc>
              <a:spcBef>
                <a:spcPct val="0"/>
              </a:spcBef>
              <a:buNone/>
              <a:defRPr sz="4400" b="1" i="0" kern="1200">
                <a:solidFill>
                  <a:schemeClr val="tx1"/>
                </a:solidFill>
                <a:latin typeface="Segoe UI Semibold" panose="020B0502040204020203" pitchFamily="34" charset="0"/>
                <a:ea typeface="+mj-ea"/>
                <a:cs typeface="Segoe UI Semibold" panose="020B0502040204020203" pitchFamily="34" charset="0"/>
              </a:defRPr>
            </a:lvl1pPr>
          </a:lstStyle>
          <a:p>
            <a:pPr>
              <a:lnSpc>
                <a:spcPct val="100000"/>
              </a:lnSpc>
            </a:pPr>
            <a:r>
              <a:rPr lang="en-US" sz="1400" b="0" dirty="0">
                <a:solidFill>
                  <a:srgbClr val="505050"/>
                </a:solidFill>
                <a:latin typeface="Segoe UI" panose="020B0502040204020203" pitchFamily="34" charset="0"/>
                <a:cs typeface="Segoe UI" panose="020B0502040204020203" pitchFamily="34" charset="0"/>
                <a:hlinkClick r:id="rId8"/>
              </a:rPr>
              <a:t>Brand Central presentations overview page</a:t>
            </a:r>
            <a:br>
              <a:rPr lang="en-US" sz="1400" b="0" dirty="0">
                <a:solidFill>
                  <a:srgbClr val="505050"/>
                </a:solidFill>
                <a:latin typeface="Segoe UI" panose="020B0502040204020203" pitchFamily="34" charset="0"/>
                <a:cs typeface="Segoe UI" panose="020B0502040204020203" pitchFamily="34" charset="0"/>
              </a:rPr>
            </a:br>
            <a:endParaRPr lang="en-US" sz="1400" b="0" dirty="0">
              <a:solidFill>
                <a:srgbClr val="505050"/>
              </a:solidFill>
              <a:latin typeface="Segoe UI" panose="020B0502040204020203" pitchFamily="34" charset="0"/>
              <a:cs typeface="Segoe UI" panose="020B0502040204020203" pitchFamily="34" charset="0"/>
            </a:endParaRPr>
          </a:p>
          <a:p>
            <a:pPr>
              <a:lnSpc>
                <a:spcPct val="100000"/>
              </a:lnSpc>
            </a:pPr>
            <a:r>
              <a:rPr lang="en-US" sz="1400" b="0" dirty="0">
                <a:solidFill>
                  <a:srgbClr val="505050"/>
                </a:solidFill>
                <a:latin typeface="Segoe UI" panose="020B0502040204020203" pitchFamily="34" charset="0"/>
                <a:cs typeface="Segoe UI" panose="020B0502040204020203" pitchFamily="34" charset="0"/>
                <a:hlinkClick r:id="rId9"/>
              </a:rPr>
              <a:t>Accessibility tips and best practices</a:t>
            </a:r>
            <a:endParaRPr lang="en-US" sz="1400" b="0" dirty="0">
              <a:solidFill>
                <a:srgbClr val="505050"/>
              </a:solidFill>
              <a:latin typeface="Segoe UI" panose="020B0502040204020203" pitchFamily="34" charset="0"/>
              <a:cs typeface="Segoe UI" panose="020B0502040204020203" pitchFamily="34" charset="0"/>
            </a:endParaRPr>
          </a:p>
          <a:p>
            <a:pPr>
              <a:lnSpc>
                <a:spcPct val="100000"/>
              </a:lnSpc>
            </a:pPr>
            <a:endParaRPr lang="en-US" sz="1400" b="0" dirty="0">
              <a:solidFill>
                <a:srgbClr val="505050"/>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686505895"/>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DF93B86-0D7E-4081-893D-116A6EF69FC8}"/>
              </a:ext>
            </a:extLst>
          </p:cNvPr>
          <p:cNvSpPr>
            <a:spLocks noGrp="1"/>
          </p:cNvSpPr>
          <p:nvPr>
            <p:ph type="title"/>
          </p:nvPr>
        </p:nvSpPr>
        <p:spPr>
          <a:xfrm>
            <a:off x="588263" y="3150414"/>
            <a:ext cx="3182027" cy="553998"/>
          </a:xfrm>
        </p:spPr>
        <p:txBody>
          <a:bodyPr/>
          <a:lstStyle/>
          <a:p>
            <a:r>
              <a:rPr lang="en-US" dirty="0"/>
              <a:t>Notes</a:t>
            </a:r>
          </a:p>
        </p:txBody>
      </p:sp>
      <p:sp>
        <p:nvSpPr>
          <p:cNvPr id="5" name="Text Placeholder 4">
            <a:extLst>
              <a:ext uri="{FF2B5EF4-FFF2-40B4-BE49-F238E27FC236}">
                <a16:creationId xmlns:a16="http://schemas.microsoft.com/office/drawing/2014/main" id="{8F03B74C-0B31-4E04-B646-C85BFB77C992}"/>
              </a:ext>
            </a:extLst>
          </p:cNvPr>
          <p:cNvSpPr>
            <a:spLocks noGrp="1"/>
          </p:cNvSpPr>
          <p:nvPr>
            <p:ph type="body" sz="quarter" idx="11"/>
          </p:nvPr>
        </p:nvSpPr>
        <p:spPr>
          <a:xfrm>
            <a:off x="4941888" y="372733"/>
            <a:ext cx="6667500" cy="6109365"/>
          </a:xfrm>
        </p:spPr>
        <p:txBody>
          <a:bodyPr/>
          <a:lstStyle/>
          <a:p>
            <a:r>
              <a:rPr lang="en-US" dirty="0"/>
              <a:t>Summary of week one learnings:</a:t>
            </a:r>
          </a:p>
          <a:p>
            <a:pPr lvl="1"/>
            <a:r>
              <a:rPr lang="en-US" dirty="0"/>
              <a:t>Learning how employees engage with library portal and review of survey results from UX study</a:t>
            </a:r>
          </a:p>
          <a:p>
            <a:pPr lvl="1"/>
            <a:r>
              <a:rPr lang="en-US" dirty="0"/>
              <a:t>Identification of trends from UX study and coming up with questions for interviews</a:t>
            </a:r>
          </a:p>
          <a:p>
            <a:pPr lvl="1"/>
            <a:r>
              <a:rPr lang="en-US" dirty="0"/>
              <a:t>Familiarize with library tools include SharePoint portal, </a:t>
            </a:r>
            <a:r>
              <a:rPr lang="en-US" dirty="0" err="1"/>
              <a:t>WebTrends</a:t>
            </a:r>
            <a:r>
              <a:rPr lang="en-US" dirty="0"/>
              <a:t> analytics tool</a:t>
            </a:r>
          </a:p>
          <a:p>
            <a:pPr lvl="1"/>
            <a:r>
              <a:rPr lang="en-US" dirty="0"/>
              <a:t>Meetings with operations team members and review of MBR decks, scorecards, SOWs for vendors, understanding how operations supports function of the library through contract negotiation and onboarding of new applications/services</a:t>
            </a:r>
          </a:p>
          <a:p>
            <a:pPr lvl="1"/>
            <a:r>
              <a:rPr lang="en-US" dirty="0"/>
              <a:t>Completion of an HR training to gain access to usage tools</a:t>
            </a:r>
          </a:p>
          <a:p>
            <a:pPr lvl="1"/>
            <a:r>
              <a:rPr lang="en-US" dirty="0"/>
              <a:t>Tour of the archives and overview of how this space supports the preservation of cultural heritage for the company; Demo of Polaris (the internal MS Library system)</a:t>
            </a:r>
          </a:p>
        </p:txBody>
      </p:sp>
    </p:spTree>
    <p:extLst>
      <p:ext uri="{BB962C8B-B14F-4D97-AF65-F5344CB8AC3E}">
        <p14:creationId xmlns:p14="http://schemas.microsoft.com/office/powerpoint/2010/main" val="481063335"/>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451FE2A-8840-2642-98A8-7B3ABD61270D}"/>
              </a:ext>
            </a:extLst>
          </p:cNvPr>
          <p:cNvSpPr>
            <a:spLocks noGrp="1"/>
          </p:cNvSpPr>
          <p:nvPr>
            <p:ph type="body" sz="quarter" idx="12"/>
          </p:nvPr>
        </p:nvSpPr>
        <p:spPr/>
        <p:txBody>
          <a:bodyPr/>
          <a:lstStyle/>
          <a:p>
            <a:pPr marL="342900" indent="-342900">
              <a:buFont typeface="Arial" panose="020B0604020202020204" pitchFamily="34" charset="0"/>
              <a:buChar char="•"/>
            </a:pPr>
            <a:r>
              <a:rPr lang="en-US" dirty="0"/>
              <a:t>Attended weekly call to understand process of onboarding third party vendor and integrating with library portal</a:t>
            </a:r>
          </a:p>
          <a:p>
            <a:pPr marL="342900" indent="-342900">
              <a:buFont typeface="Arial" panose="020B0604020202020204" pitchFamily="34" charset="0"/>
              <a:buChar char="•"/>
            </a:pPr>
            <a:r>
              <a:rPr lang="en-US" dirty="0"/>
              <a:t>Meeting (in-person) with team to discuss strategy for ProResearch service in FY22 (asked questions and provided observations)</a:t>
            </a:r>
          </a:p>
          <a:p>
            <a:pPr marL="342900" indent="-342900">
              <a:buFont typeface="Arial" panose="020B0604020202020204" pitchFamily="34" charset="0"/>
              <a:buChar char="•"/>
            </a:pPr>
            <a:r>
              <a:rPr lang="en-US" dirty="0"/>
              <a:t>Continued to create questions and identify final participants for UX study</a:t>
            </a:r>
          </a:p>
          <a:p>
            <a:pPr marL="342900" indent="-342900">
              <a:buFont typeface="Arial" panose="020B0604020202020204" pitchFamily="34" charset="0"/>
              <a:buChar char="•"/>
            </a:pPr>
            <a:r>
              <a:rPr lang="en-US" dirty="0"/>
              <a:t>Review of CI Champs, </a:t>
            </a:r>
            <a:r>
              <a:rPr lang="en-US" dirty="0" err="1"/>
              <a:t>getAbstract</a:t>
            </a:r>
            <a:r>
              <a:rPr lang="en-US" dirty="0"/>
              <a:t> (two services the library provides to employees)</a:t>
            </a:r>
          </a:p>
        </p:txBody>
      </p:sp>
      <p:sp>
        <p:nvSpPr>
          <p:cNvPr id="5" name="Title 4">
            <a:extLst>
              <a:ext uri="{FF2B5EF4-FFF2-40B4-BE49-F238E27FC236}">
                <a16:creationId xmlns:a16="http://schemas.microsoft.com/office/drawing/2014/main" id="{0C4627E3-E9B7-584F-BF35-1B3AF0A2FA52}"/>
              </a:ext>
            </a:extLst>
          </p:cNvPr>
          <p:cNvSpPr>
            <a:spLocks noGrp="1"/>
          </p:cNvSpPr>
          <p:nvPr>
            <p:ph type="title"/>
          </p:nvPr>
        </p:nvSpPr>
        <p:spPr>
          <a:xfrm>
            <a:off x="4941888" y="585788"/>
            <a:ext cx="6667500" cy="714094"/>
          </a:xfrm>
        </p:spPr>
        <p:txBody>
          <a:bodyPr/>
          <a:lstStyle/>
          <a:p>
            <a:r>
              <a:rPr lang="en-US" dirty="0"/>
              <a:t>June 28-July 4, 2021</a:t>
            </a:r>
          </a:p>
        </p:txBody>
      </p:sp>
    </p:spTree>
    <p:extLst>
      <p:ext uri="{BB962C8B-B14F-4D97-AF65-F5344CB8AC3E}">
        <p14:creationId xmlns:p14="http://schemas.microsoft.com/office/powerpoint/2010/main" val="513115765"/>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DF93B86-0D7E-4081-893D-116A6EF69FC8}"/>
              </a:ext>
            </a:extLst>
          </p:cNvPr>
          <p:cNvSpPr>
            <a:spLocks noGrp="1"/>
          </p:cNvSpPr>
          <p:nvPr>
            <p:ph type="title"/>
          </p:nvPr>
        </p:nvSpPr>
        <p:spPr>
          <a:xfrm>
            <a:off x="588263" y="3150414"/>
            <a:ext cx="3182027" cy="553998"/>
          </a:xfrm>
        </p:spPr>
        <p:txBody>
          <a:bodyPr/>
          <a:lstStyle/>
          <a:p>
            <a:r>
              <a:rPr lang="en-US" dirty="0"/>
              <a:t>Notes</a:t>
            </a:r>
          </a:p>
        </p:txBody>
      </p:sp>
      <p:sp>
        <p:nvSpPr>
          <p:cNvPr id="5" name="Text Placeholder 4">
            <a:extLst>
              <a:ext uri="{FF2B5EF4-FFF2-40B4-BE49-F238E27FC236}">
                <a16:creationId xmlns:a16="http://schemas.microsoft.com/office/drawing/2014/main" id="{8F03B74C-0B31-4E04-B646-C85BFB77C992}"/>
              </a:ext>
            </a:extLst>
          </p:cNvPr>
          <p:cNvSpPr>
            <a:spLocks noGrp="1"/>
          </p:cNvSpPr>
          <p:nvPr>
            <p:ph type="body" sz="quarter" idx="11"/>
          </p:nvPr>
        </p:nvSpPr>
        <p:spPr>
          <a:xfrm>
            <a:off x="4941888" y="34182"/>
            <a:ext cx="6667500" cy="6786473"/>
          </a:xfrm>
        </p:spPr>
        <p:txBody>
          <a:bodyPr/>
          <a:lstStyle/>
          <a:p>
            <a:r>
              <a:rPr lang="en-US" dirty="0"/>
              <a:t>Summary of week two learnings:</a:t>
            </a:r>
          </a:p>
          <a:p>
            <a:pPr lvl="1"/>
            <a:r>
              <a:rPr lang="en-US" dirty="0"/>
              <a:t>Overall completion in understanding the function of the MS Library and how they support the company</a:t>
            </a:r>
          </a:p>
          <a:p>
            <a:pPr lvl="1"/>
            <a:r>
              <a:rPr lang="en-US" dirty="0"/>
              <a:t>Further review of internal tools and how they align together; who creates them and how they are distributed to customers</a:t>
            </a:r>
          </a:p>
          <a:p>
            <a:pPr lvl="1"/>
            <a:r>
              <a:rPr lang="en-US" dirty="0"/>
              <a:t>Deep dive into ProResearch service through team meeting</a:t>
            </a:r>
          </a:p>
          <a:p>
            <a:pPr lvl="1"/>
            <a:r>
              <a:rPr lang="en-US" dirty="0"/>
              <a:t>Finalize UX study participants and continue to work on themes and questions for interviews</a:t>
            </a:r>
          </a:p>
          <a:p>
            <a:pPr lvl="1"/>
            <a:r>
              <a:rPr lang="en-US" dirty="0"/>
              <a:t>Review of Competitive Insights (CI) Champs to learn how research is used to drive community knowledge, typically to inform business decisions for product and customer solutions</a:t>
            </a:r>
          </a:p>
          <a:p>
            <a:pPr lvl="1"/>
            <a:r>
              <a:rPr lang="en-US" dirty="0"/>
              <a:t>Discussion of Market Research (Expert Insights) project that I will take on, which will involve me creating an outline for MS Library office hours where we will have internal/external experts from the field engage with library team and employees on specific topics</a:t>
            </a:r>
          </a:p>
          <a:p>
            <a:pPr lvl="1"/>
            <a:endParaRPr lang="en-US" dirty="0"/>
          </a:p>
        </p:txBody>
      </p:sp>
    </p:spTree>
    <p:extLst>
      <p:ext uri="{BB962C8B-B14F-4D97-AF65-F5344CB8AC3E}">
        <p14:creationId xmlns:p14="http://schemas.microsoft.com/office/powerpoint/2010/main" val="932438485"/>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40C122F-CE24-6F4F-9725-BC51F53B317E}"/>
              </a:ext>
            </a:extLst>
          </p:cNvPr>
          <p:cNvSpPr>
            <a:spLocks noGrp="1"/>
          </p:cNvSpPr>
          <p:nvPr>
            <p:ph type="title"/>
          </p:nvPr>
        </p:nvSpPr>
        <p:spPr/>
        <p:txBody>
          <a:bodyPr/>
          <a:lstStyle/>
          <a:p>
            <a:r>
              <a:rPr lang="en-US" dirty="0"/>
              <a:t>July 5-11, 2021</a:t>
            </a:r>
          </a:p>
        </p:txBody>
      </p:sp>
      <p:sp>
        <p:nvSpPr>
          <p:cNvPr id="3" name="Text Placeholder 2">
            <a:extLst>
              <a:ext uri="{FF2B5EF4-FFF2-40B4-BE49-F238E27FC236}">
                <a16:creationId xmlns:a16="http://schemas.microsoft.com/office/drawing/2014/main" id="{4451FE2A-8840-2642-98A8-7B3ABD61270D}"/>
              </a:ext>
            </a:extLst>
          </p:cNvPr>
          <p:cNvSpPr>
            <a:spLocks noGrp="1"/>
          </p:cNvSpPr>
          <p:nvPr>
            <p:ph type="body" sz="quarter" idx="12"/>
          </p:nvPr>
        </p:nvSpPr>
        <p:spPr>
          <a:xfrm>
            <a:off x="4941888" y="1307806"/>
            <a:ext cx="6667500" cy="4813076"/>
          </a:xfrm>
        </p:spPr>
        <p:txBody>
          <a:bodyPr/>
          <a:lstStyle/>
          <a:p>
            <a:pPr marL="342900" indent="-342900">
              <a:buFont typeface="Arial" panose="020B0604020202020204" pitchFamily="34" charset="0"/>
              <a:buChar char="•"/>
            </a:pPr>
            <a:r>
              <a:rPr lang="en-US" sz="2000" dirty="0"/>
              <a:t>Scheduling of UX study interviews including draft communications to participants</a:t>
            </a:r>
          </a:p>
          <a:p>
            <a:pPr marL="342900" indent="-342900">
              <a:buFont typeface="Arial" panose="020B0604020202020204" pitchFamily="34" charset="0"/>
              <a:buChar char="•"/>
            </a:pPr>
            <a:r>
              <a:rPr lang="en-US" sz="2000" dirty="0"/>
              <a:t>Began onboarding process for new resource for library’s News Hub (Washington Post)</a:t>
            </a:r>
          </a:p>
          <a:p>
            <a:pPr marL="342900" indent="-342900">
              <a:buFont typeface="Arial" panose="020B0604020202020204" pitchFamily="34" charset="0"/>
              <a:buChar char="•"/>
            </a:pPr>
            <a:r>
              <a:rPr lang="en-US" sz="2000" dirty="0"/>
              <a:t>Began outline and research for Expert Insights Program Outline I will create for the MS Library</a:t>
            </a:r>
          </a:p>
          <a:p>
            <a:pPr marL="342900" indent="-342900">
              <a:buFont typeface="Arial" panose="020B0604020202020204" pitchFamily="34" charset="0"/>
              <a:buChar char="•"/>
            </a:pPr>
            <a:r>
              <a:rPr lang="en-US" sz="2000" dirty="0"/>
              <a:t>Worked on outline for MS Library office hours</a:t>
            </a:r>
          </a:p>
          <a:p>
            <a:pPr marL="342900" indent="-342900">
              <a:buFont typeface="Arial" panose="020B0604020202020204" pitchFamily="34" charset="0"/>
              <a:buChar char="•"/>
            </a:pPr>
            <a:r>
              <a:rPr lang="en-US" sz="2000" dirty="0"/>
              <a:t>Introduced to Digital Archive project and given permissions to various tools I will need to utilize</a:t>
            </a:r>
          </a:p>
          <a:p>
            <a:pPr marL="342900" indent="-342900">
              <a:buFont typeface="Arial" panose="020B0604020202020204" pitchFamily="34" charset="0"/>
              <a:buChar char="•"/>
            </a:pPr>
            <a:r>
              <a:rPr lang="en-US" sz="2000" dirty="0"/>
              <a:t>Attended team meetings</a:t>
            </a:r>
          </a:p>
          <a:p>
            <a:pPr marL="342900" indent="-342900">
              <a:buFont typeface="Arial" panose="020B0604020202020204" pitchFamily="34" charset="0"/>
              <a:buChar char="•"/>
            </a:pPr>
            <a:r>
              <a:rPr lang="en-US" sz="2000" dirty="0"/>
              <a:t>Continued exploration of Library portal</a:t>
            </a:r>
          </a:p>
        </p:txBody>
      </p:sp>
    </p:spTree>
    <p:extLst>
      <p:ext uri="{BB962C8B-B14F-4D97-AF65-F5344CB8AC3E}">
        <p14:creationId xmlns:p14="http://schemas.microsoft.com/office/powerpoint/2010/main" val="1835545095"/>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DF93B86-0D7E-4081-893D-116A6EF69FC8}"/>
              </a:ext>
            </a:extLst>
          </p:cNvPr>
          <p:cNvSpPr>
            <a:spLocks noGrp="1"/>
          </p:cNvSpPr>
          <p:nvPr>
            <p:ph type="title"/>
          </p:nvPr>
        </p:nvSpPr>
        <p:spPr>
          <a:xfrm>
            <a:off x="588263" y="3150414"/>
            <a:ext cx="3182027" cy="553998"/>
          </a:xfrm>
        </p:spPr>
        <p:txBody>
          <a:bodyPr/>
          <a:lstStyle/>
          <a:p>
            <a:r>
              <a:rPr lang="en-US" dirty="0"/>
              <a:t>Notes</a:t>
            </a:r>
          </a:p>
        </p:txBody>
      </p:sp>
      <p:sp>
        <p:nvSpPr>
          <p:cNvPr id="5" name="Text Placeholder 4">
            <a:extLst>
              <a:ext uri="{FF2B5EF4-FFF2-40B4-BE49-F238E27FC236}">
                <a16:creationId xmlns:a16="http://schemas.microsoft.com/office/drawing/2014/main" id="{8F03B74C-0B31-4E04-B646-C85BFB77C992}"/>
              </a:ext>
            </a:extLst>
          </p:cNvPr>
          <p:cNvSpPr>
            <a:spLocks noGrp="1"/>
          </p:cNvSpPr>
          <p:nvPr>
            <p:ph type="body" sz="quarter" idx="11"/>
          </p:nvPr>
        </p:nvSpPr>
        <p:spPr>
          <a:xfrm>
            <a:off x="4941888" y="488753"/>
            <a:ext cx="6667500" cy="6700296"/>
          </a:xfrm>
        </p:spPr>
        <p:txBody>
          <a:bodyPr/>
          <a:lstStyle/>
          <a:p>
            <a:r>
              <a:rPr lang="en-US" dirty="0"/>
              <a:t>Summary of week three learnings:</a:t>
            </a:r>
          </a:p>
          <a:p>
            <a:pPr lvl="1"/>
            <a:r>
              <a:rPr lang="en-US" dirty="0"/>
              <a:t>Drafted communications to UX study participants (worked on questions and plan for tracking interviews)</a:t>
            </a:r>
          </a:p>
          <a:p>
            <a:pPr lvl="1"/>
            <a:r>
              <a:rPr lang="en-US" sz="2000" dirty="0"/>
              <a:t>Learned with hands-experience about the onboarding process of a new resource for the Library’s </a:t>
            </a:r>
            <a:r>
              <a:rPr lang="en-US" sz="2000" dirty="0" err="1"/>
              <a:t>NewsHub</a:t>
            </a:r>
            <a:r>
              <a:rPr lang="en-US" sz="2000" dirty="0"/>
              <a:t> (Washington Post). Actions included meetings and emailing with contacts to understand access, usage metrics, and content features</a:t>
            </a:r>
          </a:p>
          <a:p>
            <a:pPr lvl="1"/>
            <a:r>
              <a:rPr lang="en-US" dirty="0"/>
              <a:t>Began outline and research for Expert Insights program, which I am creating for the MS Library:</a:t>
            </a:r>
          </a:p>
          <a:p>
            <a:pPr lvl="2"/>
            <a:r>
              <a:rPr lang="en-US" dirty="0"/>
              <a:t>researching library partners that can provide learnings for Microsoft employees that focus on solution areas/industries that matter to the company and/or align with Microsoft strategy and culture</a:t>
            </a:r>
          </a:p>
          <a:p>
            <a:pPr lvl="2"/>
            <a:r>
              <a:rPr lang="en-US" dirty="0"/>
              <a:t>outline will also include how to run the event from beginning to end and will provide library staff with a guide to utilize in FY22</a:t>
            </a:r>
          </a:p>
          <a:p>
            <a:pPr marL="600075" lvl="1" indent="-342900"/>
            <a:r>
              <a:rPr lang="en-US" dirty="0"/>
              <a:t>Received access to tools, folders, network for archival video project and began the process of reviewing all materials and processes for action next week; created list of questions for follow-up meeting</a:t>
            </a:r>
          </a:p>
          <a:p>
            <a:pPr lvl="1"/>
            <a:endParaRPr lang="en-US" dirty="0"/>
          </a:p>
        </p:txBody>
      </p:sp>
    </p:spTree>
    <p:extLst>
      <p:ext uri="{BB962C8B-B14F-4D97-AF65-F5344CB8AC3E}">
        <p14:creationId xmlns:p14="http://schemas.microsoft.com/office/powerpoint/2010/main" val="4123939117"/>
      </p:ext>
    </p:extLst>
  </p:cSld>
  <p:clrMapOvr>
    <a:masterClrMapping/>
  </p:clrMapOvr>
  <p:transition>
    <p:fade/>
  </p:transition>
</p:sld>
</file>

<file path=ppt/theme/theme1.xml><?xml version="1.0" encoding="utf-8"?>
<a:theme xmlns:a="http://schemas.openxmlformats.org/drawingml/2006/main" name="White Template">
  <a:themeElements>
    <a:clrScheme name="Custom 8">
      <a:dk1>
        <a:srgbClr val="000000"/>
      </a:dk1>
      <a:lt1>
        <a:srgbClr val="FFFFFF"/>
      </a:lt1>
      <a:dk2>
        <a:srgbClr val="274B47"/>
      </a:dk2>
      <a:lt2>
        <a:srgbClr val="E6E6E6"/>
      </a:lt2>
      <a:accent1>
        <a:srgbClr val="008575"/>
      </a:accent1>
      <a:accent2>
        <a:srgbClr val="243A5E"/>
      </a:accent2>
      <a:accent3>
        <a:srgbClr val="30E5D0"/>
      </a:accent3>
      <a:accent4>
        <a:srgbClr val="008575"/>
      </a:accent4>
      <a:accent5>
        <a:srgbClr val="274B47"/>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FFFFFF"/>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custClrLst>
    <a:custClr name="Light Orange">
      <a:srgbClr val="FF9349"/>
    </a:custClr>
    <a:custClr name="Light Yellow">
      <a:srgbClr val="FEF000"/>
    </a:custClr>
    <a:custClr name="Light Green">
      <a:srgbClr val="9BF00B"/>
    </a:custClr>
    <a:custClr name="Light Teal">
      <a:srgbClr val="30E5D0"/>
    </a:custClr>
    <a:custClr name="Light Blue">
      <a:srgbClr val="50E6FF"/>
    </a:custClr>
    <a:custClr name="Light Purple">
      <a:srgbClr val="D59DFF"/>
    </a:custClr>
    <a:custClr name="White">
      <a:srgbClr val="FFFFFF"/>
    </a:custClr>
    <a:custClr name="Extra Light Gray">
      <a:srgbClr val="F2F2F2"/>
    </a:custClr>
    <a:custClr name="Light Gray">
      <a:srgbClr val="E6E6E6"/>
    </a:custClr>
    <a:custClr name="Gray">
      <a:srgbClr val="D2D2D2"/>
    </a:custClr>
    <a:custClr name="Orange">
      <a:srgbClr val="D83B01"/>
    </a:custClr>
    <a:custClr name="Yellow">
      <a:srgbClr val="FFB900"/>
    </a:custClr>
    <a:custClr name="Green">
      <a:srgbClr val="107C10"/>
    </a:custClr>
    <a:custClr name="Teal">
      <a:srgbClr val="008575"/>
    </a:custClr>
    <a:custClr name="Blue">
      <a:srgbClr val="0078D4"/>
    </a:custClr>
    <a:custClr name="Purple">
      <a:srgbClr val="8661C5"/>
    </a:custClr>
    <a:custClr name="Mid Gray">
      <a:srgbClr val="737373"/>
    </a:custClr>
    <a:custClr name="Dark Gray">
      <a:srgbClr val="505050"/>
    </a:custClr>
    <a:custClr name="Extra Dark Gray">
      <a:srgbClr val="2F2F2F"/>
    </a:custClr>
    <a:custClr name="Rick Black">
      <a:srgbClr val="000000"/>
    </a:custClr>
    <a:custClr name="Dark Orange">
      <a:srgbClr val="6B2929"/>
    </a:custClr>
    <a:custClr name="Dark Yellow">
      <a:srgbClr val="6A4B16"/>
    </a:custClr>
    <a:custClr name="Dark Green">
      <a:srgbClr val="054B16"/>
    </a:custClr>
    <a:custClr name="Dark Teal">
      <a:srgbClr val="274B47"/>
    </a:custClr>
    <a:custClr name="Dark Blue">
      <a:srgbClr val="243A5E"/>
    </a:custClr>
    <a:custClr name="Dark Purple">
      <a:srgbClr val="3B2E58"/>
    </a:custClr>
  </a:custClrLst>
  <a:extLst>
    <a:ext uri="{05A4C25C-085E-4340-85A3-A5531E510DB2}">
      <thm15:themeFamily xmlns:thm15="http://schemas.microsoft.com/office/thememl/2012/main" name="Microsoft_brand_template_teal.potx" id="{B34C3B8E-A852-48D3-B47B-B839BF2F2959}" vid="{F7BCEDFE-DF87-4638-A82B-3FE90E5A248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custClrLst>
    <a:custClr name="Light Orange">
      <a:srgbClr val="FF9349"/>
    </a:custClr>
    <a:custClr name="Light Yellow">
      <a:srgbClr val="FEF000"/>
    </a:custClr>
    <a:custClr name="Light Green">
      <a:srgbClr val="9BF00B"/>
    </a:custClr>
    <a:custClr name="Light Teal">
      <a:srgbClr val="30E5D0"/>
    </a:custClr>
    <a:custClr name="Light Blue">
      <a:srgbClr val="50E6FF"/>
    </a:custClr>
    <a:custClr name="Light Purple">
      <a:srgbClr val="D59DFF"/>
    </a:custClr>
    <a:custClr name="White">
      <a:srgbClr val="FFFFFF"/>
    </a:custClr>
    <a:custClr name="Extra Light Gray">
      <a:srgbClr val="F2F2F2"/>
    </a:custClr>
    <a:custClr name="Light Gray">
      <a:srgbClr val="E6E6E6"/>
    </a:custClr>
    <a:custClr name="Gray">
      <a:srgbClr val="D2D2D2"/>
    </a:custClr>
    <a:custClr name="Orange">
      <a:srgbClr val="D83B01"/>
    </a:custClr>
    <a:custClr name="Yellow">
      <a:srgbClr val="FFB900"/>
    </a:custClr>
    <a:custClr name="Green">
      <a:srgbClr val="107C10"/>
    </a:custClr>
    <a:custClr name="Teal">
      <a:srgbClr val="008575"/>
    </a:custClr>
    <a:custClr name="Blue">
      <a:srgbClr val="0078D4"/>
    </a:custClr>
    <a:custClr name="Purple">
      <a:srgbClr val="8661C5"/>
    </a:custClr>
    <a:custClr name="Mid Gray">
      <a:srgbClr val="737373"/>
    </a:custClr>
    <a:custClr name="Dark Gray">
      <a:srgbClr val="505050"/>
    </a:custClr>
    <a:custClr name="Extra Dark Gray">
      <a:srgbClr val="2F2F2F"/>
    </a:custClr>
    <a:custClr name="Rick Black">
      <a:srgbClr val="000000"/>
    </a:custClr>
    <a:custClr name="Dark Orange">
      <a:srgbClr val="6B2929"/>
    </a:custClr>
    <a:custClr name="Dark Yellow">
      <a:srgbClr val="6A4B16"/>
    </a:custClr>
    <a:custClr name="Dark Green">
      <a:srgbClr val="054B16"/>
    </a:custClr>
    <a:custClr name="Dark Teal">
      <a:srgbClr val="274B47"/>
    </a:custClr>
    <a:custClr name="Dark Blue">
      <a:srgbClr val="243A5E"/>
    </a:custClr>
    <a:custClr name="Dark Purple">
      <a:srgbClr val="3B2E58"/>
    </a:custClr>
  </a:custClr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custClrLst>
    <a:custClr name="Light Orange">
      <a:srgbClr val="FF9349"/>
    </a:custClr>
    <a:custClr name="Light Yellow">
      <a:srgbClr val="FEF000"/>
    </a:custClr>
    <a:custClr name="Light Green">
      <a:srgbClr val="9BF00B"/>
    </a:custClr>
    <a:custClr name="Light Teal">
      <a:srgbClr val="30E5D0"/>
    </a:custClr>
    <a:custClr name="Light Blue">
      <a:srgbClr val="50E6FF"/>
    </a:custClr>
    <a:custClr name="Light Purple">
      <a:srgbClr val="D59DFF"/>
    </a:custClr>
    <a:custClr name="White">
      <a:srgbClr val="FFFFFF"/>
    </a:custClr>
    <a:custClr name="Extra Light Gray">
      <a:srgbClr val="F2F2F2"/>
    </a:custClr>
    <a:custClr name="Light Gray">
      <a:srgbClr val="E6E6E6"/>
    </a:custClr>
    <a:custClr name="Gray">
      <a:srgbClr val="D2D2D2"/>
    </a:custClr>
    <a:custClr name="Orange">
      <a:srgbClr val="D83B01"/>
    </a:custClr>
    <a:custClr name="Yellow">
      <a:srgbClr val="FFB900"/>
    </a:custClr>
    <a:custClr name="Green">
      <a:srgbClr val="107C10"/>
    </a:custClr>
    <a:custClr name="Teal">
      <a:srgbClr val="008575"/>
    </a:custClr>
    <a:custClr name="Blue">
      <a:srgbClr val="0078D4"/>
    </a:custClr>
    <a:custClr name="Purple">
      <a:srgbClr val="8661C5"/>
    </a:custClr>
    <a:custClr name="Mid Gray">
      <a:srgbClr val="737373"/>
    </a:custClr>
    <a:custClr name="Dark Gray">
      <a:srgbClr val="505050"/>
    </a:custClr>
    <a:custClr name="Extra Dark Gray">
      <a:srgbClr val="2F2F2F"/>
    </a:custClr>
    <a:custClr name="Rick Black">
      <a:srgbClr val="000000"/>
    </a:custClr>
    <a:custClr name="Dark Orange">
      <a:srgbClr val="6B2929"/>
    </a:custClr>
    <a:custClr name="Dark Yellow">
      <a:srgbClr val="6A4B16"/>
    </a:custClr>
    <a:custClr name="Dark Green">
      <a:srgbClr val="054B16"/>
    </a:custClr>
    <a:custClr name="Dark Teal">
      <a:srgbClr val="274B47"/>
    </a:custClr>
    <a:custClr name="Dark Blue">
      <a:srgbClr val="243A5E"/>
    </a:custClr>
    <a:custClr name="Dark Purple">
      <a:srgbClr val="3B2E58"/>
    </a:custClr>
  </a:custClrLst>
</a:theme>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DFW_MSLibraryArchives_WeekOne_062721</Template>
  <TotalTime>103</TotalTime>
  <Words>3359</Words>
  <Application>Microsoft Office PowerPoint</Application>
  <PresentationFormat>Widescreen</PresentationFormat>
  <Paragraphs>684</Paragraphs>
  <Slides>45</Slides>
  <Notes>14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45</vt:i4>
      </vt:variant>
    </vt:vector>
  </HeadingPairs>
  <TitlesOfParts>
    <vt:vector size="53" baseType="lpstr">
      <vt:lpstr>.Hiragino Kaku Gothic Interface W3</vt:lpstr>
      <vt:lpstr>Arial</vt:lpstr>
      <vt:lpstr>Calibri</vt:lpstr>
      <vt:lpstr>Consolas</vt:lpstr>
      <vt:lpstr>Segoe UI</vt:lpstr>
      <vt:lpstr>Segoe UI Semibold</vt:lpstr>
      <vt:lpstr>Wingdings</vt:lpstr>
      <vt:lpstr>White Template</vt:lpstr>
      <vt:lpstr>DFW MS Library &amp; Archives Weekly Learnings</vt:lpstr>
      <vt:lpstr>DFW Weekly Learnings</vt:lpstr>
      <vt:lpstr>The following slides provide a summary for Weeks 1-8 with key learnings and deliverables.</vt:lpstr>
      <vt:lpstr>June 21-27, 2021</vt:lpstr>
      <vt:lpstr>Notes</vt:lpstr>
      <vt:lpstr>June 28-July 4, 2021</vt:lpstr>
      <vt:lpstr>Notes</vt:lpstr>
      <vt:lpstr>July 5-11, 2021</vt:lpstr>
      <vt:lpstr>Notes</vt:lpstr>
      <vt:lpstr>July 12-18, 2021</vt:lpstr>
      <vt:lpstr>Notes</vt:lpstr>
      <vt:lpstr>July 19-25, 2021</vt:lpstr>
      <vt:lpstr>July 26-August 1, 2021</vt:lpstr>
      <vt:lpstr>August 2-8, 2021</vt:lpstr>
      <vt:lpstr>August 9-15, 2021</vt:lpstr>
      <vt:lpstr>Final Reflection: August 16-20, 2021</vt:lpstr>
      <vt:lpstr>Final Week: Documented Deliverables</vt:lpstr>
      <vt:lpstr>“Insert quote text here. This layout accommodates longer quotes very well.”</vt:lpstr>
      <vt:lpstr>“Add quote text here”</vt:lpstr>
      <vt:lpstr>“Add quote text here”</vt:lpstr>
      <vt:lpstr>Project name</vt:lpstr>
      <vt:lpstr>Twelve-step timeline</vt:lpstr>
      <vt:lpstr>Twelve-month timeline</vt:lpstr>
      <vt:lpstr>Custom timeline</vt:lpstr>
      <vt:lpstr>Custom timeline</vt:lpstr>
      <vt:lpstr>Custom timeline</vt:lpstr>
      <vt:lpstr>Custom timeline</vt:lpstr>
      <vt:lpstr>Hierarchy</vt:lpstr>
      <vt:lpstr>3 step process slide</vt:lpstr>
      <vt:lpstr>6 step process slide</vt:lpstr>
      <vt:lpstr>Bar chart</vt:lpstr>
      <vt:lpstr>Chart with call out details</vt:lpstr>
      <vt:lpstr>Chart title</vt:lpstr>
      <vt:lpstr>Venn diagram</vt:lpstr>
      <vt:lpstr>Slide title</vt:lpstr>
      <vt:lpstr>Slide title</vt:lpstr>
      <vt:lpstr>Slide title</vt:lpstr>
      <vt:lpstr>Table title</vt:lpstr>
      <vt:lpstr>Table title</vt:lpstr>
      <vt:lpstr>Milestone slide</vt:lpstr>
      <vt:lpstr>Resources</vt:lpstr>
      <vt:lpstr>PowerPoint Presentation</vt:lpstr>
      <vt:lpstr>Icons  Icons should be primarily used as a visual aid, as a way to break up large amounts of text and content, or as a visual cue of the content that follows. Get the full set of icons for presentations</vt:lpstr>
      <vt:lpstr>Get the full set of icons for presentations</vt:lpstr>
      <vt:lpstr>Presentation resources</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the Microsoft presentation toolkit</dc:title>
  <dc:subject/>
  <dc:creator>Erika Whinihan (CELA)</dc:creator>
  <cp:keywords/>
  <dc:description/>
  <cp:lastModifiedBy>Erika Whinihan (CELA)</cp:lastModifiedBy>
  <cp:revision>1</cp:revision>
  <dcterms:created xsi:type="dcterms:W3CDTF">2021-07-02T20:15:49Z</dcterms:created>
  <dcterms:modified xsi:type="dcterms:W3CDTF">2021-07-19T18:26:53Z</dcterms:modified>
</cp:coreProperties>
</file>