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6"/>
  </p:notesMasterIdLst>
  <p:handoutMasterIdLst>
    <p:handoutMasterId r:id="rId47"/>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11" r:id="rId12"/>
    <p:sldId id="2076138465" r:id="rId13"/>
    <p:sldId id="2076138466" r:id="rId14"/>
    <p:sldId id="2076138467" r:id="rId15"/>
    <p:sldId id="2076138447" r:id="rId16"/>
    <p:sldId id="2076138424" r:id="rId17"/>
    <p:sldId id="2076138413" r:id="rId18"/>
    <p:sldId id="2076138414" r:id="rId19"/>
    <p:sldId id="2076138415" r:id="rId20"/>
    <p:sldId id="2076138307" r:id="rId21"/>
    <p:sldId id="2076138347" r:id="rId22"/>
    <p:sldId id="2076138349" r:id="rId23"/>
    <p:sldId id="2076138327" r:id="rId24"/>
    <p:sldId id="2076138333" r:id="rId25"/>
    <p:sldId id="2076138329" r:id="rId26"/>
    <p:sldId id="2076138331" r:id="rId27"/>
    <p:sldId id="2076138328" r:id="rId28"/>
    <p:sldId id="2076138357" r:id="rId29"/>
    <p:sldId id="2076138358" r:id="rId30"/>
    <p:sldId id="2076138334" r:id="rId31"/>
    <p:sldId id="2076138346" r:id="rId32"/>
    <p:sldId id="2076138345" r:id="rId33"/>
    <p:sldId id="2076138355" r:id="rId34"/>
    <p:sldId id="2076138363" r:id="rId35"/>
    <p:sldId id="2076138375" r:id="rId36"/>
    <p:sldId id="2076138377" r:id="rId37"/>
    <p:sldId id="2076138380" r:id="rId38"/>
    <p:sldId id="2076138394" r:id="rId39"/>
    <p:sldId id="2076138412" r:id="rId40"/>
    <p:sldId id="2076138462" r:id="rId41"/>
    <p:sldId id="2076138458" r:id="rId42"/>
    <p:sldId id="2076138419" r:id="rId43"/>
    <p:sldId id="2076138420" r:id="rId44"/>
    <p:sldId id="2076138422"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11"/>
            <p14:sldId id="2076138465"/>
            <p14:sldId id="2076138466"/>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 id="2076138334"/>
            <p14:sldId id="2076138346"/>
            <p14:sldId id="2076138345"/>
            <p14:sldId id="2076138355"/>
            <p14:sldId id="2076138363"/>
            <p14:sldId id="2076138375"/>
            <p14:sldId id="2076138377"/>
            <p14:sldId id="2076138380"/>
            <p14:sldId id="2076138394"/>
            <p14:sldId id="2076138412"/>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 id="2076138422"/>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105" d="100"/>
          <a:sy n="105" d="100"/>
        </p:scale>
        <p:origin x="546" y="10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custSel addSld delSld modSld sldOrd modMainMaster delSection modSection">
      <pc:chgData name="Erika Whinihan" userId="ee6b5e37b1485b62" providerId="LiveId" clId="{5D73C6C0-70C1-492F-A714-56EE47023D76}" dt="2021-07-02T21:02:02.078" v="3455" actId="18676"/>
      <pc:docMkLst>
        <pc:docMk/>
      </pc:docMkLst>
      <pc:sldChg chg="modSp mod ord">
        <pc:chgData name="Erika Whinihan" userId="ee6b5e37b1485b62" providerId="LiveId" clId="{5D73C6C0-70C1-492F-A714-56EE47023D76}" dt="2021-07-02T20:22:25.885" v="359"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02T20:22:25.885" v="359"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02T20:58:46.756" v="3451" actId="20577"/>
        <pc:sldMkLst>
          <pc:docMk/>
          <pc:sldMk cId="1835545095" sldId="2076138409"/>
        </pc:sldMkLst>
        <pc:spChg chg="mod">
          <ac:chgData name="Erika Whinihan" userId="ee6b5e37b1485b62" providerId="LiveId" clId="{5D73C6C0-70C1-492F-A714-56EE47023D76}" dt="2021-07-02T20:58:46.756" v="3451" actId="20577"/>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02T20:30:14.868" v="641" actId="20577"/>
        <pc:sldMkLst>
          <pc:docMk/>
          <pc:sldMk cId="455033116" sldId="2076138410"/>
        </pc:sldMkLst>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02T20:30:10.413" v="635" actId="20577"/>
        <pc:sldMkLst>
          <pc:docMk/>
          <pc:sldMk cId="1971704234" sldId="2076138411"/>
        </pc:sldMkLst>
        <pc:spChg chg="mod ord">
          <ac:chgData name="Erika Whinihan" userId="ee6b5e37b1485b62" providerId="LiveId" clId="{5D73C6C0-70C1-492F-A714-56EE47023D76}" dt="2021-07-02T20:29:07.704" v="588" actId="7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7-02T20:32:21.006" v="720" actId="20577"/>
        <pc:sldMkLst>
          <pc:docMk/>
          <pc:sldMk cId="3741467432" sldId="2076138447"/>
        </pc:sldMkLst>
        <pc:spChg chg="mod">
          <ac:chgData name="Erika Whinihan" userId="ee6b5e37b1485b62" providerId="LiveId" clId="{5D73C6C0-70C1-492F-A714-56EE47023D76}" dt="2021-07-02T20:32:21.006" v="720"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7-02T20:30:52.158" v="663" actId="20577"/>
        <pc:sldMkLst>
          <pc:docMk/>
          <pc:sldMk cId="864963738" sldId="2076138465"/>
        </pc:sldMkLst>
        <pc:spChg chg="mod ord">
          <ac:chgData name="Erika Whinihan" userId="ee6b5e37b1485b62" providerId="LiveId" clId="{5D73C6C0-70C1-492F-A714-56EE47023D76}" dt="2021-07-02T20:29:15.316" v="590" actId="700"/>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7-02T20:31:31.927" v="683" actId="20577"/>
        <pc:sldMkLst>
          <pc:docMk/>
          <pc:sldMk cId="3911587868" sldId="2076138466"/>
        </pc:sldMkLst>
        <pc:spChg chg="mod ord">
          <ac:chgData name="Erika Whinihan" userId="ee6b5e37b1485b62" providerId="LiveId" clId="{5D73C6C0-70C1-492F-A714-56EE47023D76}" dt="2021-07-02T20:29:24.058" v="592" actId="700"/>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02T20:57:18.534" v="3349" actId="20577"/>
        <pc:sldMkLst>
          <pc:docMk/>
          <pc:sldMk cId="932438485" sldId="2076138469"/>
        </pc:sldMkLst>
        <pc:spChg chg="mod">
          <ac:chgData name="Erika Whinihan" userId="ee6b5e37b1485b62" providerId="LiveId" clId="{5D73C6C0-70C1-492F-A714-56EE47023D76}" dt="2021-07-02T20:57:18.534" v="3349"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02T20:58:38.757" v="3443" actId="20577"/>
        <pc:sldMkLst>
          <pc:docMk/>
          <pc:sldMk cId="4123939117" sldId="2076138470"/>
        </pc:sldMkLst>
        <pc:spChg chg="mod">
          <ac:chgData name="Erika Whinihan" userId="ee6b5e37b1485b62" providerId="LiveId" clId="{5D73C6C0-70C1-492F-A714-56EE47023D76}" dt="2021-07-02T20:58:38.757" v="3443" actId="20577"/>
          <ac:spMkLst>
            <pc:docMk/>
            <pc:sldMk cId="4123939117" sldId="2076138470"/>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r>
              <a:rPr lang="en-US" b="1" i="0" dirty="0">
                <a:solidFill>
                  <a:srgbClr val="505050"/>
                </a:solidFill>
                <a:latin typeface="Segoe UI Semibold" panose="020B0502040204020203" pitchFamily="34" charset="0"/>
                <a:cs typeface="Segoe UI Semibold" panose="020B0502040204020203" pitchFamily="34" charset="0"/>
              </a:rPr>
              <a:t>Chart title</a:t>
            </a:r>
          </a:p>
        </c:rich>
      </c:tx>
      <c:layout>
        <c:manualLayout>
          <c:xMode val="edge"/>
          <c:yMode val="edge"/>
          <c:x val="0.10185704742818973"/>
          <c:y val="1.58565106478966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66-CE43-9090-B76541092ABA}"/>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66-CE43-9090-B76541092ABA}"/>
            </c:ext>
          </c:extLst>
        </c:ser>
        <c:ser>
          <c:idx val="2"/>
          <c:order val="2"/>
          <c:tx>
            <c:strRef>
              <c:f>Sheet1!$D$1</c:f>
              <c:strCache>
                <c:ptCount val="1"/>
                <c:pt idx="0">
                  <c:v>Series 3</c:v>
                </c:pt>
              </c:strCache>
            </c:strRef>
          </c:tx>
          <c:spPr>
            <a:solidFill>
              <a:srgbClr val="E6E6E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66-CE43-9090-B76541092ABA}"/>
            </c:ext>
          </c:extLst>
        </c:ser>
        <c:dLbls>
          <c:showLegendKey val="0"/>
          <c:showVal val="0"/>
          <c:showCatName val="0"/>
          <c:showSerName val="0"/>
          <c:showPercent val="0"/>
          <c:showBubbleSize val="0"/>
        </c:dLbls>
        <c:gapWidth val="182"/>
        <c:axId val="500531903"/>
        <c:axId val="822117807"/>
      </c:barChart>
      <c:catAx>
        <c:axId val="500531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822117807"/>
        <c:crosses val="autoZero"/>
        <c:auto val="1"/>
        <c:lblAlgn val="ctr"/>
        <c:lblOffset val="100"/>
        <c:noMultiLvlLbl val="0"/>
      </c:catAx>
      <c:valAx>
        <c:axId val="822117807"/>
        <c:scaling>
          <c:orientation val="minMax"/>
        </c:scaling>
        <c:delete val="0"/>
        <c:axPos val="b"/>
        <c:majorGridlines>
          <c:spPr>
            <a:ln w="9525" cap="flat" cmpd="sng" algn="ctr">
              <a:solidFill>
                <a:srgbClr val="73737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500531903"/>
        <c:crosses val="autoZero"/>
        <c:crossBetween val="between"/>
      </c:valAx>
      <c:spPr>
        <a:noFill/>
        <a:ln>
          <a:noFill/>
        </a:ln>
        <a:effectLst/>
      </c:spPr>
    </c:plotArea>
    <c:legend>
      <c:legendPos val="b"/>
      <c:layout>
        <c:manualLayout>
          <c:xMode val="edge"/>
          <c:yMode val="edge"/>
          <c:x val="0.7149080312856686"/>
          <c:y val="3.0755596026882819E-2"/>
          <c:w val="0.26490661112250746"/>
          <c:h val="5.749504171906216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4.1896065993180111E-2"/>
          <c:y val="1.841997692426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B65-094F-B0E7-9895D90A655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B65-094F-B0E7-9895D90A655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B65-094F-B0E7-9895D90A6552}"/>
            </c:ext>
          </c:extLst>
        </c:ser>
        <c:dLbls>
          <c:showLegendKey val="0"/>
          <c:showVal val="0"/>
          <c:showCatName val="0"/>
          <c:showSerName val="0"/>
          <c:showPercent val="0"/>
          <c:showBubbleSize val="0"/>
        </c:dLbls>
        <c:smooth val="0"/>
        <c:axId val="1700206671"/>
        <c:axId val="694328464"/>
      </c:lineChart>
      <c:catAx>
        <c:axId val="170020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328464"/>
        <c:crosses val="autoZero"/>
        <c:auto val="1"/>
        <c:lblAlgn val="ctr"/>
        <c:lblOffset val="100"/>
        <c:noMultiLvlLbl val="0"/>
      </c:catAx>
      <c:valAx>
        <c:axId val="69432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0206671"/>
        <c:crosses val="autoZero"/>
        <c:crossBetween val="between"/>
      </c:valAx>
      <c:spPr>
        <a:noFill/>
        <a:ln>
          <a:noFill/>
        </a:ln>
        <a:effectLst/>
      </c:spPr>
    </c:plotArea>
    <c:legend>
      <c:legendPos val="b"/>
      <c:layout>
        <c:manualLayout>
          <c:xMode val="edge"/>
          <c:yMode val="edge"/>
          <c:x val="0.53323659935552359"/>
          <c:y val="3.9841056388093925E-2"/>
          <c:w val="0.44424604142204949"/>
          <c:h val="6.6790062785047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16C-5E40-9FDA-9D4AC5F62DBB}"/>
              </c:ext>
            </c:extLst>
          </c:dPt>
          <c:dPt>
            <c:idx val="1"/>
            <c:bubble3D val="0"/>
            <c:spPr>
              <a:solidFill>
                <a:schemeClr val="tx2"/>
              </a:solidFill>
              <a:ln w="19050">
                <a:noFill/>
              </a:ln>
              <a:effectLst/>
            </c:spPr>
            <c:extLst>
              <c:ext xmlns:c16="http://schemas.microsoft.com/office/drawing/2014/chart" uri="{C3380CC4-5D6E-409C-BE32-E72D297353CC}">
                <c16:uniqueId val="{00000003-F16C-5E40-9FDA-9D4AC5F62DBB}"/>
              </c:ext>
            </c:extLst>
          </c:dPt>
          <c:dPt>
            <c:idx val="2"/>
            <c:bubble3D val="0"/>
            <c:spPr>
              <a:solidFill>
                <a:schemeClr val="accent3"/>
              </a:solidFill>
              <a:ln w="19050">
                <a:noFill/>
              </a:ln>
              <a:effectLst/>
            </c:spPr>
            <c:extLst>
              <c:ext xmlns:c16="http://schemas.microsoft.com/office/drawing/2014/chart" uri="{C3380CC4-5D6E-409C-BE32-E72D297353CC}">
                <c16:uniqueId val="{00000005-F16C-5E40-9FDA-9D4AC5F62DBB}"/>
              </c:ext>
            </c:extLst>
          </c:dPt>
          <c:dPt>
            <c:idx val="3"/>
            <c:bubble3D val="0"/>
            <c:spPr>
              <a:solidFill>
                <a:schemeClr val="bg2"/>
              </a:solidFill>
              <a:ln w="19050">
                <a:noFill/>
              </a:ln>
              <a:effectLst/>
            </c:spPr>
            <c:extLst>
              <c:ext xmlns:c16="http://schemas.microsoft.com/office/drawing/2014/chart" uri="{C3380CC4-5D6E-409C-BE32-E72D297353CC}">
                <c16:uniqueId val="{00000002-D64F-F947-99A2-725B5B0157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64F-F947-99A2-725B5B0157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7/2/2021 2:01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7/2/2021 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7/2/2021 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1497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7/2/2021 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2.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hyperlink" Target="https://microsoft.sharepoint.com/teams/BrandCentral/Pages/Expression-Presentations.aspx" TargetMode="External"/><Relationship Id="rId3" Type="http://schemas.openxmlformats.org/officeDocument/2006/relationships/hyperlink" Target="https://microsoft.sharepoint.com/teams/BrandCentral/Search/Pages/BCTemplatesResults.aspx?k=PowerPoint" TargetMode="External"/><Relationship Id="rId7" Type="http://schemas.openxmlformats.org/officeDocument/2006/relationships/hyperlink" Target="https://microsoft.sharepoint.com/teams/BrandCentral/Pages/Bundles/PPT_template_starter.aspx" TargetMode="External"/><Relationship Id="rId2" Type="http://schemas.openxmlformats.org/officeDocument/2006/relationships/hyperlink" Target="https://microsoft.sharepoint.com/teams/BrandCentral/Pages/Templates.aspx" TargetMode="External"/><Relationship Id="rId1" Type="http://schemas.openxmlformats.org/officeDocument/2006/relationships/slideLayout" Target="../slideLayouts/slideLayout73.xml"/><Relationship Id="rId6" Type="http://schemas.openxmlformats.org/officeDocument/2006/relationships/hyperlink" Target="https://aka.ms/microsoftstory" TargetMode="External"/><Relationship Id="rId5" Type="http://schemas.openxmlformats.org/officeDocument/2006/relationships/hyperlink" Target="https://microsoft.sharepoint.com/sites/presentations/" TargetMode="External"/><Relationship Id="rId4" Type="http://schemas.openxmlformats.org/officeDocument/2006/relationships/hyperlink" Target="https://microsoft.sharepoint.com/teams/BrandCentral/Pages/Bundles/Microsoft_event_presentation_template.aspx" TargetMode="External"/><Relationship Id="rId9" Type="http://schemas.openxmlformats.org/officeDocument/2006/relationships/hyperlink" Target="https://support.microsoft.com/en-us/office/make-your-powerpoint-presentations-accessible-to-people-with-disabilities-6f7772b2-2f33-4bd2-8ca7-dae3b2b3ef25?ctt=1&amp;correlationid=423bb540-1c5f-46da-ac26-8090863d3968&amp;ui=en-us&amp;rs=en-us&amp;ad=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015663"/>
          </a:xfrm>
        </p:spPr>
        <p:txBody>
          <a:bodyPr/>
          <a:lstStyle/>
          <a:p>
            <a:r>
              <a:rPr lang="en-US" dirty="0"/>
              <a:t>Erika Whinihan</a:t>
            </a:r>
          </a:p>
          <a:p>
            <a:r>
              <a:rPr lang="en-US" dirty="0">
                <a:hlinkClick r:id="rId3"/>
              </a:rPr>
              <a:t>erikaw9@uw.edu</a:t>
            </a:r>
            <a:endParaRPr lang="en-US" dirty="0"/>
          </a:p>
          <a:p>
            <a:r>
              <a:rPr lang="en-US" dirty="0"/>
              <a:t>LIS 590</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16-20,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Bar chart</a:t>
            </a:r>
          </a:p>
        </p:txBody>
      </p:sp>
      <p:graphicFrame>
        <p:nvGraphicFramePr>
          <p:cNvPr id="21" name="Chart 20" descr="Bar chart">
            <a:extLst>
              <a:ext uri="{FF2B5EF4-FFF2-40B4-BE49-F238E27FC236}">
                <a16:creationId xmlns:a16="http://schemas.microsoft.com/office/drawing/2014/main" id="{3800A87F-95CF-1141-8710-71755D3D4579}"/>
              </a:ext>
            </a:extLst>
          </p:cNvPr>
          <p:cNvGraphicFramePr/>
          <p:nvPr>
            <p:extLst>
              <p:ext uri="{D42A27DB-BD31-4B8C-83A1-F6EECF244321}">
                <p14:modId xmlns:p14="http://schemas.microsoft.com/office/powerpoint/2010/main" val="1666406166"/>
              </p:ext>
            </p:extLst>
          </p:nvPr>
        </p:nvGraphicFramePr>
        <p:xfrm>
          <a:off x="1343025" y="1704290"/>
          <a:ext cx="9505950" cy="480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1337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523D0-7F28-3241-A3ED-A5CD5DA1C376}"/>
              </a:ext>
            </a:extLst>
          </p:cNvPr>
          <p:cNvSpPr>
            <a:spLocks noGrp="1"/>
          </p:cNvSpPr>
          <p:nvPr>
            <p:ph type="body" sz="quarter" idx="11"/>
          </p:nvPr>
        </p:nvSpPr>
        <p:spPr/>
        <p:txBody>
          <a:bodyPr/>
          <a:lstStyle/>
          <a:p>
            <a:r>
              <a:rPr lang="en-US" sz="1400" dirty="0"/>
              <a:t>Date</a:t>
            </a:r>
            <a:br>
              <a:rPr lang="en-US"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p:txBody>
      </p:sp>
      <p:graphicFrame>
        <p:nvGraphicFramePr>
          <p:cNvPr id="5" name="Chart 4" descr="Line chart">
            <a:extLst>
              <a:ext uri="{FF2B5EF4-FFF2-40B4-BE49-F238E27FC236}">
                <a16:creationId xmlns:a16="http://schemas.microsoft.com/office/drawing/2014/main" id="{FB80BF21-FAEC-954B-8CB1-ACD6F204A765}"/>
              </a:ext>
            </a:extLst>
          </p:cNvPr>
          <p:cNvGraphicFramePr/>
          <p:nvPr>
            <p:extLst>
              <p:ext uri="{D42A27DB-BD31-4B8C-83A1-F6EECF244321}">
                <p14:modId xmlns:p14="http://schemas.microsoft.com/office/powerpoint/2010/main" val="4016158625"/>
              </p:ext>
            </p:extLst>
          </p:nvPr>
        </p:nvGraphicFramePr>
        <p:xfrm>
          <a:off x="584200" y="2170853"/>
          <a:ext cx="6664325" cy="41368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42B2D86-C39C-E646-B353-11312F3BB0BE}"/>
              </a:ext>
            </a:extLst>
          </p:cNvPr>
          <p:cNvSpPr>
            <a:spLocks noGrp="1"/>
          </p:cNvSpPr>
          <p:nvPr>
            <p:ph type="body" sz="quarter" idx="12"/>
          </p:nvPr>
        </p:nvSpPr>
        <p:spPr>
          <a:xfrm>
            <a:off x="584200" y="1196753"/>
            <a:ext cx="6088063" cy="403448"/>
          </a:xfrm>
        </p:spPr>
        <p:txBody>
          <a:bodyPr/>
          <a:lstStyle/>
          <a:p>
            <a:r>
              <a:rPr lang="en-US" dirty="0"/>
              <a:t>Subtitle</a:t>
            </a:r>
          </a:p>
        </p:txBody>
      </p:sp>
      <p:sp>
        <p:nvSpPr>
          <p:cNvPr id="2" name="Title 1">
            <a:extLst>
              <a:ext uri="{FF2B5EF4-FFF2-40B4-BE49-F238E27FC236}">
                <a16:creationId xmlns:a16="http://schemas.microsoft.com/office/drawing/2014/main" id="{73064002-7A4A-5745-9489-1A4AF30733AC}"/>
              </a:ext>
            </a:extLst>
          </p:cNvPr>
          <p:cNvSpPr>
            <a:spLocks noGrp="1"/>
          </p:cNvSpPr>
          <p:nvPr>
            <p:ph type="title"/>
          </p:nvPr>
        </p:nvSpPr>
        <p:spPr/>
        <p:txBody>
          <a:bodyPr/>
          <a:lstStyle/>
          <a:p>
            <a:r>
              <a:rPr lang="en-US" dirty="0"/>
              <a:t>Chart with call out details</a:t>
            </a:r>
          </a:p>
        </p:txBody>
      </p:sp>
    </p:spTree>
    <p:extLst>
      <p:ext uri="{BB962C8B-B14F-4D97-AF65-F5344CB8AC3E}">
        <p14:creationId xmlns:p14="http://schemas.microsoft.com/office/powerpoint/2010/main" val="39374486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Chart title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graphicFrame>
        <p:nvGraphicFramePr>
          <p:cNvPr id="2" name="Chart 1" descr="Pie chart">
            <a:extLst>
              <a:ext uri="{FF2B5EF4-FFF2-40B4-BE49-F238E27FC236}">
                <a16:creationId xmlns:a16="http://schemas.microsoft.com/office/drawing/2014/main" id="{C9CC40C1-F265-F744-A1C7-1A9A411A2A86}"/>
              </a:ext>
            </a:extLst>
          </p:cNvPr>
          <p:cNvGraphicFramePr/>
          <p:nvPr>
            <p:extLst>
              <p:ext uri="{D42A27DB-BD31-4B8C-83A1-F6EECF244321}">
                <p14:modId xmlns:p14="http://schemas.microsoft.com/office/powerpoint/2010/main" val="1108631192"/>
              </p:ext>
            </p:extLst>
          </p:nvPr>
        </p:nvGraphicFramePr>
        <p:xfrm>
          <a:off x="4941888" y="585788"/>
          <a:ext cx="6667500" cy="5683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DE9FAD-24DB-1E4E-9EAF-BD1794402DE5}"/>
              </a:ext>
            </a:extLst>
          </p:cNvPr>
          <p:cNvSpPr txBox="1"/>
          <p:nvPr/>
        </p:nvSpPr>
        <p:spPr>
          <a:xfrm flipH="1">
            <a:off x="7128932" y="3152001"/>
            <a:ext cx="2302935" cy="553998"/>
          </a:xfrm>
          <a:prstGeom prst="rect">
            <a:avLst/>
          </a:prstGeom>
          <a:noFill/>
        </p:spPr>
        <p:txBody>
          <a:bodyPr wrap="square" lIns="0" tIns="0" rIns="0" bIns="0" rtlCol="0">
            <a:spAutoFit/>
          </a:bodyPr>
          <a:lstStyle/>
          <a:p>
            <a:pPr algn="ctr"/>
            <a:r>
              <a:rPr lang="en-US" sz="3600" dirty="0">
                <a:latin typeface="+mj-lt"/>
              </a:rPr>
              <a:t>67%</a:t>
            </a:r>
          </a:p>
        </p:txBody>
      </p:sp>
    </p:spTree>
    <p:extLst>
      <p:ext uri="{BB962C8B-B14F-4D97-AF65-F5344CB8AC3E}">
        <p14:creationId xmlns:p14="http://schemas.microsoft.com/office/powerpoint/2010/main" val="11533770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Venn diagram circle ">
            <a:extLst>
              <a:ext uri="{FF2B5EF4-FFF2-40B4-BE49-F238E27FC236}">
                <a16:creationId xmlns:a16="http://schemas.microsoft.com/office/drawing/2014/main" id="{AD23C2B1-9DC0-7D43-83F2-38B16443F5E3}"/>
              </a:ext>
            </a:extLst>
          </p:cNvPr>
          <p:cNvSpPr/>
          <p:nvPr/>
        </p:nvSpPr>
        <p:spPr>
          <a:xfrm>
            <a:off x="7873357" y="2566989"/>
            <a:ext cx="3132137" cy="313213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052D2C2-BFC6-9643-B053-374F297FCB16}"/>
              </a:ext>
            </a:extLst>
          </p:cNvPr>
          <p:cNvSpPr txBox="1">
            <a:spLocks/>
          </p:cNvSpPr>
          <p:nvPr/>
        </p:nvSpPr>
        <p:spPr>
          <a:xfrm>
            <a:off x="8309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three</a:t>
            </a:r>
          </a:p>
        </p:txBody>
      </p:sp>
      <p:sp>
        <p:nvSpPr>
          <p:cNvPr id="6" name="Oval 5" descr="Venn diagram circle ">
            <a:extLst>
              <a:ext uri="{FF2B5EF4-FFF2-40B4-BE49-F238E27FC236}">
                <a16:creationId xmlns:a16="http://schemas.microsoft.com/office/drawing/2014/main" id="{B654B96E-275B-CC41-9709-A39810D4E573}"/>
              </a:ext>
            </a:extLst>
          </p:cNvPr>
          <p:cNvSpPr/>
          <p:nvPr/>
        </p:nvSpPr>
        <p:spPr>
          <a:xfrm>
            <a:off x="5388918" y="2566989"/>
            <a:ext cx="3132137" cy="313213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175E7-C63F-354C-8F39-A5EF4388E365}"/>
              </a:ext>
            </a:extLst>
          </p:cNvPr>
          <p:cNvSpPr txBox="1">
            <a:spLocks/>
          </p:cNvSpPr>
          <p:nvPr/>
        </p:nvSpPr>
        <p:spPr>
          <a:xfrm>
            <a:off x="5388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two</a:t>
            </a:r>
          </a:p>
        </p:txBody>
      </p:sp>
      <p:sp>
        <p:nvSpPr>
          <p:cNvPr id="10" name="Oval 9" descr="Venn diagram circle ">
            <a:extLst>
              <a:ext uri="{FF2B5EF4-FFF2-40B4-BE49-F238E27FC236}">
                <a16:creationId xmlns:a16="http://schemas.microsoft.com/office/drawing/2014/main" id="{C0CAD8CC-EB14-EE40-A1E0-CD8778E29E80}"/>
              </a:ext>
            </a:extLst>
          </p:cNvPr>
          <p:cNvSpPr/>
          <p:nvPr/>
        </p:nvSpPr>
        <p:spPr>
          <a:xfrm>
            <a:off x="6633519" y="1343026"/>
            <a:ext cx="3132137" cy="313213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CAB3A3-114F-A341-8C92-9A5691AE04C4}"/>
              </a:ext>
            </a:extLst>
          </p:cNvPr>
          <p:cNvSpPr txBox="1">
            <a:spLocks/>
          </p:cNvSpPr>
          <p:nvPr/>
        </p:nvSpPr>
        <p:spPr>
          <a:xfrm>
            <a:off x="6144569" y="585788"/>
            <a:ext cx="4103688" cy="757238"/>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one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Venn diagram</a:t>
            </a:r>
          </a:p>
        </p:txBody>
      </p:sp>
    </p:spTree>
    <p:extLst>
      <p:ext uri="{BB962C8B-B14F-4D97-AF65-F5344CB8AC3E}">
        <p14:creationId xmlns:p14="http://schemas.microsoft.com/office/powerpoint/2010/main" val="43445360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descr="Chart circle">
            <a:extLst>
              <a:ext uri="{FF2B5EF4-FFF2-40B4-BE49-F238E27FC236}">
                <a16:creationId xmlns:a16="http://schemas.microsoft.com/office/drawing/2014/main" id="{C0ED19AF-55FA-7544-B0B4-2D6B0B10D668}"/>
              </a:ext>
            </a:extLst>
          </p:cNvPr>
          <p:cNvSpPr/>
          <p:nvPr/>
        </p:nvSpPr>
        <p:spPr>
          <a:xfrm>
            <a:off x="1579452" y="2097088"/>
            <a:ext cx="3735498" cy="373549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2D2D2"/>
              </a:solidFill>
              <a:effectLst/>
              <a:uLnTx/>
              <a:uFillTx/>
              <a:latin typeface="Calibri" panose="020F0502020204030204"/>
              <a:ea typeface="+mn-ea"/>
              <a:cs typeface="+mn-cs"/>
            </a:endParaRPr>
          </a:p>
        </p:txBody>
      </p:sp>
      <p:sp>
        <p:nvSpPr>
          <p:cNvPr id="42" name="Oval 41" descr="Chart circle">
            <a:extLst>
              <a:ext uri="{FF2B5EF4-FFF2-40B4-BE49-F238E27FC236}">
                <a16:creationId xmlns:a16="http://schemas.microsoft.com/office/drawing/2014/main" id="{B457B667-4833-C646-B196-3402D13A9A77}"/>
              </a:ext>
            </a:extLst>
          </p:cNvPr>
          <p:cNvSpPr/>
          <p:nvPr/>
        </p:nvSpPr>
        <p:spPr>
          <a:xfrm>
            <a:off x="2182812" y="2700448"/>
            <a:ext cx="2528778" cy="252877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descr="Chart circle">
            <a:extLst>
              <a:ext uri="{FF2B5EF4-FFF2-40B4-BE49-F238E27FC236}">
                <a16:creationId xmlns:a16="http://schemas.microsoft.com/office/drawing/2014/main" id="{E9635FA1-6AEA-4747-8F91-BF4EA6D5B57D}"/>
              </a:ext>
            </a:extLst>
          </p:cNvPr>
          <p:cNvSpPr/>
          <p:nvPr/>
        </p:nvSpPr>
        <p:spPr>
          <a:xfrm>
            <a:off x="2727768" y="3245404"/>
            <a:ext cx="1438866" cy="1438866"/>
          </a:xfrm>
          <a:prstGeom prst="ellipse">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descr="Inner circle label line">
            <a:extLst>
              <a:ext uri="{FF2B5EF4-FFF2-40B4-BE49-F238E27FC236}">
                <a16:creationId xmlns:a16="http://schemas.microsoft.com/office/drawing/2014/main" id="{55869EA7-592A-634E-A47A-76D98B8A0691}"/>
              </a:ext>
            </a:extLst>
          </p:cNvPr>
          <p:cNvCxnSpPr>
            <a:cxnSpLocks/>
          </p:cNvCxnSpPr>
          <p:nvPr/>
        </p:nvCxnSpPr>
        <p:spPr>
          <a:xfrm>
            <a:off x="1425575" y="3981536"/>
            <a:ext cx="1446974" cy="0"/>
          </a:xfrm>
          <a:prstGeom prst="line">
            <a:avLst/>
          </a:prstGeom>
          <a:noFill/>
          <a:ln w="12700" cap="flat" cmpd="sng" algn="ctr">
            <a:solidFill>
              <a:sysClr val="windowText" lastClr="000000"/>
            </a:solidFill>
            <a:prstDash val="solid"/>
            <a:miter lim="800000"/>
          </a:ln>
          <a:effectLst/>
        </p:spPr>
      </p:cxnSp>
      <p:sp>
        <p:nvSpPr>
          <p:cNvPr id="46" name="Title 1">
            <a:extLst>
              <a:ext uri="{FF2B5EF4-FFF2-40B4-BE49-F238E27FC236}">
                <a16:creationId xmlns:a16="http://schemas.microsoft.com/office/drawing/2014/main" id="{83AEC76E-2A72-9249-9D65-4ADB7CA0B1CF}"/>
              </a:ext>
            </a:extLst>
          </p:cNvPr>
          <p:cNvSpPr txBox="1">
            <a:spLocks/>
          </p:cNvSpPr>
          <p:nvPr/>
        </p:nvSpPr>
        <p:spPr>
          <a:xfrm>
            <a:off x="669925" y="3806626"/>
            <a:ext cx="755650" cy="33559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8" name="Straight Connector 47" descr="Middle circle label line">
            <a:extLst>
              <a:ext uri="{FF2B5EF4-FFF2-40B4-BE49-F238E27FC236}">
                <a16:creationId xmlns:a16="http://schemas.microsoft.com/office/drawing/2014/main" id="{43B8AEF0-8A27-4C4A-8FC0-82A0B171EAC8}"/>
              </a:ext>
            </a:extLst>
          </p:cNvPr>
          <p:cNvCxnSpPr>
            <a:cxnSpLocks/>
          </p:cNvCxnSpPr>
          <p:nvPr/>
        </p:nvCxnSpPr>
        <p:spPr>
          <a:xfrm>
            <a:off x="1425575" y="3222269"/>
            <a:ext cx="1189038" cy="0"/>
          </a:xfrm>
          <a:prstGeom prst="line">
            <a:avLst/>
          </a:prstGeom>
          <a:noFill/>
          <a:ln w="12700" cap="flat" cmpd="sng" algn="ctr">
            <a:solidFill>
              <a:sysClr val="windowText" lastClr="000000"/>
            </a:solidFill>
            <a:prstDash val="solid"/>
            <a:miter lim="800000"/>
          </a:ln>
          <a:effectLst/>
        </p:spPr>
      </p:cxnSp>
      <p:sp>
        <p:nvSpPr>
          <p:cNvPr id="45" name="Title 1">
            <a:extLst>
              <a:ext uri="{FF2B5EF4-FFF2-40B4-BE49-F238E27FC236}">
                <a16:creationId xmlns:a16="http://schemas.microsoft.com/office/drawing/2014/main" id="{69E1DCC0-7537-7544-973C-DD1DF6A0B80B}"/>
              </a:ext>
            </a:extLst>
          </p:cNvPr>
          <p:cNvSpPr txBox="1">
            <a:spLocks/>
          </p:cNvSpPr>
          <p:nvPr/>
        </p:nvSpPr>
        <p:spPr>
          <a:xfrm>
            <a:off x="669925" y="3068638"/>
            <a:ext cx="755650" cy="360362"/>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9" name="Straight Connector 48" descr="Outer circle label line">
            <a:extLst>
              <a:ext uri="{FF2B5EF4-FFF2-40B4-BE49-F238E27FC236}">
                <a16:creationId xmlns:a16="http://schemas.microsoft.com/office/drawing/2014/main" id="{F2832290-79E4-FD45-88A6-2E70CE1AFBD0}"/>
              </a:ext>
            </a:extLst>
          </p:cNvPr>
          <p:cNvCxnSpPr>
            <a:cxnSpLocks/>
          </p:cNvCxnSpPr>
          <p:nvPr/>
        </p:nvCxnSpPr>
        <p:spPr>
          <a:xfrm>
            <a:off x="1425575" y="2473599"/>
            <a:ext cx="1189038" cy="0"/>
          </a:xfrm>
          <a:prstGeom prst="line">
            <a:avLst/>
          </a:prstGeom>
          <a:noFill/>
          <a:ln w="12700" cap="flat" cmpd="sng" algn="ctr">
            <a:solidFill>
              <a:sysClr val="windowText" lastClr="000000"/>
            </a:solidFill>
            <a:prstDash val="solid"/>
            <a:miter lim="800000"/>
          </a:ln>
          <a:effectLst/>
        </p:spPr>
      </p:cxnSp>
      <p:sp>
        <p:nvSpPr>
          <p:cNvPr id="44" name="Title 1">
            <a:extLst>
              <a:ext uri="{FF2B5EF4-FFF2-40B4-BE49-F238E27FC236}">
                <a16:creationId xmlns:a16="http://schemas.microsoft.com/office/drawing/2014/main" id="{89585C11-2635-244A-B8D3-89601ADE0C49}"/>
              </a:ext>
            </a:extLst>
          </p:cNvPr>
          <p:cNvSpPr txBox="1">
            <a:spLocks/>
          </p:cNvSpPr>
          <p:nvPr/>
        </p:nvSpPr>
        <p:spPr>
          <a:xfrm>
            <a:off x="1056275" y="2312989"/>
            <a:ext cx="369299" cy="28669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sp>
        <p:nvSpPr>
          <p:cNvPr id="40" name="Title 1">
            <a:extLst>
              <a:ext uri="{FF2B5EF4-FFF2-40B4-BE49-F238E27FC236}">
                <a16:creationId xmlns:a16="http://schemas.microsoft.com/office/drawing/2014/main" id="{8E43C730-152F-344D-8591-BD70D989C274}"/>
              </a:ext>
            </a:extLst>
          </p:cNvPr>
          <p:cNvSpPr txBox="1">
            <a:spLocks/>
          </p:cNvSpPr>
          <p:nvPr/>
        </p:nvSpPr>
        <p:spPr>
          <a:xfrm>
            <a:off x="6892926" y="42672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9" name="Title 1">
            <a:extLst>
              <a:ext uri="{FF2B5EF4-FFF2-40B4-BE49-F238E27FC236}">
                <a16:creationId xmlns:a16="http://schemas.microsoft.com/office/drawing/2014/main" id="{E991F7A9-410B-1E41-B22E-F0B82A6F2EE5}"/>
              </a:ext>
            </a:extLst>
          </p:cNvPr>
          <p:cNvSpPr txBox="1">
            <a:spLocks/>
          </p:cNvSpPr>
          <p:nvPr/>
        </p:nvSpPr>
        <p:spPr>
          <a:xfrm>
            <a:off x="6892926" y="32766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8" name="Title 1">
            <a:extLst>
              <a:ext uri="{FF2B5EF4-FFF2-40B4-BE49-F238E27FC236}">
                <a16:creationId xmlns:a16="http://schemas.microsoft.com/office/drawing/2014/main" id="{57C115EB-47F6-7340-9249-EB23D6DE2877}"/>
              </a:ext>
            </a:extLst>
          </p:cNvPr>
          <p:cNvSpPr txBox="1">
            <a:spLocks/>
          </p:cNvSpPr>
          <p:nvPr/>
        </p:nvSpPr>
        <p:spPr>
          <a:xfrm>
            <a:off x="6892926" y="2312988"/>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spTree>
    <p:extLst>
      <p:ext uri="{BB962C8B-B14F-4D97-AF65-F5344CB8AC3E}">
        <p14:creationId xmlns:p14="http://schemas.microsoft.com/office/powerpoint/2010/main" val="32254279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4216322362"/>
              </p:ext>
            </p:extLst>
          </p:nvPr>
        </p:nvGraphicFramePr>
        <p:xfrm>
          <a:off x="584200" y="1651000"/>
          <a:ext cx="5375275" cy="4064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a:extLst>
              <a:ext uri="{FF2B5EF4-FFF2-40B4-BE49-F238E27FC236}">
                <a16:creationId xmlns:a16="http://schemas.microsoft.com/office/drawing/2014/main" id="{11F3ACB9-E203-0442-8B0E-E2A2E2AD900D}"/>
              </a:ext>
            </a:extLst>
          </p:cNvPr>
          <p:cNvGraphicFramePr/>
          <p:nvPr>
            <p:extLst>
              <p:ext uri="{D42A27DB-BD31-4B8C-83A1-F6EECF244321}">
                <p14:modId xmlns:p14="http://schemas.microsoft.com/office/powerpoint/2010/main" val="517814687"/>
              </p:ext>
            </p:extLst>
          </p:nvPr>
        </p:nvGraphicFramePr>
        <p:xfrm>
          <a:off x="6240463" y="1651000"/>
          <a:ext cx="5368925" cy="4064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368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277451100"/>
              </p:ext>
            </p:extLst>
          </p:nvPr>
        </p:nvGraphicFramePr>
        <p:xfrm>
          <a:off x="584200" y="1651000"/>
          <a:ext cx="2538413" cy="406431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9C86B69-ED0B-464B-8164-16A8628047BE}"/>
              </a:ext>
            </a:extLst>
          </p:cNvPr>
          <p:cNvSpPr txBox="1"/>
          <p:nvPr/>
        </p:nvSpPr>
        <p:spPr>
          <a:xfrm>
            <a:off x="1286933"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1" name="Chart 10" descr="Chart">
            <a:extLst>
              <a:ext uri="{FF2B5EF4-FFF2-40B4-BE49-F238E27FC236}">
                <a16:creationId xmlns:a16="http://schemas.microsoft.com/office/drawing/2014/main" id="{AC2449E2-7503-BF41-A834-9B9CADA2AEA5}"/>
              </a:ext>
            </a:extLst>
          </p:cNvPr>
          <p:cNvGraphicFramePr/>
          <p:nvPr>
            <p:extLst>
              <p:ext uri="{D42A27DB-BD31-4B8C-83A1-F6EECF244321}">
                <p14:modId xmlns:p14="http://schemas.microsoft.com/office/powerpoint/2010/main" val="2676624473"/>
              </p:ext>
            </p:extLst>
          </p:nvPr>
        </p:nvGraphicFramePr>
        <p:xfrm>
          <a:off x="3413125" y="1651000"/>
          <a:ext cx="2538413" cy="4064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9622E2E3-F339-4847-9737-78246AF3D1EF}"/>
              </a:ext>
            </a:extLst>
          </p:cNvPr>
          <p:cNvSpPr txBox="1"/>
          <p:nvPr/>
        </p:nvSpPr>
        <p:spPr>
          <a:xfrm>
            <a:off x="4115858"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3" name="Chart 12" descr="Chart">
            <a:extLst>
              <a:ext uri="{FF2B5EF4-FFF2-40B4-BE49-F238E27FC236}">
                <a16:creationId xmlns:a16="http://schemas.microsoft.com/office/drawing/2014/main" id="{305F15A9-27B3-B84B-8DBA-C6F65FDEC8CF}"/>
              </a:ext>
            </a:extLst>
          </p:cNvPr>
          <p:cNvGraphicFramePr/>
          <p:nvPr>
            <p:extLst>
              <p:ext uri="{D42A27DB-BD31-4B8C-83A1-F6EECF244321}">
                <p14:modId xmlns:p14="http://schemas.microsoft.com/office/powerpoint/2010/main" val="25860574"/>
              </p:ext>
            </p:extLst>
          </p:nvPr>
        </p:nvGraphicFramePr>
        <p:xfrm>
          <a:off x="6240016" y="1651000"/>
          <a:ext cx="2538413" cy="406431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3AD46EC-C9F0-4E4C-865D-494A1FD78510}"/>
              </a:ext>
            </a:extLst>
          </p:cNvPr>
          <p:cNvSpPr txBox="1"/>
          <p:nvPr/>
        </p:nvSpPr>
        <p:spPr>
          <a:xfrm>
            <a:off x="6942749"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5" name="Chart 14" descr="Chart">
            <a:extLst>
              <a:ext uri="{FF2B5EF4-FFF2-40B4-BE49-F238E27FC236}">
                <a16:creationId xmlns:a16="http://schemas.microsoft.com/office/drawing/2014/main" id="{5D0142DD-7068-F84C-9492-1903384438E2}"/>
              </a:ext>
            </a:extLst>
          </p:cNvPr>
          <p:cNvGraphicFramePr/>
          <p:nvPr>
            <p:extLst>
              <p:ext uri="{D42A27DB-BD31-4B8C-83A1-F6EECF244321}">
                <p14:modId xmlns:p14="http://schemas.microsoft.com/office/powerpoint/2010/main" val="2475602709"/>
              </p:ext>
            </p:extLst>
          </p:nvPr>
        </p:nvGraphicFramePr>
        <p:xfrm>
          <a:off x="9048328" y="1651000"/>
          <a:ext cx="2538413" cy="406431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BD9DBF9C-6CA1-5140-9CF3-936CDB8A4C92}"/>
              </a:ext>
            </a:extLst>
          </p:cNvPr>
          <p:cNvSpPr txBox="1"/>
          <p:nvPr/>
        </p:nvSpPr>
        <p:spPr>
          <a:xfrm>
            <a:off x="9751061" y="3708400"/>
            <a:ext cx="1143000" cy="369332"/>
          </a:xfrm>
          <a:prstGeom prst="rect">
            <a:avLst/>
          </a:prstGeom>
          <a:noFill/>
        </p:spPr>
        <p:txBody>
          <a:bodyPr wrap="square" lIns="0" tIns="0" rIns="0" bIns="0" rtlCol="0">
            <a:spAutoFit/>
          </a:bodyPr>
          <a:lstStyle/>
          <a:p>
            <a:pPr algn="ctr"/>
            <a:r>
              <a:rPr lang="en-US" sz="2400" dirty="0">
                <a:latin typeface="+mj-lt"/>
              </a:rPr>
              <a:t>87%</a:t>
            </a:r>
          </a:p>
        </p:txBody>
      </p:sp>
    </p:spTree>
    <p:extLst>
      <p:ext uri="{BB962C8B-B14F-4D97-AF65-F5344CB8AC3E}">
        <p14:creationId xmlns:p14="http://schemas.microsoft.com/office/powerpoint/2010/main" val="15919372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2811972187"/>
              </p:ext>
            </p:extLst>
          </p:nvPr>
        </p:nvGraphicFramePr>
        <p:xfrm>
          <a:off x="586740" y="2164080"/>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mj-lt"/>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dirty="0">
                          <a:solidFill>
                            <a:srgbClr val="FFFFFF"/>
                          </a:solidFill>
                          <a:latin typeface="+mj-lt"/>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1"/>
                    </a:solidFill>
                  </a:tcPr>
                </a:tc>
                <a:tc>
                  <a:txBody>
                    <a:bodyPr/>
                    <a:lstStyle/>
                    <a:p>
                      <a:r>
                        <a:rPr lang="en-US" sz="1400" dirty="0">
                          <a:solidFill>
                            <a:srgbClr val="FFFFFF"/>
                          </a:solidFill>
                          <a:latin typeface="+mj-lt"/>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6"/>
                    </a:solid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41462541"/>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95794623"/>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mj-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28215142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1159182054"/>
              </p:ext>
            </p:extLst>
          </p:nvPr>
        </p:nvGraphicFramePr>
        <p:xfrm>
          <a:off x="586740" y="1751568"/>
          <a:ext cx="11018521" cy="4602480"/>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0">
                <a:tc>
                  <a:txBody>
                    <a:bodyPr/>
                    <a:lstStyle/>
                    <a:p>
                      <a:endParaRPr lang="en-US" sz="1400" dirty="0">
                        <a:solidFill>
                          <a:srgbClr val="FFFFFF"/>
                        </a:solidFill>
                        <a:latin typeface="+mj-lt"/>
                      </a:endParaRPr>
                    </a:p>
                  </a:txBody>
                  <a:tcPr marL="182880" marR="182880" marT="137160" marB="137160">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r>
                        <a:rPr lang="en-US" sz="1400" dirty="0">
                          <a:solidFill>
                            <a:schemeClr val="tx1"/>
                          </a:solidFill>
                          <a:latin typeface="+mj-lt"/>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400" dirty="0">
                          <a:solidFill>
                            <a:schemeClr val="tx1"/>
                          </a:solidFill>
                          <a:latin typeface="+mj-lt"/>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bg2"/>
                    </a:solidFill>
                  </a:tcPr>
                </a:tc>
                <a:tc>
                  <a:txBody>
                    <a:bodyPr/>
                    <a:lstStyle/>
                    <a:p>
                      <a:r>
                        <a:rPr lang="en-US" sz="1400" dirty="0">
                          <a:solidFill>
                            <a:schemeClr val="tx1"/>
                          </a:solidFill>
                          <a:latin typeface="+mj-lt"/>
                        </a:rPr>
                        <a:t>Comparison 3</a:t>
                      </a:r>
                    </a:p>
                  </a:txBody>
                  <a:tcPr marL="182880" marR="182880" marT="137160" marB="137160">
                    <a:lnL w="12700" cap="flat" cmpd="sng" algn="ctr">
                      <a:solidFill>
                        <a:schemeClr val="bg1"/>
                      </a:solidFill>
                      <a:prstDash val="solid"/>
                      <a:round/>
                      <a:headEnd type="none" w="med" len="med"/>
                      <a:tailEnd type="none" w="med" len="med"/>
                    </a:lnL>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2173788"/>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832386946"/>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39601922"/>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530327320"/>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341462541"/>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4195794623"/>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59505089"/>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999415515"/>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372579362"/>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163981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Milestone slide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3054004223"/>
              </p:ext>
            </p:extLst>
          </p:nvPr>
        </p:nvGraphicFramePr>
        <p:xfrm>
          <a:off x="586741" y="2320732"/>
          <a:ext cx="10367010" cy="3816600"/>
        </p:xfrm>
        <a:graphic>
          <a:graphicData uri="http://schemas.openxmlformats.org/drawingml/2006/table">
            <a:tbl>
              <a:tblPr firstRow="1">
                <a:tableStyleId>{2D5ABB26-0587-4C30-8999-92F81FD0307C}</a:tableStyleId>
              </a:tblPr>
              <a:tblGrid>
                <a:gridCol w="883667">
                  <a:extLst>
                    <a:ext uri="{9D8B030D-6E8A-4147-A177-3AD203B41FA5}">
                      <a16:colId xmlns:a16="http://schemas.microsoft.com/office/drawing/2014/main" val="475770266"/>
                    </a:ext>
                  </a:extLst>
                </a:gridCol>
                <a:gridCol w="9483343">
                  <a:extLst>
                    <a:ext uri="{9D8B030D-6E8A-4147-A177-3AD203B41FA5}">
                      <a16:colId xmlns:a16="http://schemas.microsoft.com/office/drawing/2014/main" val="2582994158"/>
                    </a:ext>
                  </a:extLst>
                </a:gridCol>
              </a:tblGrid>
              <a:tr h="523240">
                <a:tc>
                  <a:txBody>
                    <a:bodyPr/>
                    <a:lstStyle/>
                    <a:p>
                      <a:pPr algn="r"/>
                      <a:r>
                        <a:rPr lang="en-US" sz="1400" dirty="0">
                          <a:solidFill>
                            <a:sysClr val="windowText" lastClr="000000"/>
                          </a:solidFill>
                          <a:latin typeface="+mj-lt"/>
                        </a:rPr>
                        <a:t>Date:</a:t>
                      </a:r>
                    </a:p>
                  </a:txBody>
                  <a:tcPr marL="90000" marR="90000" marT="90000" marB="9000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latin typeface="+mn-lt"/>
                        </a:rPr>
                        <a:t>Lorem ipsum dolor sit </a:t>
                      </a:r>
                      <a:r>
                        <a:rPr lang="en-US" sz="1400" dirty="0" err="1">
                          <a:solidFill>
                            <a:sysClr val="windowText" lastClr="000000"/>
                          </a:solidFill>
                          <a:latin typeface="+mn-lt"/>
                        </a:rPr>
                        <a:t>amet</a:t>
                      </a:r>
                      <a:r>
                        <a:rPr lang="en-US" sz="1400" dirty="0">
                          <a:solidFill>
                            <a:sysClr val="windowText" lastClr="000000"/>
                          </a:solidFill>
                          <a:latin typeface="+mn-lt"/>
                        </a:rPr>
                        <a:t>, </a:t>
                      </a:r>
                      <a:r>
                        <a:rPr lang="en-US" sz="1400" dirty="0" err="1">
                          <a:solidFill>
                            <a:sysClr val="windowText" lastClr="000000"/>
                          </a:solidFill>
                          <a:latin typeface="+mn-lt"/>
                        </a:rPr>
                        <a:t>consectetur</a:t>
                      </a:r>
                      <a:r>
                        <a:rPr lang="en-US" sz="1400" dirty="0">
                          <a:solidFill>
                            <a:sysClr val="windowText" lastClr="000000"/>
                          </a:solidFill>
                          <a:latin typeface="+mn-lt"/>
                        </a:rPr>
                        <a:t> </a:t>
                      </a:r>
                      <a:r>
                        <a:rPr lang="en-US" sz="1400" dirty="0" err="1">
                          <a:solidFill>
                            <a:sysClr val="windowText" lastClr="000000"/>
                          </a:solidFill>
                          <a:latin typeface="+mn-lt"/>
                        </a:rPr>
                        <a:t>adipiscing</a:t>
                      </a:r>
                      <a:r>
                        <a:rPr lang="en-US" sz="1400" dirty="0">
                          <a:solidFill>
                            <a:sysClr val="windowText" lastClr="000000"/>
                          </a:solidFill>
                          <a:latin typeface="+mn-lt"/>
                        </a:rPr>
                        <a:t> </a:t>
                      </a:r>
                      <a:r>
                        <a:rPr lang="en-US" sz="1400" dirty="0" err="1">
                          <a:solidFill>
                            <a:sysClr val="windowText" lastClr="000000"/>
                          </a:solidFill>
                          <a:latin typeface="+mn-lt"/>
                        </a:rPr>
                        <a:t>elit</a:t>
                      </a:r>
                      <a:r>
                        <a:rPr lang="en-US" sz="1400" dirty="0">
                          <a:solidFill>
                            <a:sysClr val="windowText" lastClr="000000"/>
                          </a:solidFill>
                          <a:latin typeface="+mn-lt"/>
                        </a:rPr>
                        <a:t>, sed do </a:t>
                      </a:r>
                      <a:r>
                        <a:rPr lang="en-US" sz="1400" dirty="0" err="1">
                          <a:solidFill>
                            <a:sysClr val="windowText" lastClr="000000"/>
                          </a:solidFill>
                          <a:latin typeface="+mn-lt"/>
                        </a:rPr>
                        <a:t>eiusmod</a:t>
                      </a:r>
                      <a:r>
                        <a:rPr lang="en-US" sz="1400" dirty="0">
                          <a:solidFill>
                            <a:sysClr val="windowText" lastClr="000000"/>
                          </a:solidFill>
                          <a:latin typeface="+mn-lt"/>
                        </a:rPr>
                        <a:t> </a:t>
                      </a:r>
                      <a:r>
                        <a:rPr lang="en-US" sz="1400" dirty="0" err="1">
                          <a:solidFill>
                            <a:sysClr val="windowText" lastClr="000000"/>
                          </a:solidFill>
                          <a:latin typeface="+mn-lt"/>
                        </a:rPr>
                        <a:t>tempor</a:t>
                      </a:r>
                      <a:r>
                        <a:rPr lang="en-US" sz="1400" dirty="0">
                          <a:solidFill>
                            <a:sysClr val="windowText" lastClr="000000"/>
                          </a:solidFill>
                          <a:latin typeface="+mn-lt"/>
                        </a:rPr>
                        <a:t> </a:t>
                      </a:r>
                      <a:r>
                        <a:rPr lang="en-US" sz="1400" dirty="0" err="1">
                          <a:solidFill>
                            <a:sysClr val="windowText" lastClr="000000"/>
                          </a:solidFill>
                          <a:latin typeface="+mn-lt"/>
                        </a:rPr>
                        <a:t>incididunt</a:t>
                      </a:r>
                      <a:r>
                        <a:rPr lang="en-US" sz="1400" dirty="0">
                          <a:solidFill>
                            <a:sysClr val="windowText" lastClr="000000"/>
                          </a:solidFill>
                          <a:latin typeface="+mn-lt"/>
                        </a:rPr>
                        <a:t>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labore</a:t>
                      </a:r>
                      <a:r>
                        <a:rPr lang="en-US" sz="1400" dirty="0">
                          <a:solidFill>
                            <a:sysClr val="windowText" lastClr="000000"/>
                          </a:solidFill>
                          <a:latin typeface="+mn-lt"/>
                        </a:rPr>
                        <a:t> et dolore magna </a:t>
                      </a:r>
                      <a:r>
                        <a:rPr lang="en-US" sz="1400" dirty="0" err="1">
                          <a:solidFill>
                            <a:sysClr val="windowText" lastClr="000000"/>
                          </a:solidFill>
                          <a:latin typeface="+mn-lt"/>
                        </a:rPr>
                        <a:t>aliqua</a:t>
                      </a:r>
                      <a:r>
                        <a:rPr lang="en-US" sz="1400" dirty="0">
                          <a:solidFill>
                            <a:sysClr val="windowText" lastClr="000000"/>
                          </a:solidFill>
                          <a:latin typeface="+mn-lt"/>
                        </a:rPr>
                        <a:t>. Ut </a:t>
                      </a:r>
                      <a:r>
                        <a:rPr lang="en-US" sz="1400" dirty="0" err="1">
                          <a:solidFill>
                            <a:sysClr val="windowText" lastClr="000000"/>
                          </a:solidFill>
                          <a:latin typeface="+mn-lt"/>
                        </a:rPr>
                        <a:t>enim</a:t>
                      </a:r>
                      <a:r>
                        <a:rPr lang="en-US" sz="1400" dirty="0">
                          <a:solidFill>
                            <a:sysClr val="windowText" lastClr="000000"/>
                          </a:solidFill>
                          <a:latin typeface="+mn-lt"/>
                        </a:rPr>
                        <a:t> ad minim </a:t>
                      </a:r>
                      <a:r>
                        <a:rPr lang="en-US" sz="1400" dirty="0" err="1">
                          <a:solidFill>
                            <a:sysClr val="windowText" lastClr="000000"/>
                          </a:solidFill>
                          <a:latin typeface="+mn-lt"/>
                        </a:rPr>
                        <a:t>veniam</a:t>
                      </a:r>
                      <a:r>
                        <a:rPr lang="en-US" sz="1400" dirty="0">
                          <a:solidFill>
                            <a:sysClr val="windowText" lastClr="000000"/>
                          </a:solidFill>
                          <a:latin typeface="+mn-lt"/>
                        </a:rPr>
                        <a:t>, </a:t>
                      </a:r>
                      <a:r>
                        <a:rPr lang="en-US" sz="1400" dirty="0" err="1">
                          <a:solidFill>
                            <a:sysClr val="windowText" lastClr="000000"/>
                          </a:solidFill>
                          <a:latin typeface="+mn-lt"/>
                        </a:rPr>
                        <a:t>quis</a:t>
                      </a:r>
                      <a:r>
                        <a:rPr lang="en-US" sz="1400" dirty="0">
                          <a:solidFill>
                            <a:sysClr val="windowText" lastClr="000000"/>
                          </a:solidFill>
                          <a:latin typeface="+mn-lt"/>
                        </a:rPr>
                        <a:t> </a:t>
                      </a:r>
                      <a:r>
                        <a:rPr lang="en-US" sz="1400" dirty="0" err="1">
                          <a:solidFill>
                            <a:sysClr val="windowText" lastClr="000000"/>
                          </a:solidFill>
                          <a:latin typeface="+mn-lt"/>
                        </a:rPr>
                        <a:t>nostrud</a:t>
                      </a:r>
                      <a:r>
                        <a:rPr lang="en-US" sz="1400" dirty="0">
                          <a:solidFill>
                            <a:sysClr val="windowText" lastClr="000000"/>
                          </a:solidFill>
                          <a:latin typeface="+mn-lt"/>
                        </a:rPr>
                        <a:t> exercitation </a:t>
                      </a:r>
                      <a:r>
                        <a:rPr lang="en-US" sz="1400" dirty="0" err="1">
                          <a:solidFill>
                            <a:sysClr val="windowText" lastClr="000000"/>
                          </a:solidFill>
                          <a:latin typeface="+mn-lt"/>
                        </a:rPr>
                        <a:t>ullamco</a:t>
                      </a:r>
                      <a:r>
                        <a:rPr lang="en-US" sz="1400" dirty="0">
                          <a:solidFill>
                            <a:sysClr val="windowText" lastClr="000000"/>
                          </a:solidFill>
                          <a:latin typeface="+mn-lt"/>
                        </a:rPr>
                        <a:t> </a:t>
                      </a:r>
                      <a:r>
                        <a:rPr lang="en-US" sz="1400" dirty="0" err="1">
                          <a:solidFill>
                            <a:sysClr val="windowText" lastClr="000000"/>
                          </a:solidFill>
                          <a:latin typeface="+mn-lt"/>
                        </a:rPr>
                        <a:t>laboris</a:t>
                      </a:r>
                      <a:r>
                        <a:rPr lang="en-US" sz="1400" dirty="0">
                          <a:solidFill>
                            <a:sysClr val="windowText" lastClr="000000"/>
                          </a:solidFill>
                          <a:latin typeface="+mn-lt"/>
                        </a:rPr>
                        <a:t> nisi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aliquip</a:t>
                      </a:r>
                      <a:r>
                        <a:rPr lang="en-US" sz="1400" dirty="0">
                          <a:solidFill>
                            <a:sysClr val="windowText" lastClr="000000"/>
                          </a:solidFill>
                          <a:latin typeface="+mn-lt"/>
                        </a:rPr>
                        <a:t> ex </a:t>
                      </a:r>
                      <a:r>
                        <a:rPr lang="en-US" sz="1400" dirty="0" err="1">
                          <a:solidFill>
                            <a:sysClr val="windowText" lastClr="000000"/>
                          </a:solidFill>
                          <a:latin typeface="+mn-lt"/>
                        </a:rPr>
                        <a:t>ea</a:t>
                      </a:r>
                      <a:r>
                        <a:rPr lang="en-US" sz="1400" dirty="0">
                          <a:solidFill>
                            <a:sysClr val="windowText" lastClr="000000"/>
                          </a:solidFill>
                          <a:latin typeface="+mn-lt"/>
                        </a:rPr>
                        <a:t> </a:t>
                      </a:r>
                      <a:r>
                        <a:rPr lang="en-US" sz="1400" dirty="0" err="1">
                          <a:solidFill>
                            <a:sysClr val="windowText" lastClr="000000"/>
                          </a:solidFill>
                          <a:latin typeface="+mn-lt"/>
                        </a:rPr>
                        <a:t>commodo</a:t>
                      </a:r>
                      <a:r>
                        <a:rPr lang="en-US" sz="1400" dirty="0">
                          <a:solidFill>
                            <a:sysClr val="windowText" lastClr="000000"/>
                          </a:solidFill>
                          <a:latin typeface="+mn-lt"/>
                        </a:rPr>
                        <a:t> </a:t>
                      </a:r>
                      <a:r>
                        <a:rPr lang="en-US" sz="1400" dirty="0" err="1">
                          <a:solidFill>
                            <a:sysClr val="windowText" lastClr="000000"/>
                          </a:solidFill>
                          <a:latin typeface="+mn-lt"/>
                        </a:rPr>
                        <a:t>consequat</a:t>
                      </a:r>
                      <a:r>
                        <a:rPr lang="en-US" sz="1400" dirty="0">
                          <a:solidFill>
                            <a:sysClr val="windowText" lastClr="000000"/>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73788"/>
                  </a:ext>
                </a:extLst>
              </a:tr>
              <a:tr h="523240">
                <a:tc>
                  <a:txBody>
                    <a:bodyPr/>
                    <a:lstStyle/>
                    <a:p>
                      <a:pPr algn="r"/>
                      <a:r>
                        <a:rPr lang="en-US" sz="1400" dirty="0">
                          <a:solidFill>
                            <a:schemeClr val="tx1"/>
                          </a:solidFill>
                          <a:latin typeface="+mj-lt"/>
                        </a:rPr>
                        <a:t>Date:</a:t>
                      </a:r>
                    </a:p>
                  </a:txBody>
                  <a:tcPr marL="90000" marR="90000" marT="90000" marB="9000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Duis </a:t>
                      </a:r>
                      <a:r>
                        <a:rPr lang="en-US" sz="1400" dirty="0" err="1">
                          <a:solidFill>
                            <a:schemeClr val="tx1"/>
                          </a:solidFill>
                          <a:latin typeface="+mn-lt"/>
                        </a:rPr>
                        <a:t>aute</a:t>
                      </a:r>
                      <a:r>
                        <a:rPr lang="en-US" sz="1400" dirty="0">
                          <a:solidFill>
                            <a:schemeClr val="tx1"/>
                          </a:solidFill>
                          <a:latin typeface="+mn-lt"/>
                        </a:rPr>
                        <a:t> </a:t>
                      </a:r>
                      <a:r>
                        <a:rPr lang="en-US" sz="1400" dirty="0" err="1">
                          <a:solidFill>
                            <a:schemeClr val="tx1"/>
                          </a:solidFill>
                          <a:latin typeface="+mn-lt"/>
                        </a:rPr>
                        <a:t>irure</a:t>
                      </a:r>
                      <a:r>
                        <a:rPr lang="en-US" sz="1400" dirty="0">
                          <a:solidFill>
                            <a:schemeClr val="tx1"/>
                          </a:solidFill>
                          <a:latin typeface="+mn-lt"/>
                        </a:rPr>
                        <a:t> dolor in </a:t>
                      </a:r>
                      <a:r>
                        <a:rPr lang="en-US" sz="1400" dirty="0" err="1">
                          <a:solidFill>
                            <a:schemeClr val="tx1"/>
                          </a:solidFill>
                          <a:latin typeface="+mn-lt"/>
                        </a:rPr>
                        <a:t>reprehenderit</a:t>
                      </a:r>
                      <a:r>
                        <a:rPr lang="en-US" sz="1400" dirty="0">
                          <a:solidFill>
                            <a:schemeClr val="tx1"/>
                          </a:solidFill>
                          <a:latin typeface="+mn-lt"/>
                        </a:rPr>
                        <a:t> in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cillum</a:t>
                      </a:r>
                      <a:r>
                        <a:rPr lang="en-US" sz="1400" dirty="0">
                          <a:solidFill>
                            <a:schemeClr val="tx1"/>
                          </a:solidFill>
                          <a:latin typeface="+mn-lt"/>
                        </a:rPr>
                        <a:t> dolore </a:t>
                      </a:r>
                      <a:r>
                        <a:rPr lang="en-US" sz="1400" dirty="0" err="1">
                          <a:solidFill>
                            <a:schemeClr val="tx1"/>
                          </a:solidFill>
                          <a:latin typeface="+mn-lt"/>
                        </a:rPr>
                        <a:t>eu</a:t>
                      </a:r>
                      <a:r>
                        <a:rPr lang="en-US" sz="1400" dirty="0">
                          <a:solidFill>
                            <a:schemeClr val="tx1"/>
                          </a:solidFill>
                          <a:latin typeface="+mn-lt"/>
                        </a:rPr>
                        <a:t> </a:t>
                      </a:r>
                      <a:r>
                        <a:rPr lang="en-US" sz="1400" dirty="0" err="1">
                          <a:solidFill>
                            <a:schemeClr val="tx1"/>
                          </a:solidFill>
                          <a:latin typeface="+mn-lt"/>
                        </a:rPr>
                        <a:t>fugiat</a:t>
                      </a:r>
                      <a:r>
                        <a:rPr lang="en-US" sz="1400" dirty="0">
                          <a:solidFill>
                            <a:schemeClr val="tx1"/>
                          </a:solidFill>
                          <a:latin typeface="+mn-lt"/>
                        </a:rPr>
                        <a:t> </a:t>
                      </a:r>
                      <a:r>
                        <a:rPr lang="en-US" sz="1400" dirty="0" err="1">
                          <a:solidFill>
                            <a:schemeClr val="tx1"/>
                          </a:solidFill>
                          <a:latin typeface="+mn-lt"/>
                        </a:rPr>
                        <a:t>nulla</a:t>
                      </a:r>
                      <a:r>
                        <a:rPr lang="en-US" sz="1400" dirty="0">
                          <a:solidFill>
                            <a:schemeClr val="tx1"/>
                          </a:solidFill>
                          <a:latin typeface="+mn-lt"/>
                        </a:rPr>
                        <a:t> </a:t>
                      </a:r>
                      <a:r>
                        <a:rPr lang="en-US" sz="1400" dirty="0" err="1">
                          <a:solidFill>
                            <a:schemeClr val="tx1"/>
                          </a:solidFill>
                          <a:latin typeface="+mn-lt"/>
                        </a:rPr>
                        <a:t>pariatur</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Sed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perspiciatis</a:t>
                      </a:r>
                      <a:r>
                        <a:rPr lang="en-US" sz="1400" dirty="0">
                          <a:solidFill>
                            <a:schemeClr val="tx1"/>
                          </a:solidFill>
                          <a:latin typeface="+mn-lt"/>
                        </a:rPr>
                        <a:t> </a:t>
                      </a:r>
                      <a:r>
                        <a:rPr lang="en-US" sz="1400" dirty="0" err="1">
                          <a:solidFill>
                            <a:schemeClr val="tx1"/>
                          </a:solidFill>
                          <a:latin typeface="+mn-lt"/>
                        </a:rPr>
                        <a:t>unde</a:t>
                      </a:r>
                      <a:r>
                        <a:rPr lang="en-US" sz="1400" dirty="0">
                          <a:solidFill>
                            <a:schemeClr val="tx1"/>
                          </a:solidFill>
                          <a:latin typeface="+mn-lt"/>
                        </a:rPr>
                        <a:t> </a:t>
                      </a:r>
                      <a:r>
                        <a:rPr lang="en-US" sz="1400" dirty="0" err="1">
                          <a:solidFill>
                            <a:schemeClr val="tx1"/>
                          </a:solidFill>
                          <a:latin typeface="+mn-lt"/>
                        </a:rPr>
                        <a:t>omnis</a:t>
                      </a:r>
                      <a:r>
                        <a:rPr lang="en-US" sz="1400" dirty="0">
                          <a:solidFill>
                            <a:schemeClr val="tx1"/>
                          </a:solidFill>
                          <a:latin typeface="+mn-lt"/>
                        </a:rPr>
                        <a:t> </a:t>
                      </a:r>
                      <a:r>
                        <a:rPr lang="en-US" sz="1400" dirty="0" err="1">
                          <a:solidFill>
                            <a:schemeClr val="tx1"/>
                          </a:solidFill>
                          <a:latin typeface="+mn-lt"/>
                        </a:rPr>
                        <a:t>iste</a:t>
                      </a:r>
                      <a:r>
                        <a:rPr lang="en-US" sz="1400" dirty="0">
                          <a:solidFill>
                            <a:schemeClr val="tx1"/>
                          </a:solidFill>
                          <a:latin typeface="+mn-lt"/>
                        </a:rPr>
                        <a:t> </a:t>
                      </a:r>
                      <a:r>
                        <a:rPr lang="en-US" sz="1400" dirty="0" err="1">
                          <a:solidFill>
                            <a:schemeClr val="tx1"/>
                          </a:solidFill>
                          <a:latin typeface="+mn-lt"/>
                        </a:rPr>
                        <a:t>natus</a:t>
                      </a:r>
                      <a:r>
                        <a:rPr lang="en-US" sz="1400" dirty="0">
                          <a:solidFill>
                            <a:schemeClr val="tx1"/>
                          </a:solidFill>
                          <a:latin typeface="+mn-lt"/>
                        </a:rPr>
                        <a:t> error sit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accusantium</a:t>
                      </a:r>
                      <a:r>
                        <a:rPr lang="en-US" sz="1400" dirty="0">
                          <a:solidFill>
                            <a:schemeClr val="tx1"/>
                          </a:solidFill>
                          <a:latin typeface="+mn-lt"/>
                        </a:rPr>
                        <a:t> </a:t>
                      </a:r>
                      <a:r>
                        <a:rPr lang="en-US" sz="1400" dirty="0" err="1">
                          <a:solidFill>
                            <a:schemeClr val="tx1"/>
                          </a:solidFill>
                          <a:latin typeface="+mn-lt"/>
                        </a:rPr>
                        <a:t>doloremque</a:t>
                      </a:r>
                      <a:r>
                        <a:rPr lang="en-US" sz="1400" dirty="0">
                          <a:solidFill>
                            <a:schemeClr val="tx1"/>
                          </a:solidFill>
                          <a:latin typeface="+mn-lt"/>
                        </a:rPr>
                        <a:t> </a:t>
                      </a:r>
                      <a:r>
                        <a:rPr lang="en-US" sz="1400" dirty="0" err="1">
                          <a:solidFill>
                            <a:schemeClr val="tx1"/>
                          </a:solidFill>
                          <a:latin typeface="+mn-lt"/>
                        </a:rPr>
                        <a:t>laudantium</a:t>
                      </a:r>
                      <a:r>
                        <a:rPr lang="en-US" sz="1400" dirty="0">
                          <a:solidFill>
                            <a:schemeClr val="tx1"/>
                          </a:solidFill>
                          <a:latin typeface="+mn-lt"/>
                        </a:rPr>
                        <a:t>, </a:t>
                      </a:r>
                      <a:r>
                        <a:rPr lang="en-US" sz="1400" dirty="0" err="1">
                          <a:solidFill>
                            <a:schemeClr val="tx1"/>
                          </a:solidFill>
                          <a:latin typeface="+mn-lt"/>
                        </a:rPr>
                        <a:t>totam</a:t>
                      </a:r>
                      <a:r>
                        <a:rPr lang="en-US" sz="1400" dirty="0">
                          <a:solidFill>
                            <a:schemeClr val="tx1"/>
                          </a:solidFill>
                          <a:latin typeface="+mn-lt"/>
                        </a:rPr>
                        <a:t> rem </a:t>
                      </a:r>
                      <a:r>
                        <a:rPr lang="en-US" sz="1400" dirty="0" err="1">
                          <a:solidFill>
                            <a:schemeClr val="tx1"/>
                          </a:solidFill>
                          <a:latin typeface="+mn-lt"/>
                        </a:rPr>
                        <a:t>aperiam</a:t>
                      </a:r>
                      <a:r>
                        <a:rPr lang="en-US" sz="1400" dirty="0">
                          <a:solidFill>
                            <a:schemeClr val="tx1"/>
                          </a:solidFill>
                          <a:latin typeface="+mn-lt"/>
                        </a:rPr>
                        <a:t>, </a:t>
                      </a:r>
                      <a:r>
                        <a:rPr lang="en-US" sz="1400" dirty="0" err="1">
                          <a:solidFill>
                            <a:schemeClr val="tx1"/>
                          </a:solidFill>
                          <a:latin typeface="+mn-lt"/>
                        </a:rPr>
                        <a:t>eaque</a:t>
                      </a:r>
                      <a:r>
                        <a:rPr lang="en-US" sz="1400" dirty="0">
                          <a:solidFill>
                            <a:schemeClr val="tx1"/>
                          </a:solidFill>
                          <a:latin typeface="+mn-lt"/>
                        </a:rPr>
                        <a:t> </a:t>
                      </a:r>
                      <a:r>
                        <a:rPr lang="en-US" sz="1400" dirty="0" err="1">
                          <a:solidFill>
                            <a:schemeClr val="tx1"/>
                          </a:solidFill>
                          <a:latin typeface="+mn-lt"/>
                        </a:rPr>
                        <a:t>ipsa</a:t>
                      </a:r>
                      <a:r>
                        <a:rPr lang="en-US" sz="1400" dirty="0">
                          <a:solidFill>
                            <a:schemeClr val="tx1"/>
                          </a:solidFill>
                          <a:latin typeface="+mn-lt"/>
                        </a:rPr>
                        <a:t> </a:t>
                      </a:r>
                      <a:r>
                        <a:rPr lang="en-US" sz="1400" dirty="0" err="1">
                          <a:solidFill>
                            <a:schemeClr val="tx1"/>
                          </a:solidFill>
                          <a:latin typeface="+mn-lt"/>
                        </a:rPr>
                        <a:t>quae</a:t>
                      </a:r>
                      <a:r>
                        <a:rPr lang="en-US" sz="1400" dirty="0">
                          <a:solidFill>
                            <a:schemeClr val="tx1"/>
                          </a:solidFill>
                          <a:latin typeface="+mn-lt"/>
                        </a:rPr>
                        <a:t> ab </a:t>
                      </a:r>
                      <a:r>
                        <a:rPr lang="en-US" sz="1400" dirty="0" err="1">
                          <a:solidFill>
                            <a:schemeClr val="tx1"/>
                          </a:solidFill>
                          <a:latin typeface="+mn-lt"/>
                        </a:rPr>
                        <a:t>illo</a:t>
                      </a:r>
                      <a:r>
                        <a:rPr lang="en-US" sz="1400" dirty="0">
                          <a:solidFill>
                            <a:schemeClr val="tx1"/>
                          </a:solidFill>
                          <a:latin typeface="+mn-lt"/>
                        </a:rPr>
                        <a:t> </a:t>
                      </a:r>
                      <a:r>
                        <a:rPr lang="en-US" sz="1400" dirty="0" err="1">
                          <a:solidFill>
                            <a:schemeClr val="tx1"/>
                          </a:solidFill>
                          <a:latin typeface="+mn-lt"/>
                        </a:rPr>
                        <a:t>inventore</a:t>
                      </a:r>
                      <a:r>
                        <a:rPr lang="en-US" sz="1400" dirty="0">
                          <a:solidFill>
                            <a:schemeClr val="tx1"/>
                          </a:solidFill>
                          <a:latin typeface="+mn-lt"/>
                        </a:rPr>
                        <a:t> </a:t>
                      </a:r>
                      <a:r>
                        <a:rPr lang="en-US" sz="1400" dirty="0" err="1">
                          <a:solidFill>
                            <a:schemeClr val="tx1"/>
                          </a:solidFill>
                          <a:latin typeface="+mn-lt"/>
                        </a:rPr>
                        <a:t>veritatis</a:t>
                      </a:r>
                      <a:r>
                        <a:rPr lang="en-US" sz="1400" dirty="0">
                          <a:solidFill>
                            <a:schemeClr val="tx1"/>
                          </a:solidFill>
                          <a:latin typeface="+mn-lt"/>
                        </a:rPr>
                        <a:t> et quasi </a:t>
                      </a:r>
                      <a:r>
                        <a:rPr lang="en-US" sz="1400" dirty="0" err="1">
                          <a:solidFill>
                            <a:schemeClr val="tx1"/>
                          </a:solidFill>
                          <a:latin typeface="+mn-lt"/>
                        </a:rPr>
                        <a:t>architecto</a:t>
                      </a:r>
                      <a:r>
                        <a:rPr lang="en-US" sz="1400" dirty="0">
                          <a:solidFill>
                            <a:schemeClr val="tx1"/>
                          </a:solidFill>
                          <a:latin typeface="+mn-lt"/>
                        </a:rPr>
                        <a:t> beatae vitae dicta sunt </a:t>
                      </a:r>
                      <a:r>
                        <a:rPr lang="en-US" sz="1400" dirty="0" err="1">
                          <a:solidFill>
                            <a:schemeClr val="tx1"/>
                          </a:solidFill>
                          <a:latin typeface="+mn-lt"/>
                        </a:rPr>
                        <a:t>explicabo</a:t>
                      </a:r>
                      <a:r>
                        <a:rPr lang="en-US" sz="1400" dirty="0">
                          <a:solidFill>
                            <a:schemeClr val="tx1"/>
                          </a:solidFill>
                          <a:latin typeface="+mn-lt"/>
                        </a:rPr>
                        <a:t>. Nemo </a:t>
                      </a:r>
                      <a:r>
                        <a:rPr lang="en-US" sz="1400" dirty="0" err="1">
                          <a:solidFill>
                            <a:schemeClr val="tx1"/>
                          </a:solidFill>
                          <a:latin typeface="+mn-lt"/>
                        </a:rPr>
                        <a:t>enim</a:t>
                      </a:r>
                      <a:r>
                        <a:rPr lang="en-US" sz="1400" dirty="0">
                          <a:solidFill>
                            <a:schemeClr val="tx1"/>
                          </a:solidFill>
                          <a:latin typeface="+mn-lt"/>
                        </a:rPr>
                        <a:t> </a:t>
                      </a:r>
                      <a:r>
                        <a:rPr lang="en-US" sz="1400" dirty="0" err="1">
                          <a:solidFill>
                            <a:schemeClr val="tx1"/>
                          </a:solidFill>
                          <a:latin typeface="+mn-lt"/>
                        </a:rPr>
                        <a:t>ipsam</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voluptas</a:t>
                      </a:r>
                      <a:r>
                        <a:rPr lang="en-US" sz="1400" dirty="0">
                          <a:solidFill>
                            <a:schemeClr val="tx1"/>
                          </a:solidFill>
                          <a:latin typeface="+mn-lt"/>
                        </a:rPr>
                        <a:t> sit </a:t>
                      </a:r>
                      <a:r>
                        <a:rPr lang="en-US" sz="1400" dirty="0" err="1">
                          <a:solidFill>
                            <a:schemeClr val="tx1"/>
                          </a:solidFill>
                          <a:latin typeface="+mn-lt"/>
                        </a:rPr>
                        <a:t>aspernatur</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a:t>
                      </a:r>
                      <a:r>
                        <a:rPr lang="en-US" sz="1400" dirty="0" err="1">
                          <a:solidFill>
                            <a:schemeClr val="tx1"/>
                          </a:solidFill>
                          <a:latin typeface="+mn-lt"/>
                        </a:rPr>
                        <a:t>odit</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fugit, sed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consequuntur</a:t>
                      </a:r>
                      <a:r>
                        <a:rPr lang="en-US" sz="1400" dirty="0">
                          <a:solidFill>
                            <a:schemeClr val="tx1"/>
                          </a:solidFill>
                          <a:latin typeface="+mn-lt"/>
                        </a:rPr>
                        <a:t> </a:t>
                      </a:r>
                      <a:r>
                        <a:rPr lang="en-US" sz="1400" dirty="0" err="1">
                          <a:solidFill>
                            <a:schemeClr val="tx1"/>
                          </a:solidFill>
                          <a:latin typeface="+mn-lt"/>
                        </a:rPr>
                        <a:t>magni</a:t>
                      </a:r>
                      <a:r>
                        <a:rPr lang="en-US" sz="1400" dirty="0">
                          <a:solidFill>
                            <a:schemeClr val="tx1"/>
                          </a:solidFill>
                          <a:latin typeface="+mn-lt"/>
                        </a:rPr>
                        <a:t> </a:t>
                      </a:r>
                      <a:r>
                        <a:rPr lang="en-US" sz="1400" dirty="0" err="1">
                          <a:solidFill>
                            <a:schemeClr val="tx1"/>
                          </a:solidFill>
                          <a:latin typeface="+mn-lt"/>
                        </a:rPr>
                        <a:t>dolores</a:t>
                      </a:r>
                      <a:r>
                        <a:rPr lang="en-US" sz="1400" dirty="0">
                          <a:solidFill>
                            <a:schemeClr val="tx1"/>
                          </a:solidFill>
                          <a:latin typeface="+mn-lt"/>
                        </a:rPr>
                        <a:t> </a:t>
                      </a:r>
                      <a:r>
                        <a:rPr lang="en-US" sz="1400" dirty="0" err="1">
                          <a:solidFill>
                            <a:schemeClr val="tx1"/>
                          </a:solidFill>
                          <a:latin typeface="+mn-lt"/>
                        </a:rPr>
                        <a:t>eos</a:t>
                      </a:r>
                      <a:r>
                        <a:rPr lang="en-US" sz="1400" dirty="0">
                          <a:solidFill>
                            <a:schemeClr val="tx1"/>
                          </a:solidFill>
                          <a:latin typeface="+mn-lt"/>
                        </a:rPr>
                        <a:t> qui </a:t>
                      </a:r>
                      <a:r>
                        <a:rPr lang="en-US" sz="1400" dirty="0" err="1">
                          <a:solidFill>
                            <a:schemeClr val="tx1"/>
                          </a:solidFill>
                          <a:latin typeface="+mn-lt"/>
                        </a:rPr>
                        <a:t>ratione</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sequi</a:t>
                      </a:r>
                      <a:r>
                        <a:rPr lang="en-US" sz="1400" dirty="0">
                          <a:solidFill>
                            <a:schemeClr val="tx1"/>
                          </a:solidFill>
                          <a:latin typeface="+mn-lt"/>
                        </a:rPr>
                        <a:t> </a:t>
                      </a:r>
                      <a:r>
                        <a:rPr lang="en-US" sz="1400" dirty="0" err="1">
                          <a:solidFill>
                            <a:schemeClr val="tx1"/>
                          </a:solidFill>
                          <a:latin typeface="+mn-lt"/>
                        </a:rPr>
                        <a:t>nesciunt</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Neque</a:t>
                      </a:r>
                      <a:r>
                        <a:rPr lang="en-US" sz="1400" dirty="0">
                          <a:solidFill>
                            <a:schemeClr val="tx1"/>
                          </a:solidFill>
                          <a:latin typeface="+mn-lt"/>
                        </a:rPr>
                        <a:t> </a:t>
                      </a:r>
                      <a:r>
                        <a:rPr lang="en-US" sz="1400" dirty="0" err="1">
                          <a:solidFill>
                            <a:schemeClr val="tx1"/>
                          </a:solidFill>
                          <a:latin typeface="+mn-lt"/>
                        </a:rPr>
                        <a:t>porro</a:t>
                      </a:r>
                      <a:r>
                        <a:rPr lang="en-US" sz="1400" dirty="0">
                          <a:solidFill>
                            <a:schemeClr val="tx1"/>
                          </a:solidFill>
                          <a:latin typeface="+mn-lt"/>
                        </a:rPr>
                        <a:t> </a:t>
                      </a:r>
                      <a:r>
                        <a:rPr lang="en-US" sz="1400" dirty="0" err="1">
                          <a:solidFill>
                            <a:schemeClr val="tx1"/>
                          </a:solidFill>
                          <a:latin typeface="+mn-lt"/>
                        </a:rPr>
                        <a:t>quisquam</a:t>
                      </a:r>
                      <a:r>
                        <a:rPr lang="en-US" sz="1400" dirty="0">
                          <a:solidFill>
                            <a:schemeClr val="tx1"/>
                          </a:solidFill>
                          <a:latin typeface="+mn-lt"/>
                        </a:rPr>
                        <a:t> </a:t>
                      </a:r>
                      <a:r>
                        <a:rPr lang="en-US" sz="1400" dirty="0" err="1">
                          <a:solidFill>
                            <a:schemeClr val="tx1"/>
                          </a:solidFill>
                          <a:latin typeface="+mn-lt"/>
                        </a:rPr>
                        <a:t>est</a:t>
                      </a:r>
                      <a:r>
                        <a:rPr lang="en-US" sz="1400" dirty="0">
                          <a:solidFill>
                            <a:schemeClr val="tx1"/>
                          </a:solidFill>
                          <a:latin typeface="+mn-lt"/>
                        </a:rPr>
                        <a:t>, qui </a:t>
                      </a:r>
                      <a:r>
                        <a:rPr lang="en-US" sz="1400" dirty="0" err="1">
                          <a:solidFill>
                            <a:schemeClr val="tx1"/>
                          </a:solidFill>
                          <a:latin typeface="+mn-lt"/>
                        </a:rPr>
                        <a:t>dolorem</a:t>
                      </a:r>
                      <a:r>
                        <a:rPr lang="en-US" sz="1400" dirty="0">
                          <a:solidFill>
                            <a:schemeClr val="tx1"/>
                          </a:solidFill>
                          <a:latin typeface="+mn-lt"/>
                        </a:rPr>
                        <a:t> ipsum </a:t>
                      </a:r>
                      <a:r>
                        <a:rPr lang="en-US" sz="1400" dirty="0" err="1">
                          <a:solidFill>
                            <a:schemeClr val="tx1"/>
                          </a:solidFill>
                          <a:latin typeface="+mn-lt"/>
                        </a:rPr>
                        <a:t>quia</a:t>
                      </a:r>
                      <a:r>
                        <a:rPr lang="en-US" sz="1400" dirty="0">
                          <a:solidFill>
                            <a:schemeClr val="tx1"/>
                          </a:solidFill>
                          <a:latin typeface="+mn-lt"/>
                        </a:rPr>
                        <a:t> dolor sit </a:t>
                      </a:r>
                      <a:r>
                        <a:rPr lang="en-US" sz="1400" dirty="0" err="1">
                          <a:solidFill>
                            <a:schemeClr val="tx1"/>
                          </a:solidFill>
                          <a:latin typeface="+mn-lt"/>
                        </a:rPr>
                        <a:t>amet</a:t>
                      </a:r>
                      <a:r>
                        <a:rPr lang="en-US" sz="1400" dirty="0">
                          <a:solidFill>
                            <a:schemeClr val="tx1"/>
                          </a:solidFill>
                          <a:latin typeface="+mn-lt"/>
                        </a:rPr>
                        <a:t>, </a:t>
                      </a:r>
                      <a:r>
                        <a:rPr lang="en-US" sz="1400" dirty="0" err="1">
                          <a:solidFill>
                            <a:schemeClr val="tx1"/>
                          </a:solidFill>
                          <a:latin typeface="+mn-lt"/>
                        </a:rPr>
                        <a:t>consectetur</a:t>
                      </a:r>
                      <a:r>
                        <a:rPr lang="en-US" sz="1400" dirty="0">
                          <a:solidFill>
                            <a:schemeClr val="tx1"/>
                          </a:solidFill>
                          <a:latin typeface="+mn-lt"/>
                        </a:rPr>
                        <a:t>, </a:t>
                      </a:r>
                      <a:r>
                        <a:rPr lang="en-US" sz="1400" dirty="0" err="1">
                          <a:solidFill>
                            <a:schemeClr val="tx1"/>
                          </a:solidFill>
                          <a:latin typeface="+mn-lt"/>
                        </a:rPr>
                        <a:t>adipisci</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sed </a:t>
                      </a:r>
                      <a:r>
                        <a:rPr lang="en-US" sz="1400" dirty="0" err="1">
                          <a:solidFill>
                            <a:schemeClr val="tx1"/>
                          </a:solidFill>
                          <a:latin typeface="+mn-lt"/>
                        </a:rPr>
                        <a:t>quia</a:t>
                      </a:r>
                      <a:r>
                        <a:rPr lang="en-US" sz="1400" dirty="0">
                          <a:solidFill>
                            <a:schemeClr val="tx1"/>
                          </a:solidFill>
                          <a:latin typeface="+mn-lt"/>
                        </a:rPr>
                        <a:t> non </a:t>
                      </a:r>
                      <a:r>
                        <a:rPr lang="en-US" sz="1400" dirty="0" err="1">
                          <a:solidFill>
                            <a:schemeClr val="tx1"/>
                          </a:solidFill>
                          <a:latin typeface="+mn-lt"/>
                        </a:rPr>
                        <a:t>numquam</a:t>
                      </a:r>
                      <a:r>
                        <a:rPr lang="en-US" sz="1400" dirty="0">
                          <a:solidFill>
                            <a:schemeClr val="tx1"/>
                          </a:solidFill>
                          <a:latin typeface="+mn-lt"/>
                        </a:rPr>
                        <a:t> </a:t>
                      </a:r>
                      <a:r>
                        <a:rPr lang="en-US" sz="1400" dirty="0" err="1">
                          <a:solidFill>
                            <a:schemeClr val="tx1"/>
                          </a:solidFill>
                          <a:latin typeface="+mn-lt"/>
                        </a:rPr>
                        <a:t>eius</a:t>
                      </a:r>
                      <a:r>
                        <a:rPr lang="en-US" sz="1400" dirty="0">
                          <a:solidFill>
                            <a:schemeClr val="tx1"/>
                          </a:solidFill>
                          <a:latin typeface="+mn-lt"/>
                        </a:rPr>
                        <a:t> </a:t>
                      </a:r>
                      <a:r>
                        <a:rPr lang="en-US" sz="1400" dirty="0" err="1">
                          <a:solidFill>
                            <a:schemeClr val="tx1"/>
                          </a:solidFill>
                          <a:latin typeface="+mn-lt"/>
                        </a:rPr>
                        <a:t>modi</a:t>
                      </a:r>
                      <a:r>
                        <a:rPr lang="en-US" sz="1400" dirty="0">
                          <a:solidFill>
                            <a:schemeClr val="tx1"/>
                          </a:solidFill>
                          <a:latin typeface="+mn-lt"/>
                        </a:rPr>
                        <a:t> </a:t>
                      </a:r>
                      <a:r>
                        <a:rPr lang="en-US" sz="1400" dirty="0" err="1">
                          <a:solidFill>
                            <a:schemeClr val="tx1"/>
                          </a:solidFill>
                          <a:latin typeface="+mn-lt"/>
                        </a:rPr>
                        <a:t>tempora</a:t>
                      </a:r>
                      <a:r>
                        <a:rPr lang="en-US" sz="1400" dirty="0">
                          <a:solidFill>
                            <a:schemeClr val="tx1"/>
                          </a:solidFill>
                          <a:latin typeface="+mn-lt"/>
                        </a:rPr>
                        <a:t> </a:t>
                      </a:r>
                      <a:r>
                        <a:rPr lang="en-US" sz="1400" dirty="0" err="1">
                          <a:solidFill>
                            <a:schemeClr val="tx1"/>
                          </a:solidFill>
                          <a:latin typeface="+mn-lt"/>
                        </a:rPr>
                        <a:t>incidunt</a:t>
                      </a:r>
                      <a:r>
                        <a:rPr lang="en-US" sz="1400" dirty="0">
                          <a:solidFill>
                            <a:schemeClr val="tx1"/>
                          </a:solidFill>
                          <a:latin typeface="+mn-lt"/>
                        </a:rPr>
                        <a:t>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labore</a:t>
                      </a:r>
                      <a:r>
                        <a:rPr lang="en-US" sz="1400" dirty="0">
                          <a:solidFill>
                            <a:schemeClr val="tx1"/>
                          </a:solidFill>
                          <a:latin typeface="+mn-lt"/>
                        </a:rPr>
                        <a:t> et dolore </a:t>
                      </a:r>
                      <a:r>
                        <a:rPr lang="en-US" sz="1400" dirty="0" err="1">
                          <a:solidFill>
                            <a:schemeClr val="tx1"/>
                          </a:solidFill>
                          <a:latin typeface="+mn-lt"/>
                        </a:rPr>
                        <a:t>magnam</a:t>
                      </a:r>
                      <a:r>
                        <a:rPr lang="en-US" sz="1400" dirty="0">
                          <a:solidFill>
                            <a:schemeClr val="tx1"/>
                          </a:solidFill>
                          <a:latin typeface="+mn-lt"/>
                        </a:rPr>
                        <a:t> </a:t>
                      </a:r>
                      <a:r>
                        <a:rPr lang="en-US" sz="1400" dirty="0" err="1">
                          <a:solidFill>
                            <a:schemeClr val="tx1"/>
                          </a:solidFill>
                          <a:latin typeface="+mn-lt"/>
                        </a:rPr>
                        <a:t>aliquam</a:t>
                      </a:r>
                      <a:r>
                        <a:rPr lang="en-US" sz="1400" dirty="0">
                          <a:solidFill>
                            <a:schemeClr val="tx1"/>
                          </a:solidFill>
                          <a:latin typeface="+mn-lt"/>
                        </a:rPr>
                        <a:t> </a:t>
                      </a:r>
                      <a:r>
                        <a:rPr lang="en-US" sz="1400" dirty="0" err="1">
                          <a:solidFill>
                            <a:schemeClr val="tx1"/>
                          </a:solidFill>
                          <a:latin typeface="+mn-lt"/>
                        </a:rPr>
                        <a:t>quaerat</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Ut </a:t>
                      </a:r>
                      <a:r>
                        <a:rPr lang="en-US" sz="1400" dirty="0" err="1">
                          <a:solidFill>
                            <a:schemeClr val="tx1"/>
                          </a:solidFill>
                          <a:latin typeface="+mn-lt"/>
                        </a:rPr>
                        <a:t>enim</a:t>
                      </a:r>
                      <a:r>
                        <a:rPr lang="en-US" sz="1400" dirty="0">
                          <a:solidFill>
                            <a:schemeClr val="tx1"/>
                          </a:solidFill>
                          <a:latin typeface="+mn-lt"/>
                        </a:rPr>
                        <a:t> ad minima </a:t>
                      </a:r>
                      <a:r>
                        <a:rPr lang="en-US" sz="1400" dirty="0" err="1">
                          <a:solidFill>
                            <a:schemeClr val="tx1"/>
                          </a:solidFill>
                          <a:latin typeface="+mn-lt"/>
                        </a:rPr>
                        <a:t>veniam</a:t>
                      </a:r>
                      <a:r>
                        <a:rPr lang="en-US" sz="1400" dirty="0">
                          <a:solidFill>
                            <a:schemeClr val="tx1"/>
                          </a:solidFill>
                          <a:latin typeface="+mn-lt"/>
                        </a:rPr>
                        <a:t>, </a:t>
                      </a:r>
                      <a:r>
                        <a:rPr lang="en-US" sz="1400" dirty="0" err="1">
                          <a:solidFill>
                            <a:schemeClr val="tx1"/>
                          </a:solidFill>
                          <a:latin typeface="+mn-lt"/>
                        </a:rPr>
                        <a:t>quis</a:t>
                      </a:r>
                      <a:r>
                        <a:rPr lang="en-US" sz="1400" dirty="0">
                          <a:solidFill>
                            <a:schemeClr val="tx1"/>
                          </a:solidFill>
                          <a:latin typeface="+mn-lt"/>
                        </a:rPr>
                        <a:t> nostrum </a:t>
                      </a:r>
                      <a:r>
                        <a:rPr lang="en-US" sz="1400" dirty="0" err="1">
                          <a:solidFill>
                            <a:schemeClr val="tx1"/>
                          </a:solidFill>
                          <a:latin typeface="+mn-lt"/>
                        </a:rPr>
                        <a:t>exercitationem</a:t>
                      </a:r>
                      <a:r>
                        <a:rPr lang="en-US" sz="1400" dirty="0">
                          <a:solidFill>
                            <a:schemeClr val="tx1"/>
                          </a:solidFill>
                          <a:latin typeface="+mn-lt"/>
                        </a:rPr>
                        <a:t> </a:t>
                      </a:r>
                      <a:r>
                        <a:rPr lang="en-US" sz="1400" dirty="0" err="1">
                          <a:solidFill>
                            <a:schemeClr val="tx1"/>
                          </a:solidFill>
                          <a:latin typeface="+mn-lt"/>
                        </a:rPr>
                        <a:t>ullam</a:t>
                      </a:r>
                      <a:r>
                        <a:rPr lang="en-US" sz="1400" dirty="0">
                          <a:solidFill>
                            <a:schemeClr val="tx1"/>
                          </a:solidFill>
                          <a:latin typeface="+mn-lt"/>
                        </a:rPr>
                        <a:t> corporis </a:t>
                      </a:r>
                      <a:r>
                        <a:rPr lang="en-US" sz="1400" dirty="0" err="1">
                          <a:solidFill>
                            <a:schemeClr val="tx1"/>
                          </a:solidFill>
                          <a:latin typeface="+mn-lt"/>
                        </a:rPr>
                        <a:t>suscipit</a:t>
                      </a:r>
                      <a:r>
                        <a:rPr lang="en-US" sz="1400" dirty="0">
                          <a:solidFill>
                            <a:schemeClr val="tx1"/>
                          </a:solidFill>
                          <a:latin typeface="+mn-lt"/>
                        </a:rPr>
                        <a:t> </a:t>
                      </a:r>
                      <a:r>
                        <a:rPr lang="en-US" sz="1400" dirty="0" err="1">
                          <a:solidFill>
                            <a:schemeClr val="tx1"/>
                          </a:solidFill>
                          <a:latin typeface="+mn-lt"/>
                        </a:rPr>
                        <a:t>laboriosam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Quis</a:t>
                      </a:r>
                      <a:r>
                        <a:rPr lang="en-US" sz="1400" dirty="0">
                          <a:solidFill>
                            <a:schemeClr val="tx1"/>
                          </a:solidFill>
                          <a:latin typeface="+mn-lt"/>
                        </a:rPr>
                        <a:t> </a:t>
                      </a:r>
                      <a:r>
                        <a:rPr lang="en-US" sz="1400" dirty="0" err="1">
                          <a:solidFill>
                            <a:schemeClr val="tx1"/>
                          </a:solidFill>
                          <a:latin typeface="+mn-lt"/>
                        </a:rPr>
                        <a:t>autem</a:t>
                      </a:r>
                      <a:r>
                        <a:rPr lang="en-US" sz="1400" dirty="0">
                          <a:solidFill>
                            <a:schemeClr val="tx1"/>
                          </a:solidFill>
                          <a:latin typeface="+mn-lt"/>
                        </a:rPr>
                        <a:t> vel </a:t>
                      </a:r>
                      <a:r>
                        <a:rPr lang="en-US" sz="1400" dirty="0" err="1">
                          <a:solidFill>
                            <a:schemeClr val="tx1"/>
                          </a:solidFill>
                          <a:latin typeface="+mn-lt"/>
                        </a:rPr>
                        <a:t>eum</a:t>
                      </a:r>
                      <a:r>
                        <a:rPr lang="en-US" sz="1400" dirty="0">
                          <a:solidFill>
                            <a:schemeClr val="tx1"/>
                          </a:solidFill>
                          <a:latin typeface="+mn-lt"/>
                        </a:rPr>
                        <a:t> </a:t>
                      </a:r>
                      <a:r>
                        <a:rPr lang="en-US" sz="1400" dirty="0" err="1">
                          <a:solidFill>
                            <a:schemeClr val="tx1"/>
                          </a:solidFill>
                          <a:latin typeface="+mn-lt"/>
                        </a:rPr>
                        <a:t>iure</a:t>
                      </a:r>
                      <a:r>
                        <a:rPr lang="en-US" sz="1400" dirty="0">
                          <a:solidFill>
                            <a:schemeClr val="tx1"/>
                          </a:solidFill>
                          <a:latin typeface="+mn-lt"/>
                        </a:rPr>
                        <a:t> </a:t>
                      </a:r>
                      <a:r>
                        <a:rPr lang="en-US" sz="1400" dirty="0" err="1">
                          <a:solidFill>
                            <a:schemeClr val="tx1"/>
                          </a:solidFill>
                          <a:latin typeface="+mn-lt"/>
                        </a:rPr>
                        <a:t>reprehenderit</a:t>
                      </a:r>
                      <a:r>
                        <a:rPr lang="en-US" sz="1400" dirty="0">
                          <a:solidFill>
                            <a:schemeClr val="tx1"/>
                          </a:solidFill>
                          <a:latin typeface="+mn-lt"/>
                        </a:rPr>
                        <a:t> qui in </a:t>
                      </a:r>
                      <a:r>
                        <a:rPr lang="en-US" sz="1400" dirty="0" err="1">
                          <a:solidFill>
                            <a:schemeClr val="tx1"/>
                          </a:solidFill>
                          <a:latin typeface="+mn-lt"/>
                        </a:rPr>
                        <a:t>ea</a:t>
                      </a:r>
                      <a:r>
                        <a:rPr lang="en-US" sz="1400" dirty="0">
                          <a:solidFill>
                            <a:schemeClr val="tx1"/>
                          </a:solidFill>
                          <a:latin typeface="+mn-lt"/>
                        </a:rPr>
                        <a:t>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quam</a:t>
                      </a:r>
                      <a:r>
                        <a:rPr lang="en-US" sz="1400" dirty="0">
                          <a:solidFill>
                            <a:schemeClr val="tx1"/>
                          </a:solidFill>
                          <a:latin typeface="+mn-lt"/>
                        </a:rPr>
                        <a:t> nihil.</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bl>
          </a:graphicData>
        </a:graphic>
      </p:graphicFrame>
      <p:sp>
        <p:nvSpPr>
          <p:cNvPr id="3" name="TextBox 2">
            <a:extLst>
              <a:ext uri="{FF2B5EF4-FFF2-40B4-BE49-F238E27FC236}">
                <a16:creationId xmlns:a16="http://schemas.microsoft.com/office/drawing/2014/main" id="{468B45B4-DC09-0A48-9F89-97F8FB70C14E}"/>
              </a:ext>
            </a:extLst>
          </p:cNvPr>
          <p:cNvSpPr txBox="1"/>
          <p:nvPr/>
        </p:nvSpPr>
        <p:spPr>
          <a:xfrm flipH="1">
            <a:off x="583406" y="1436688"/>
            <a:ext cx="11025188" cy="581025"/>
          </a:xfrm>
          <a:prstGeom prst="rect">
            <a:avLst/>
          </a:prstGeom>
          <a:noFill/>
        </p:spPr>
        <p:txBody>
          <a:bodyPr wrap="square" lIns="0" tIns="0" rIns="0" bIns="0" rtlCol="0">
            <a:no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endParaRPr lang="en-US" sz="2000" dirty="0"/>
          </a:p>
        </p:txBody>
      </p:sp>
    </p:spTree>
    <p:extLst>
      <p:ext uri="{BB962C8B-B14F-4D97-AF65-F5344CB8AC3E}">
        <p14:creationId xmlns:p14="http://schemas.microsoft.com/office/powerpoint/2010/main" val="25709001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Presentation resources</a:t>
            </a:r>
          </a:p>
        </p:txBody>
      </p:sp>
      <p:sp>
        <p:nvSpPr>
          <p:cNvPr id="5" name="Title 1">
            <a:extLst>
              <a:ext uri="{FF2B5EF4-FFF2-40B4-BE49-F238E27FC236}">
                <a16:creationId xmlns:a16="http://schemas.microsoft.com/office/drawing/2014/main" id="{E1EEDAAD-0B42-CB4A-8A7D-345E1880AF6F}"/>
              </a:ext>
            </a:extLst>
          </p:cNvPr>
          <p:cNvSpPr txBox="1">
            <a:spLocks/>
          </p:cNvSpPr>
          <p:nvPr/>
        </p:nvSpPr>
        <p:spPr>
          <a:xfrm>
            <a:off x="4834731" y="656386"/>
            <a:ext cx="3439257"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More templates</a:t>
            </a:r>
            <a:endParaRPr lang="en-US" sz="2400" b="0" dirty="0">
              <a:solidFill>
                <a:srgbClr val="737373"/>
              </a:solidFill>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59BEFF18-E946-674F-BB38-D6DDD4D20830}"/>
              </a:ext>
            </a:extLst>
          </p:cNvPr>
          <p:cNvSpPr txBox="1">
            <a:spLocks/>
          </p:cNvSpPr>
          <p:nvPr/>
        </p:nvSpPr>
        <p:spPr>
          <a:xfrm>
            <a:off x="4834731" y="1369533"/>
            <a:ext cx="2522538" cy="3850143"/>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2"/>
              </a:rPr>
              <a:t>Overview of templates on Brand Central</a:t>
            </a:r>
            <a:br>
              <a:rPr lang="en-US" sz="1400" b="0" dirty="0">
                <a:solidFill>
                  <a:srgbClr val="505050"/>
                </a:solidFill>
                <a:latin typeface="Segoe UI" panose="020B0502040204020203" pitchFamily="34" charset="0"/>
                <a:cs typeface="Segoe UI" panose="020B0502040204020203" pitchFamily="34" charset="0"/>
              </a:rPr>
            </a:b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3"/>
              </a:rPr>
              <a:t>Product-specific PowerPoint templates</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4"/>
              </a:rPr>
              <a:t>PowerPoint presentation event templates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5"/>
              </a:rPr>
              <a:t>Past event slides archive</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6"/>
              </a:rPr>
              <a:t>Microsoft Story deck</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7"/>
              </a:rPr>
              <a:t>Toolkit for building your own template</a:t>
            </a:r>
            <a:endParaRPr lang="en-US" sz="1400" b="0" dirty="0">
              <a:solidFill>
                <a:srgbClr val="505050"/>
              </a:solidFill>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7B0297DB-6B35-8F4B-B6CF-7F65777F9FC7}"/>
              </a:ext>
            </a:extLst>
          </p:cNvPr>
          <p:cNvSpPr txBox="1">
            <a:spLocks/>
          </p:cNvSpPr>
          <p:nvPr/>
        </p:nvSpPr>
        <p:spPr>
          <a:xfrm>
            <a:off x="8421710" y="673860"/>
            <a:ext cx="2522538"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Training</a:t>
            </a:r>
          </a:p>
        </p:txBody>
      </p:sp>
      <p:sp>
        <p:nvSpPr>
          <p:cNvPr id="12" name="Title 1">
            <a:extLst>
              <a:ext uri="{FF2B5EF4-FFF2-40B4-BE49-F238E27FC236}">
                <a16:creationId xmlns:a16="http://schemas.microsoft.com/office/drawing/2014/main" id="{1A449835-BD61-EE4B-ADED-4C1644F67E27}"/>
              </a:ext>
            </a:extLst>
          </p:cNvPr>
          <p:cNvSpPr txBox="1">
            <a:spLocks/>
          </p:cNvSpPr>
          <p:nvPr/>
        </p:nvSpPr>
        <p:spPr>
          <a:xfrm>
            <a:off x="8421710" y="1363908"/>
            <a:ext cx="2522538" cy="131656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8"/>
              </a:rPr>
              <a:t>Brand Central presentations overview page</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9"/>
              </a:rPr>
              <a:t>Accessibility tips and best practices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6505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834400"/>
            <a:ext cx="6667500" cy="5186035"/>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Schedule/conduct UX study interviews</a:t>
            </a:r>
          </a:p>
          <a:p>
            <a:pPr marL="342900" indent="-342900">
              <a:buFont typeface="Arial" panose="020B0604020202020204" pitchFamily="34" charset="0"/>
              <a:buChar char="•"/>
            </a:pPr>
            <a:r>
              <a:rPr lang="en-US" dirty="0" err="1"/>
              <a:t>MysteryBox</a:t>
            </a:r>
            <a:r>
              <a:rPr lang="en-US" dirty="0"/>
              <a:t> work and blog post for Yammer</a:t>
            </a:r>
          </a:p>
          <a:p>
            <a:pPr marL="342900" indent="-342900">
              <a:buFont typeface="Arial" panose="020B0604020202020204" pitchFamily="34" charset="0"/>
              <a:buChar char="•"/>
            </a:pPr>
            <a:r>
              <a:rPr lang="en-US" dirty="0"/>
              <a:t>TBD</a:t>
            </a:r>
          </a:p>
          <a:p>
            <a:pPr marL="342900" indent="-342900">
              <a:buFont typeface="Arial" panose="020B0604020202020204" pitchFamily="34" charset="0"/>
              <a:buChar char="•"/>
            </a:pPr>
            <a:r>
              <a:rPr lang="en-US" dirty="0"/>
              <a:t>TBD</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2804170"/>
            <a:ext cx="6667500" cy="1246495"/>
          </a:xfrm>
        </p:spPr>
        <p:txBody>
          <a:bodyPr/>
          <a:lstStyle/>
          <a:p>
            <a:r>
              <a:rPr lang="en-US" dirty="0"/>
              <a:t>Summary of week three learnings:</a:t>
            </a:r>
          </a:p>
          <a:p>
            <a:pPr lvl="1"/>
            <a:r>
              <a:rPr lang="en-US" dirty="0"/>
              <a:t>TBD</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39</TotalTime>
  <Words>2830</Words>
  <Application>Microsoft Office PowerPoint</Application>
  <PresentationFormat>Widescreen</PresentationFormat>
  <Paragraphs>653</Paragraphs>
  <Slides>44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.Hiragino Kaku Gothic Interface W3</vt:lpstr>
      <vt:lpstr>Arial</vt:lpstr>
      <vt:lpstr>Calibri</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July 19-25, 2021</vt:lpstr>
      <vt:lpstr>July 26-August 1, 2021</vt:lpstr>
      <vt:lpstr>August 2-8, 2021</vt:lpstr>
      <vt:lpstr>August 9-15, 2021</vt:lpstr>
      <vt:lpstr>Final Reflection: August 16-20,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Bar chart</vt:lpstr>
      <vt:lpstr>Chart with call out details</vt:lpstr>
      <vt:lpstr>Chart title</vt:lpstr>
      <vt:lpstr>Venn diagram</vt:lpstr>
      <vt:lpstr>Slide title</vt:lpstr>
      <vt:lpstr>Slide title</vt:lpstr>
      <vt:lpstr>Slide title</vt:lpstr>
      <vt:lpstr>Table title</vt:lpstr>
      <vt:lpstr>Table title</vt:lpstr>
      <vt:lpstr>Milestone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lpstr>Presentation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2021-07-02T21:02:15Z</dcterms:modified>
</cp:coreProperties>
</file>