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a W." initials="EW" lastIdx="1" clrIdx="0">
    <p:extLst>
      <p:ext uri="{19B8F6BF-5375-455C-9EA6-DF929625EA0E}">
        <p15:presenceInfo xmlns:p15="http://schemas.microsoft.com/office/powerpoint/2012/main" userId="a328c0ad77234d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D5582E-DB96-5408-8628-8D605220F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70CB9C-3334-76C9-F57C-5C110EC41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5E2372-8AAE-1276-00FA-C7555DDB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E2D624-674D-1883-6728-21C51395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D68202-CF06-7169-6708-4081A9CC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87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55EECE-98AD-ADFE-A137-47887E16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64F42C3-2D66-40F3-0168-553B9C564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9F786E-B100-51FA-5BC9-722B33F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1792C3-8532-C517-B33F-E42F92EF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2B6826-4374-1A5E-345B-FEEADBC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3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CE9F017-1033-70B3-0710-50124EB8B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492454-5BB0-AA10-1509-9E1E7A940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9448CE-D128-B68D-9BAC-BA5DA721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CBA7C1-C466-22A7-D64D-6D53062D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965CDA-FD6A-1A40-7C82-9065EDBB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47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267026-83D3-C362-B2F5-934FA09A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D35E37-2C52-DF42-FC0B-02B73320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600EE8-0D71-310A-7643-A9E4E304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059BBE-97EA-4619-1A57-62CA7E74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4F57D9-BBCC-770B-971F-9D7748C3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3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12F528-C28C-8128-E313-7E869F90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C8A97E-2237-034C-D905-6A1669C1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2247FF-351A-F608-1BFF-0AE24E59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3E7BC8-C555-531C-C8A4-9327071E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CBE2A7-015B-FAFE-2050-D64467F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1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507299-7767-3E85-96D5-2DA33500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547BEC-BD41-1395-A7A7-829C62F19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21210A9-8067-5A4B-7E90-36840B57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1E5060-1E16-8DDD-6B53-B9ACC5D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325720-0254-2A5A-EE6E-7A05A7BC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E312B0F-A8C6-A523-B154-65312E00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69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81C76-583C-4C0F-1CB2-1EE75D08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839D33-54B7-97B7-3F97-54D5CA75D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8B6D18-40D9-E7F4-B03A-34CAE7D18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F533A04-CE26-64E0-CBF3-409B5D058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EECAA1D-8E5B-3179-5643-EF99EDC01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703BE29-958E-E2FC-8282-8DAA0B9A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BEF6F34-E139-DEEA-0847-D0DBB02D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87C9D1C-E986-7573-2397-D4F89B5D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437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115E6-9265-1B27-11F8-94F6BE07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3673D13-A693-9B5E-8C67-D4700F98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302B48-9AAB-D48E-1C69-4436FBAB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3ACD84F-9488-BCD1-F59D-1F4DCB58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85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29ABE1-2067-BF52-3F6A-161DD065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13A43A8-0C41-17C4-4904-C716AF6C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2C5129-0A7D-7B43-B8BB-3D8452A6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A0AED-FB19-8554-91EC-F1120DD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8C538-049E-9D43-AA2E-A8A0F46E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411F14-4440-7716-DF65-5D8C80A5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A00A21F-D74E-6EA7-6628-B0B53B72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84C2CF-23B0-7382-972C-E543D30A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5865D4-63C2-E321-DEAB-3ADEC0AB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11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B2D986-FCB8-9BEA-0354-84A0313D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83D31B9-7206-500B-1942-E8A632A6F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C368231-9316-FABC-E997-CA24F7CE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86115E-4632-3897-2354-3F9A86C1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C40E43-6422-F68E-D184-DEA31D75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478144C-EB57-21CB-A7CD-C6944E75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22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45CD743-91C6-B4AD-42A3-FE7D796D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6A189E-50C7-D669-6642-1ED7AA04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624BB-FAC4-D73E-EA32-B6F16FB06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C3641A-5A8A-7276-DA13-DB96CC59C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3AD9A3-DB66-C140-DAC1-5969B9A32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960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0F9BCE-E6BA-8D0B-86D1-7446D9525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Logów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7639A1-8880-FF02-7CB0-E3D88196B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Justyna Mastek, Elżbieta </a:t>
            </a:r>
            <a:r>
              <a:rPr lang="pl-PL" dirty="0" err="1"/>
              <a:t>Wierciak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275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A1053C92-55A6-3001-D2CA-D4FA13684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" t="2146" r="1039" b="2146"/>
          <a:stretch/>
        </p:blipFill>
        <p:spPr>
          <a:xfrm>
            <a:off x="1723888" y="394447"/>
            <a:ext cx="8744224" cy="60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D16E3DC-B0C1-54A7-2567-CFD1A5F81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2" t="1765" r="952" b="1399"/>
          <a:stretch/>
        </p:blipFill>
        <p:spPr>
          <a:xfrm>
            <a:off x="1591235" y="232567"/>
            <a:ext cx="9009529" cy="6392865"/>
          </a:xfrm>
        </p:spPr>
      </p:pic>
    </p:spTree>
    <p:extLst>
      <p:ext uri="{BB962C8B-B14F-4D97-AF65-F5344CB8AC3E}">
        <p14:creationId xmlns:p14="http://schemas.microsoft.com/office/powerpoint/2010/main" val="114968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8110A9-C5E2-8FE1-882D-C1C1A1FF5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644" y="224117"/>
            <a:ext cx="8538712" cy="6158754"/>
          </a:xfrm>
        </p:spPr>
      </p:pic>
    </p:spTree>
    <p:extLst>
      <p:ext uri="{BB962C8B-B14F-4D97-AF65-F5344CB8AC3E}">
        <p14:creationId xmlns:p14="http://schemas.microsoft.com/office/powerpoint/2010/main" val="155765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1CBF30-5C2F-A6F3-3371-AF6A31BA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2" y="222658"/>
            <a:ext cx="10005996" cy="64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1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D891798-A222-6658-0604-CF484B504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7"/>
          <a:stretch/>
        </p:blipFill>
        <p:spPr>
          <a:xfrm>
            <a:off x="1389529" y="0"/>
            <a:ext cx="9412941" cy="65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7959E88-733E-4BA7-57E7-96C3B0F4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69" y="97582"/>
            <a:ext cx="8560462" cy="6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536CAA-F14E-3474-F4DD-2564EF4D3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 t="1465" r="1026" b="1799"/>
          <a:stretch/>
        </p:blipFill>
        <p:spPr>
          <a:xfrm>
            <a:off x="1591194" y="309282"/>
            <a:ext cx="9009611" cy="6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43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</Words>
  <Application>Microsoft Office PowerPoint</Application>
  <PresentationFormat>Panoramiczny</PresentationFormat>
  <Paragraphs>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Analiza Logów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Logów</dc:title>
  <dc:creator>Ela W.</dc:creator>
  <cp:lastModifiedBy>Ela W.</cp:lastModifiedBy>
  <cp:revision>5</cp:revision>
  <dcterms:created xsi:type="dcterms:W3CDTF">2023-12-12T10:40:27Z</dcterms:created>
  <dcterms:modified xsi:type="dcterms:W3CDTF">2023-12-12T11:30:40Z</dcterms:modified>
</cp:coreProperties>
</file>